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1"/>
  </p:notesMasterIdLst>
  <p:sldIdLst>
    <p:sldId id="256" r:id="rId2"/>
    <p:sldId id="257" r:id="rId3"/>
    <p:sldId id="293" r:id="rId4"/>
    <p:sldId id="294" r:id="rId5"/>
    <p:sldId id="295" r:id="rId6"/>
    <p:sldId id="297" r:id="rId7"/>
    <p:sldId id="296" r:id="rId8"/>
    <p:sldId id="309" r:id="rId9"/>
    <p:sldId id="310" r:id="rId10"/>
    <p:sldId id="311" r:id="rId11"/>
    <p:sldId id="312" r:id="rId12"/>
    <p:sldId id="313" r:id="rId13"/>
    <p:sldId id="314" r:id="rId14"/>
    <p:sldId id="261" r:id="rId15"/>
    <p:sldId id="308" r:id="rId16"/>
    <p:sldId id="262" r:id="rId17"/>
    <p:sldId id="307" r:id="rId18"/>
    <p:sldId id="306" r:id="rId19"/>
    <p:sldId id="298" r:id="rId20"/>
    <p:sldId id="299" r:id="rId21"/>
    <p:sldId id="316" r:id="rId22"/>
    <p:sldId id="317" r:id="rId23"/>
    <p:sldId id="318" r:id="rId24"/>
    <p:sldId id="319" r:id="rId25"/>
    <p:sldId id="320" r:id="rId26"/>
    <p:sldId id="321" r:id="rId27"/>
    <p:sldId id="258" r:id="rId28"/>
    <p:sldId id="305" r:id="rId29"/>
    <p:sldId id="271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Kumbh Sans" panose="020B0604020202020204" charset="0"/>
      <p:regular r:id="rId36"/>
      <p:bold r:id="rId37"/>
    </p:embeddedFont>
    <p:embeddedFont>
      <p:font typeface="Notable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8EA588-8B21-4266-8031-01853C5D6F91}">
  <a:tblStyle styleId="{D88EA588-8B21-4266-8031-01853C5D6F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11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4" name="Google Shape;119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5" name="Google Shape;119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" name="Google Shape;12288;ge4b7ac326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9" name="Google Shape;12289;ge4b7ac326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671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" name="Google Shape;12288;ge4b7ac326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9" name="Google Shape;12289;ge4b7ac326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969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" name="Google Shape;12288;ge4b7ac326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9" name="Google Shape;12289;ge4b7ac326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072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" name="Google Shape;12288;ge4b7ac326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9" name="Google Shape;12289;ge4b7ac326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842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9" name="Google Shape;12219;ge4b7ac326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0" name="Google Shape;12220;ge4b7ac326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9" name="Google Shape;12219;ge4b7ac326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0" name="Google Shape;12220;ge4b7ac326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081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" name="Google Shape;12288;ge4b7ac326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9" name="Google Shape;12289;ge4b7ac326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" name="Google Shape;12288;ge4b7ac326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9" name="Google Shape;12289;ge4b7ac326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303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4" name="Google Shape;12074;g1249541393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5" name="Google Shape;12075;g1249541393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680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4" name="Google Shape;12074;g1249541393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5" name="Google Shape;12075;g1249541393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698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6" name="Google Shape;12036;ge4b7ac326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7" name="Google Shape;12037;ge4b7ac326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4" name="Google Shape;12074;g1249541393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5" name="Google Shape;12075;g1249541393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391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4" name="Google Shape;12074;g1249541393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5" name="Google Shape;12075;g1249541393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62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4" name="Google Shape;12074;g1249541393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5" name="Google Shape;12075;g1249541393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1833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4" name="Google Shape;12074;g1249541393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5" name="Google Shape;12075;g1249541393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315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4" name="Google Shape;12074;g1249541393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5" name="Google Shape;12075;g1249541393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84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4" name="Google Shape;12074;g1249541393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5" name="Google Shape;12075;g1249541393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501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4" name="Google Shape;12074;g1249541393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5" name="Google Shape;12075;g1249541393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988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4" name="Google Shape;12074;g1249541393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5" name="Google Shape;12075;g1249541393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374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4" name="Google Shape;12074;g1249541393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5" name="Google Shape;12075;g1249541393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23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5" name="Google Shape;12735;ge4b7ac326b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6" name="Google Shape;12736;ge4b7ac326b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4" name="Google Shape;12074;g1249541393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5" name="Google Shape;12075;g1249541393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391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4" name="Google Shape;12074;g1249541393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5" name="Google Shape;12075;g1249541393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392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4" name="Google Shape;12074;g1249541393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5" name="Google Shape;12075;g1249541393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851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4" name="Google Shape;12074;g1249541393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5" name="Google Shape;12075;g1249541393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575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4" name="Google Shape;12074;g1249541393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5" name="Google Shape;12075;g1249541393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633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" name="Google Shape;12288;ge4b7ac326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9" name="Google Shape;12289;ge4b7ac326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112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" name="Google Shape;12288;ge4b7ac326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9" name="Google Shape;12289;ge4b7ac326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395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90642" y="-1007964"/>
            <a:ext cx="9925291" cy="7013000"/>
            <a:chOff x="238125" y="334325"/>
            <a:chExt cx="7141525" cy="5046050"/>
          </a:xfrm>
        </p:grpSpPr>
        <p:sp>
          <p:nvSpPr>
            <p:cNvPr id="10" name="Google Shape;10;p2"/>
            <p:cNvSpPr/>
            <p:nvPr/>
          </p:nvSpPr>
          <p:spPr>
            <a:xfrm>
              <a:off x="459925" y="3343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3" y="1"/>
                  </a:moveTo>
                  <a:lnTo>
                    <a:pt x="13028" y="8161"/>
                  </a:lnTo>
                  <a:lnTo>
                    <a:pt x="13261" y="8179"/>
                  </a:lnTo>
                  <a:lnTo>
                    <a:pt x="13866" y="19"/>
                  </a:lnTo>
                  <a:lnTo>
                    <a:pt x="13643" y="1"/>
                  </a:lnTo>
                  <a:close/>
                  <a:moveTo>
                    <a:pt x="13012" y="8386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5" y="8402"/>
                  </a:lnTo>
                  <a:lnTo>
                    <a:pt x="13012" y="8386"/>
                  </a:lnTo>
                  <a:close/>
                  <a:moveTo>
                    <a:pt x="12190" y="19431"/>
                  </a:moveTo>
                  <a:lnTo>
                    <a:pt x="11386" y="30244"/>
                  </a:lnTo>
                  <a:lnTo>
                    <a:pt x="11611" y="30260"/>
                  </a:lnTo>
                  <a:lnTo>
                    <a:pt x="12423" y="19447"/>
                  </a:lnTo>
                  <a:lnTo>
                    <a:pt x="12190" y="19431"/>
                  </a:lnTo>
                  <a:close/>
                  <a:moveTo>
                    <a:pt x="11370" y="30477"/>
                  </a:moveTo>
                  <a:lnTo>
                    <a:pt x="10558" y="41290"/>
                  </a:lnTo>
                  <a:lnTo>
                    <a:pt x="10789" y="41306"/>
                  </a:lnTo>
                  <a:lnTo>
                    <a:pt x="11593" y="30493"/>
                  </a:lnTo>
                  <a:lnTo>
                    <a:pt x="11370" y="30477"/>
                  </a:lnTo>
                  <a:close/>
                  <a:moveTo>
                    <a:pt x="10540" y="41515"/>
                  </a:moveTo>
                  <a:lnTo>
                    <a:pt x="9736" y="52335"/>
                  </a:lnTo>
                  <a:lnTo>
                    <a:pt x="9969" y="52351"/>
                  </a:lnTo>
                  <a:lnTo>
                    <a:pt x="10773" y="41538"/>
                  </a:lnTo>
                  <a:lnTo>
                    <a:pt x="10540" y="41515"/>
                  </a:lnTo>
                  <a:close/>
                  <a:moveTo>
                    <a:pt x="9721" y="52560"/>
                  </a:moveTo>
                  <a:lnTo>
                    <a:pt x="8916" y="63373"/>
                  </a:lnTo>
                  <a:lnTo>
                    <a:pt x="9139" y="63389"/>
                  </a:lnTo>
                  <a:lnTo>
                    <a:pt x="9951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9"/>
                  </a:lnTo>
                  <a:lnTo>
                    <a:pt x="8319" y="74434"/>
                  </a:lnTo>
                  <a:lnTo>
                    <a:pt x="9123" y="63622"/>
                  </a:lnTo>
                  <a:lnTo>
                    <a:pt x="8899" y="63606"/>
                  </a:lnTo>
                  <a:close/>
                  <a:moveTo>
                    <a:pt x="8071" y="74651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2" y="74667"/>
                  </a:lnTo>
                  <a:lnTo>
                    <a:pt x="8071" y="74651"/>
                  </a:lnTo>
                  <a:close/>
                  <a:moveTo>
                    <a:pt x="7249" y="85687"/>
                  </a:moveTo>
                  <a:lnTo>
                    <a:pt x="6445" y="96502"/>
                  </a:lnTo>
                  <a:lnTo>
                    <a:pt x="6668" y="96526"/>
                  </a:lnTo>
                  <a:lnTo>
                    <a:pt x="7482" y="85705"/>
                  </a:lnTo>
                  <a:lnTo>
                    <a:pt x="7249" y="85687"/>
                  </a:lnTo>
                  <a:close/>
                  <a:moveTo>
                    <a:pt x="6429" y="96733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1"/>
                  </a:lnTo>
                  <a:lnTo>
                    <a:pt x="6429" y="96733"/>
                  </a:lnTo>
                  <a:close/>
                  <a:moveTo>
                    <a:pt x="5599" y="107778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2" y="107796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9"/>
                  </a:lnTo>
                  <a:lnTo>
                    <a:pt x="4198" y="129655"/>
                  </a:lnTo>
                  <a:lnTo>
                    <a:pt x="5010" y="118842"/>
                  </a:lnTo>
                  <a:lnTo>
                    <a:pt x="4777" y="118824"/>
                  </a:lnTo>
                  <a:close/>
                  <a:moveTo>
                    <a:pt x="3957" y="129862"/>
                  </a:moveTo>
                  <a:lnTo>
                    <a:pt x="3145" y="140676"/>
                  </a:lnTo>
                  <a:lnTo>
                    <a:pt x="3376" y="140692"/>
                  </a:lnTo>
                  <a:lnTo>
                    <a:pt x="4180" y="129879"/>
                  </a:lnTo>
                  <a:lnTo>
                    <a:pt x="3957" y="129862"/>
                  </a:lnTo>
                  <a:close/>
                  <a:moveTo>
                    <a:pt x="3127" y="140907"/>
                  </a:moveTo>
                  <a:lnTo>
                    <a:pt x="2323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27" y="140907"/>
                  </a:lnTo>
                  <a:close/>
                  <a:moveTo>
                    <a:pt x="2307" y="151953"/>
                  </a:moveTo>
                  <a:lnTo>
                    <a:pt x="1503" y="162768"/>
                  </a:lnTo>
                  <a:lnTo>
                    <a:pt x="1726" y="162783"/>
                  </a:lnTo>
                  <a:lnTo>
                    <a:pt x="2538" y="151971"/>
                  </a:lnTo>
                  <a:lnTo>
                    <a:pt x="2307" y="151953"/>
                  </a:lnTo>
                  <a:close/>
                  <a:moveTo>
                    <a:pt x="1485" y="162998"/>
                  </a:moveTo>
                  <a:lnTo>
                    <a:pt x="673" y="173813"/>
                  </a:lnTo>
                  <a:lnTo>
                    <a:pt x="906" y="173829"/>
                  </a:lnTo>
                  <a:lnTo>
                    <a:pt x="1710" y="163016"/>
                  </a:lnTo>
                  <a:lnTo>
                    <a:pt x="1485" y="162998"/>
                  </a:lnTo>
                  <a:close/>
                  <a:moveTo>
                    <a:pt x="657" y="174036"/>
                  </a:moveTo>
                  <a:lnTo>
                    <a:pt x="0" y="182876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57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36050" y="35487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34" y="1"/>
                  </a:moveTo>
                  <a:lnTo>
                    <a:pt x="13029" y="8161"/>
                  </a:lnTo>
                  <a:lnTo>
                    <a:pt x="13262" y="8177"/>
                  </a:lnTo>
                  <a:lnTo>
                    <a:pt x="13867" y="17"/>
                  </a:lnTo>
                  <a:lnTo>
                    <a:pt x="13634" y="1"/>
                  </a:lnTo>
                  <a:close/>
                  <a:moveTo>
                    <a:pt x="13013" y="8392"/>
                  </a:moveTo>
                  <a:lnTo>
                    <a:pt x="12209" y="19206"/>
                  </a:lnTo>
                  <a:lnTo>
                    <a:pt x="12432" y="19222"/>
                  </a:lnTo>
                  <a:lnTo>
                    <a:pt x="13246" y="8410"/>
                  </a:lnTo>
                  <a:lnTo>
                    <a:pt x="13013" y="8392"/>
                  </a:lnTo>
                  <a:close/>
                  <a:moveTo>
                    <a:pt x="12191" y="19429"/>
                  </a:moveTo>
                  <a:lnTo>
                    <a:pt x="11379" y="30244"/>
                  </a:lnTo>
                  <a:lnTo>
                    <a:pt x="11612" y="30260"/>
                  </a:lnTo>
                  <a:lnTo>
                    <a:pt x="12416" y="19447"/>
                  </a:lnTo>
                  <a:lnTo>
                    <a:pt x="12191" y="19429"/>
                  </a:lnTo>
                  <a:close/>
                  <a:moveTo>
                    <a:pt x="11363" y="30475"/>
                  </a:moveTo>
                  <a:lnTo>
                    <a:pt x="10559" y="41290"/>
                  </a:lnTo>
                  <a:lnTo>
                    <a:pt x="10790" y="41306"/>
                  </a:lnTo>
                  <a:lnTo>
                    <a:pt x="11594" y="30493"/>
                  </a:lnTo>
                  <a:lnTo>
                    <a:pt x="11363" y="30475"/>
                  </a:lnTo>
                  <a:close/>
                  <a:moveTo>
                    <a:pt x="10541" y="41520"/>
                  </a:moveTo>
                  <a:lnTo>
                    <a:pt x="9737" y="52335"/>
                  </a:lnTo>
                  <a:lnTo>
                    <a:pt x="9962" y="52351"/>
                  </a:lnTo>
                  <a:lnTo>
                    <a:pt x="10774" y="41538"/>
                  </a:lnTo>
                  <a:lnTo>
                    <a:pt x="10541" y="41520"/>
                  </a:lnTo>
                  <a:close/>
                  <a:moveTo>
                    <a:pt x="9721" y="52566"/>
                  </a:moveTo>
                  <a:lnTo>
                    <a:pt x="8907" y="63381"/>
                  </a:lnTo>
                  <a:lnTo>
                    <a:pt x="9140" y="63397"/>
                  </a:lnTo>
                  <a:lnTo>
                    <a:pt x="9944" y="52584"/>
                  </a:lnTo>
                  <a:lnTo>
                    <a:pt x="9721" y="52566"/>
                  </a:lnTo>
                  <a:close/>
                  <a:moveTo>
                    <a:pt x="8891" y="63604"/>
                  </a:moveTo>
                  <a:lnTo>
                    <a:pt x="8087" y="74416"/>
                  </a:lnTo>
                  <a:lnTo>
                    <a:pt x="8320" y="74434"/>
                  </a:lnTo>
                  <a:lnTo>
                    <a:pt x="9124" y="63620"/>
                  </a:lnTo>
                  <a:lnTo>
                    <a:pt x="8891" y="63604"/>
                  </a:lnTo>
                  <a:close/>
                  <a:moveTo>
                    <a:pt x="8071" y="74649"/>
                  </a:moveTo>
                  <a:lnTo>
                    <a:pt x="7265" y="85462"/>
                  </a:lnTo>
                  <a:lnTo>
                    <a:pt x="7490" y="85480"/>
                  </a:lnTo>
                  <a:lnTo>
                    <a:pt x="8302" y="74665"/>
                  </a:lnTo>
                  <a:lnTo>
                    <a:pt x="8071" y="74649"/>
                  </a:lnTo>
                  <a:close/>
                  <a:moveTo>
                    <a:pt x="7249" y="85695"/>
                  </a:moveTo>
                  <a:lnTo>
                    <a:pt x="6437" y="96508"/>
                  </a:lnTo>
                  <a:lnTo>
                    <a:pt x="6668" y="96526"/>
                  </a:lnTo>
                  <a:lnTo>
                    <a:pt x="7474" y="85711"/>
                  </a:lnTo>
                  <a:lnTo>
                    <a:pt x="7249" y="85695"/>
                  </a:lnTo>
                  <a:close/>
                  <a:moveTo>
                    <a:pt x="6419" y="96733"/>
                  </a:moveTo>
                  <a:lnTo>
                    <a:pt x="5615" y="107553"/>
                  </a:lnTo>
                  <a:lnTo>
                    <a:pt x="5848" y="107571"/>
                  </a:lnTo>
                  <a:lnTo>
                    <a:pt x="6652" y="96756"/>
                  </a:lnTo>
                  <a:lnTo>
                    <a:pt x="6419" y="96733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18" y="118609"/>
                  </a:lnTo>
                  <a:lnTo>
                    <a:pt x="5832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65" y="129637"/>
                  </a:lnTo>
                  <a:lnTo>
                    <a:pt x="4198" y="129655"/>
                  </a:lnTo>
                  <a:lnTo>
                    <a:pt x="5002" y="118840"/>
                  </a:lnTo>
                  <a:lnTo>
                    <a:pt x="4777" y="118824"/>
                  </a:lnTo>
                  <a:close/>
                  <a:moveTo>
                    <a:pt x="3950" y="129869"/>
                  </a:moveTo>
                  <a:lnTo>
                    <a:pt x="3146" y="140682"/>
                  </a:lnTo>
                  <a:lnTo>
                    <a:pt x="3376" y="140700"/>
                  </a:lnTo>
                  <a:lnTo>
                    <a:pt x="4180" y="129885"/>
                  </a:lnTo>
                  <a:lnTo>
                    <a:pt x="3950" y="129869"/>
                  </a:lnTo>
                  <a:close/>
                  <a:moveTo>
                    <a:pt x="3128" y="140907"/>
                  </a:moveTo>
                  <a:lnTo>
                    <a:pt x="2324" y="151720"/>
                  </a:lnTo>
                  <a:lnTo>
                    <a:pt x="2548" y="151746"/>
                  </a:lnTo>
                  <a:lnTo>
                    <a:pt x="3360" y="140923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494" y="162765"/>
                  </a:lnTo>
                  <a:lnTo>
                    <a:pt x="1727" y="162781"/>
                  </a:lnTo>
                  <a:lnTo>
                    <a:pt x="2531" y="151969"/>
                  </a:lnTo>
                  <a:lnTo>
                    <a:pt x="2308" y="151953"/>
                  </a:lnTo>
                  <a:close/>
                  <a:moveTo>
                    <a:pt x="1478" y="162998"/>
                  </a:moveTo>
                  <a:lnTo>
                    <a:pt x="674" y="173811"/>
                  </a:lnTo>
                  <a:lnTo>
                    <a:pt x="907" y="173827"/>
                  </a:lnTo>
                  <a:lnTo>
                    <a:pt x="1711" y="163014"/>
                  </a:lnTo>
                  <a:lnTo>
                    <a:pt x="1478" y="162998"/>
                  </a:lnTo>
                  <a:close/>
                  <a:moveTo>
                    <a:pt x="658" y="174044"/>
                  </a:moveTo>
                  <a:lnTo>
                    <a:pt x="1" y="182874"/>
                  </a:lnTo>
                  <a:lnTo>
                    <a:pt x="226" y="182892"/>
                  </a:lnTo>
                  <a:lnTo>
                    <a:pt x="889" y="174060"/>
                  </a:lnTo>
                  <a:lnTo>
                    <a:pt x="658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12000" y="375575"/>
              <a:ext cx="346875" cy="4572325"/>
            </a:xfrm>
            <a:custGeom>
              <a:avLst/>
              <a:gdLst/>
              <a:ahLst/>
              <a:cxnLst/>
              <a:rect l="l" t="t" r="r" b="b"/>
              <a:pathLst>
                <a:path w="13875" h="182893" extrusionOk="0">
                  <a:moveTo>
                    <a:pt x="13642" y="1"/>
                  </a:moveTo>
                  <a:lnTo>
                    <a:pt x="13037" y="8153"/>
                  </a:lnTo>
                  <a:lnTo>
                    <a:pt x="13261" y="8171"/>
                  </a:lnTo>
                  <a:lnTo>
                    <a:pt x="13874" y="19"/>
                  </a:lnTo>
                  <a:lnTo>
                    <a:pt x="13642" y="1"/>
                  </a:lnTo>
                  <a:close/>
                  <a:moveTo>
                    <a:pt x="13021" y="8386"/>
                  </a:moveTo>
                  <a:lnTo>
                    <a:pt x="12209" y="19198"/>
                  </a:lnTo>
                  <a:lnTo>
                    <a:pt x="12439" y="19216"/>
                  </a:lnTo>
                  <a:lnTo>
                    <a:pt x="13244" y="8401"/>
                  </a:lnTo>
                  <a:lnTo>
                    <a:pt x="13021" y="8386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20" y="30262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69"/>
                  </a:moveTo>
                  <a:lnTo>
                    <a:pt x="10567" y="41282"/>
                  </a:lnTo>
                  <a:lnTo>
                    <a:pt x="10790" y="41307"/>
                  </a:lnTo>
                  <a:lnTo>
                    <a:pt x="11602" y="30485"/>
                  </a:lnTo>
                  <a:lnTo>
                    <a:pt x="11371" y="30469"/>
                  </a:lnTo>
                  <a:close/>
                  <a:moveTo>
                    <a:pt x="10549" y="41514"/>
                  </a:moveTo>
                  <a:lnTo>
                    <a:pt x="9737" y="52327"/>
                  </a:lnTo>
                  <a:lnTo>
                    <a:pt x="9970" y="52343"/>
                  </a:lnTo>
                  <a:lnTo>
                    <a:pt x="10774" y="41530"/>
                  </a:lnTo>
                  <a:lnTo>
                    <a:pt x="10549" y="41514"/>
                  </a:lnTo>
                  <a:close/>
                  <a:moveTo>
                    <a:pt x="9721" y="52560"/>
                  </a:moveTo>
                  <a:lnTo>
                    <a:pt x="8915" y="63373"/>
                  </a:lnTo>
                  <a:lnTo>
                    <a:pt x="9148" y="63389"/>
                  </a:lnTo>
                  <a:lnTo>
                    <a:pt x="9952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95" y="74418"/>
                  </a:lnTo>
                  <a:lnTo>
                    <a:pt x="8318" y="74434"/>
                  </a:lnTo>
                  <a:lnTo>
                    <a:pt x="9132" y="63622"/>
                  </a:lnTo>
                  <a:lnTo>
                    <a:pt x="8899" y="63606"/>
                  </a:lnTo>
                  <a:close/>
                  <a:moveTo>
                    <a:pt x="8079" y="74643"/>
                  </a:moveTo>
                  <a:lnTo>
                    <a:pt x="7265" y="85456"/>
                  </a:lnTo>
                  <a:lnTo>
                    <a:pt x="7498" y="85472"/>
                  </a:lnTo>
                  <a:lnTo>
                    <a:pt x="8302" y="74659"/>
                  </a:lnTo>
                  <a:lnTo>
                    <a:pt x="8079" y="74643"/>
                  </a:lnTo>
                  <a:close/>
                  <a:moveTo>
                    <a:pt x="7249" y="85689"/>
                  </a:moveTo>
                  <a:lnTo>
                    <a:pt x="6445" y="96502"/>
                  </a:lnTo>
                  <a:lnTo>
                    <a:pt x="6676" y="96518"/>
                  </a:lnTo>
                  <a:lnTo>
                    <a:pt x="7482" y="85705"/>
                  </a:lnTo>
                  <a:lnTo>
                    <a:pt x="7249" y="85689"/>
                  </a:lnTo>
                  <a:close/>
                  <a:moveTo>
                    <a:pt x="6427" y="96735"/>
                  </a:moveTo>
                  <a:lnTo>
                    <a:pt x="5623" y="107547"/>
                  </a:lnTo>
                  <a:lnTo>
                    <a:pt x="5848" y="107563"/>
                  </a:lnTo>
                  <a:lnTo>
                    <a:pt x="6660" y="96750"/>
                  </a:lnTo>
                  <a:lnTo>
                    <a:pt x="6427" y="96735"/>
                  </a:lnTo>
                  <a:close/>
                  <a:moveTo>
                    <a:pt x="5607" y="107780"/>
                  </a:moveTo>
                  <a:lnTo>
                    <a:pt x="480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607" y="107780"/>
                  </a:lnTo>
                  <a:close/>
                  <a:moveTo>
                    <a:pt x="4777" y="118816"/>
                  </a:moveTo>
                  <a:lnTo>
                    <a:pt x="3973" y="129631"/>
                  </a:lnTo>
                  <a:lnTo>
                    <a:pt x="4206" y="129646"/>
                  </a:lnTo>
                  <a:lnTo>
                    <a:pt x="5010" y="118834"/>
                  </a:lnTo>
                  <a:lnTo>
                    <a:pt x="4777" y="118816"/>
                  </a:lnTo>
                  <a:close/>
                  <a:moveTo>
                    <a:pt x="3957" y="129861"/>
                  </a:moveTo>
                  <a:lnTo>
                    <a:pt x="3153" y="140676"/>
                  </a:lnTo>
                  <a:lnTo>
                    <a:pt x="3384" y="140692"/>
                  </a:lnTo>
                  <a:lnTo>
                    <a:pt x="4188" y="129879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31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35" y="140907"/>
                  </a:lnTo>
                  <a:close/>
                  <a:moveTo>
                    <a:pt x="2307" y="151945"/>
                  </a:moveTo>
                  <a:lnTo>
                    <a:pt x="1501" y="162767"/>
                  </a:lnTo>
                  <a:lnTo>
                    <a:pt x="1734" y="162783"/>
                  </a:lnTo>
                  <a:lnTo>
                    <a:pt x="2538" y="151971"/>
                  </a:lnTo>
                  <a:lnTo>
                    <a:pt x="2307" y="151945"/>
                  </a:lnTo>
                  <a:close/>
                  <a:moveTo>
                    <a:pt x="1485" y="162990"/>
                  </a:moveTo>
                  <a:lnTo>
                    <a:pt x="681" y="173805"/>
                  </a:lnTo>
                  <a:lnTo>
                    <a:pt x="914" y="173821"/>
                  </a:lnTo>
                  <a:lnTo>
                    <a:pt x="1718" y="163008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8" y="174054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288150" y="3961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1" y="1"/>
                  </a:moveTo>
                  <a:lnTo>
                    <a:pt x="13028" y="8161"/>
                  </a:lnTo>
                  <a:lnTo>
                    <a:pt x="13261" y="8177"/>
                  </a:lnTo>
                  <a:lnTo>
                    <a:pt x="13866" y="17"/>
                  </a:lnTo>
                  <a:lnTo>
                    <a:pt x="13641" y="1"/>
                  </a:lnTo>
                  <a:close/>
                  <a:moveTo>
                    <a:pt x="13012" y="8384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12" y="8384"/>
                  </a:lnTo>
                  <a:close/>
                  <a:moveTo>
                    <a:pt x="12190" y="19429"/>
                  </a:moveTo>
                  <a:lnTo>
                    <a:pt x="11386" y="30244"/>
                  </a:lnTo>
                  <a:lnTo>
                    <a:pt x="11611" y="30260"/>
                  </a:lnTo>
                  <a:lnTo>
                    <a:pt x="12423" y="19447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6" y="41289"/>
                  </a:lnTo>
                  <a:lnTo>
                    <a:pt x="10789" y="41305"/>
                  </a:lnTo>
                  <a:lnTo>
                    <a:pt x="11593" y="30493"/>
                  </a:lnTo>
                  <a:lnTo>
                    <a:pt x="11370" y="30475"/>
                  </a:lnTo>
                  <a:close/>
                  <a:moveTo>
                    <a:pt x="10540" y="41512"/>
                  </a:moveTo>
                  <a:lnTo>
                    <a:pt x="9736" y="52335"/>
                  </a:lnTo>
                  <a:lnTo>
                    <a:pt x="9969" y="52351"/>
                  </a:lnTo>
                  <a:lnTo>
                    <a:pt x="10773" y="41538"/>
                  </a:lnTo>
                  <a:lnTo>
                    <a:pt x="10540" y="41512"/>
                  </a:lnTo>
                  <a:close/>
                  <a:moveTo>
                    <a:pt x="9721" y="52558"/>
                  </a:moveTo>
                  <a:lnTo>
                    <a:pt x="8914" y="63373"/>
                  </a:lnTo>
                  <a:lnTo>
                    <a:pt x="9147" y="63389"/>
                  </a:lnTo>
                  <a:lnTo>
                    <a:pt x="9951" y="52576"/>
                  </a:lnTo>
                  <a:lnTo>
                    <a:pt x="9721" y="52558"/>
                  </a:lnTo>
                  <a:close/>
                  <a:moveTo>
                    <a:pt x="8899" y="63604"/>
                  </a:moveTo>
                  <a:lnTo>
                    <a:pt x="8095" y="74418"/>
                  </a:lnTo>
                  <a:lnTo>
                    <a:pt x="8317" y="74434"/>
                  </a:lnTo>
                  <a:lnTo>
                    <a:pt x="9123" y="63622"/>
                  </a:lnTo>
                  <a:lnTo>
                    <a:pt x="8899" y="63604"/>
                  </a:lnTo>
                  <a:close/>
                  <a:moveTo>
                    <a:pt x="8069" y="74649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1" y="74667"/>
                  </a:lnTo>
                  <a:lnTo>
                    <a:pt x="8069" y="74649"/>
                  </a:lnTo>
                  <a:close/>
                  <a:moveTo>
                    <a:pt x="7249" y="85687"/>
                  </a:moveTo>
                  <a:lnTo>
                    <a:pt x="6445" y="96500"/>
                  </a:lnTo>
                  <a:lnTo>
                    <a:pt x="6675" y="96526"/>
                  </a:lnTo>
                  <a:lnTo>
                    <a:pt x="7482" y="85703"/>
                  </a:lnTo>
                  <a:lnTo>
                    <a:pt x="7249" y="85687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8" y="107563"/>
                  </a:lnTo>
                  <a:lnTo>
                    <a:pt x="6652" y="96748"/>
                  </a:lnTo>
                  <a:lnTo>
                    <a:pt x="6427" y="96732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0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206" y="129654"/>
                  </a:lnTo>
                  <a:lnTo>
                    <a:pt x="5010" y="118840"/>
                  </a:lnTo>
                  <a:lnTo>
                    <a:pt x="4777" y="118824"/>
                  </a:lnTo>
                  <a:close/>
                  <a:moveTo>
                    <a:pt x="3957" y="129861"/>
                  </a:moveTo>
                  <a:lnTo>
                    <a:pt x="3153" y="140674"/>
                  </a:lnTo>
                  <a:lnTo>
                    <a:pt x="3376" y="140692"/>
                  </a:lnTo>
                  <a:lnTo>
                    <a:pt x="4188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6" y="151738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7" y="151953"/>
                  </a:moveTo>
                  <a:lnTo>
                    <a:pt x="1501" y="162765"/>
                  </a:lnTo>
                  <a:lnTo>
                    <a:pt x="1734" y="162783"/>
                  </a:lnTo>
                  <a:lnTo>
                    <a:pt x="2538" y="151969"/>
                  </a:lnTo>
                  <a:lnTo>
                    <a:pt x="2307" y="151953"/>
                  </a:lnTo>
                  <a:close/>
                  <a:moveTo>
                    <a:pt x="1485" y="162990"/>
                  </a:moveTo>
                  <a:lnTo>
                    <a:pt x="681" y="173811"/>
                  </a:lnTo>
                  <a:lnTo>
                    <a:pt x="904" y="173829"/>
                  </a:lnTo>
                  <a:lnTo>
                    <a:pt x="1718" y="163014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0" y="182874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64275" y="4166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2" y="1"/>
                  </a:moveTo>
                  <a:lnTo>
                    <a:pt x="13029" y="8161"/>
                  </a:lnTo>
                  <a:lnTo>
                    <a:pt x="13262" y="8178"/>
                  </a:lnTo>
                  <a:lnTo>
                    <a:pt x="13867" y="19"/>
                  </a:lnTo>
                  <a:lnTo>
                    <a:pt x="13642" y="1"/>
                  </a:lnTo>
                  <a:close/>
                  <a:moveTo>
                    <a:pt x="13013" y="8393"/>
                  </a:moveTo>
                  <a:lnTo>
                    <a:pt x="12209" y="19206"/>
                  </a:lnTo>
                  <a:lnTo>
                    <a:pt x="12440" y="19224"/>
                  </a:lnTo>
                  <a:lnTo>
                    <a:pt x="13244" y="8409"/>
                  </a:lnTo>
                  <a:lnTo>
                    <a:pt x="13013" y="8393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2" y="30262"/>
                  </a:lnTo>
                  <a:lnTo>
                    <a:pt x="12416" y="19447"/>
                  </a:lnTo>
                  <a:lnTo>
                    <a:pt x="12191" y="19431"/>
                  </a:lnTo>
                  <a:close/>
                  <a:moveTo>
                    <a:pt x="11363" y="30477"/>
                  </a:moveTo>
                  <a:lnTo>
                    <a:pt x="10557" y="41289"/>
                  </a:lnTo>
                  <a:lnTo>
                    <a:pt x="10790" y="41307"/>
                  </a:lnTo>
                  <a:lnTo>
                    <a:pt x="11594" y="30493"/>
                  </a:lnTo>
                  <a:lnTo>
                    <a:pt x="11363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70" y="52353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21" y="52560"/>
                  </a:moveTo>
                  <a:lnTo>
                    <a:pt x="8915" y="63381"/>
                  </a:lnTo>
                  <a:lnTo>
                    <a:pt x="9140" y="63399"/>
                  </a:lnTo>
                  <a:lnTo>
                    <a:pt x="9952" y="52584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4" y="63621"/>
                  </a:lnTo>
                  <a:lnTo>
                    <a:pt x="8899" y="63606"/>
                  </a:lnTo>
                  <a:close/>
                  <a:moveTo>
                    <a:pt x="8069" y="74651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69" y="74651"/>
                  </a:lnTo>
                  <a:close/>
                  <a:moveTo>
                    <a:pt x="7249" y="85697"/>
                  </a:moveTo>
                  <a:lnTo>
                    <a:pt x="6445" y="96510"/>
                  </a:lnTo>
                  <a:lnTo>
                    <a:pt x="6668" y="96525"/>
                  </a:lnTo>
                  <a:lnTo>
                    <a:pt x="7482" y="85713"/>
                  </a:lnTo>
                  <a:lnTo>
                    <a:pt x="7249" y="85697"/>
                  </a:lnTo>
                  <a:close/>
                  <a:moveTo>
                    <a:pt x="6427" y="96734"/>
                  </a:moveTo>
                  <a:lnTo>
                    <a:pt x="5615" y="107547"/>
                  </a:lnTo>
                  <a:lnTo>
                    <a:pt x="5848" y="107571"/>
                  </a:lnTo>
                  <a:lnTo>
                    <a:pt x="6652" y="96750"/>
                  </a:lnTo>
                  <a:lnTo>
                    <a:pt x="6427" y="96734"/>
                  </a:lnTo>
                  <a:close/>
                  <a:moveTo>
                    <a:pt x="5599" y="107780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9" y="107780"/>
                  </a:lnTo>
                  <a:close/>
                  <a:moveTo>
                    <a:pt x="4777" y="118826"/>
                  </a:moveTo>
                  <a:lnTo>
                    <a:pt x="3973" y="129638"/>
                  </a:lnTo>
                  <a:lnTo>
                    <a:pt x="4198" y="129654"/>
                  </a:lnTo>
                  <a:lnTo>
                    <a:pt x="5010" y="118842"/>
                  </a:lnTo>
                  <a:lnTo>
                    <a:pt x="4777" y="118826"/>
                  </a:lnTo>
                  <a:close/>
                  <a:moveTo>
                    <a:pt x="3958" y="129871"/>
                  </a:moveTo>
                  <a:lnTo>
                    <a:pt x="3144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8" y="129871"/>
                  </a:lnTo>
                  <a:close/>
                  <a:moveTo>
                    <a:pt x="3128" y="140907"/>
                  </a:moveTo>
                  <a:lnTo>
                    <a:pt x="2324" y="151722"/>
                  </a:lnTo>
                  <a:lnTo>
                    <a:pt x="2556" y="151746"/>
                  </a:lnTo>
                  <a:lnTo>
                    <a:pt x="3360" y="140925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502" y="162767"/>
                  </a:lnTo>
                  <a:lnTo>
                    <a:pt x="1727" y="162783"/>
                  </a:lnTo>
                  <a:lnTo>
                    <a:pt x="2539" y="151970"/>
                  </a:lnTo>
                  <a:lnTo>
                    <a:pt x="2308" y="151953"/>
                  </a:lnTo>
                  <a:close/>
                  <a:moveTo>
                    <a:pt x="1486" y="162998"/>
                  </a:moveTo>
                  <a:lnTo>
                    <a:pt x="674" y="173813"/>
                  </a:lnTo>
                  <a:lnTo>
                    <a:pt x="905" y="173829"/>
                  </a:lnTo>
                  <a:lnTo>
                    <a:pt x="1711" y="163016"/>
                  </a:lnTo>
                  <a:lnTo>
                    <a:pt x="1486" y="162998"/>
                  </a:lnTo>
                  <a:close/>
                  <a:moveTo>
                    <a:pt x="656" y="174044"/>
                  </a:moveTo>
                  <a:lnTo>
                    <a:pt x="1" y="182876"/>
                  </a:lnTo>
                  <a:lnTo>
                    <a:pt x="226" y="182892"/>
                  </a:lnTo>
                  <a:lnTo>
                    <a:pt x="889" y="174062"/>
                  </a:lnTo>
                  <a:lnTo>
                    <a:pt x="656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40425" y="43737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34" y="1"/>
                  </a:moveTo>
                  <a:lnTo>
                    <a:pt x="13029" y="8153"/>
                  </a:lnTo>
                  <a:lnTo>
                    <a:pt x="13261" y="8168"/>
                  </a:lnTo>
                  <a:lnTo>
                    <a:pt x="13866" y="17"/>
                  </a:lnTo>
                  <a:lnTo>
                    <a:pt x="13634" y="1"/>
                  </a:lnTo>
                  <a:close/>
                  <a:moveTo>
                    <a:pt x="13013" y="8385"/>
                  </a:moveTo>
                  <a:lnTo>
                    <a:pt x="12209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3" y="8385"/>
                  </a:lnTo>
                  <a:close/>
                  <a:moveTo>
                    <a:pt x="12191" y="19431"/>
                  </a:moveTo>
                  <a:lnTo>
                    <a:pt x="11379" y="30244"/>
                  </a:lnTo>
                  <a:lnTo>
                    <a:pt x="11612" y="30260"/>
                  </a:lnTo>
                  <a:lnTo>
                    <a:pt x="12416" y="19447"/>
                  </a:lnTo>
                  <a:lnTo>
                    <a:pt x="12191" y="19431"/>
                  </a:lnTo>
                  <a:close/>
                  <a:moveTo>
                    <a:pt x="11363" y="30467"/>
                  </a:moveTo>
                  <a:lnTo>
                    <a:pt x="10557" y="41281"/>
                  </a:lnTo>
                  <a:lnTo>
                    <a:pt x="10790" y="41297"/>
                  </a:lnTo>
                  <a:lnTo>
                    <a:pt x="11594" y="30485"/>
                  </a:lnTo>
                  <a:lnTo>
                    <a:pt x="11363" y="30467"/>
                  </a:lnTo>
                  <a:close/>
                  <a:moveTo>
                    <a:pt x="10541" y="41512"/>
                  </a:moveTo>
                  <a:lnTo>
                    <a:pt x="9737" y="52327"/>
                  </a:lnTo>
                  <a:lnTo>
                    <a:pt x="9960" y="52343"/>
                  </a:lnTo>
                  <a:lnTo>
                    <a:pt x="10774" y="41530"/>
                  </a:lnTo>
                  <a:lnTo>
                    <a:pt x="10541" y="41512"/>
                  </a:lnTo>
                  <a:close/>
                  <a:moveTo>
                    <a:pt x="9721" y="52558"/>
                  </a:moveTo>
                  <a:lnTo>
                    <a:pt x="8907" y="63373"/>
                  </a:lnTo>
                  <a:lnTo>
                    <a:pt x="9140" y="63389"/>
                  </a:lnTo>
                  <a:lnTo>
                    <a:pt x="9944" y="52576"/>
                  </a:lnTo>
                  <a:lnTo>
                    <a:pt x="9721" y="52558"/>
                  </a:lnTo>
                  <a:close/>
                  <a:moveTo>
                    <a:pt x="8891" y="63603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4" y="63621"/>
                  </a:lnTo>
                  <a:lnTo>
                    <a:pt x="8891" y="63603"/>
                  </a:lnTo>
                  <a:close/>
                  <a:moveTo>
                    <a:pt x="8069" y="74641"/>
                  </a:moveTo>
                  <a:lnTo>
                    <a:pt x="7265" y="85456"/>
                  </a:lnTo>
                  <a:lnTo>
                    <a:pt x="7490" y="85472"/>
                  </a:lnTo>
                  <a:lnTo>
                    <a:pt x="8302" y="74659"/>
                  </a:lnTo>
                  <a:lnTo>
                    <a:pt x="8069" y="74641"/>
                  </a:lnTo>
                  <a:close/>
                  <a:moveTo>
                    <a:pt x="7249" y="85687"/>
                  </a:moveTo>
                  <a:lnTo>
                    <a:pt x="6437" y="96501"/>
                  </a:lnTo>
                  <a:lnTo>
                    <a:pt x="6668" y="96517"/>
                  </a:lnTo>
                  <a:lnTo>
                    <a:pt x="7472" y="85705"/>
                  </a:lnTo>
                  <a:lnTo>
                    <a:pt x="7249" y="85687"/>
                  </a:lnTo>
                  <a:close/>
                  <a:moveTo>
                    <a:pt x="6419" y="96732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0"/>
                  </a:lnTo>
                  <a:lnTo>
                    <a:pt x="6419" y="96732"/>
                  </a:lnTo>
                  <a:close/>
                  <a:moveTo>
                    <a:pt x="5599" y="107770"/>
                  </a:moveTo>
                  <a:lnTo>
                    <a:pt x="4795" y="118593"/>
                  </a:lnTo>
                  <a:lnTo>
                    <a:pt x="5018" y="118609"/>
                  </a:lnTo>
                  <a:lnTo>
                    <a:pt x="5830" y="107796"/>
                  </a:lnTo>
                  <a:lnTo>
                    <a:pt x="5599" y="107770"/>
                  </a:lnTo>
                  <a:close/>
                  <a:moveTo>
                    <a:pt x="4777" y="118816"/>
                  </a:moveTo>
                  <a:lnTo>
                    <a:pt x="3965" y="129628"/>
                  </a:lnTo>
                  <a:lnTo>
                    <a:pt x="4198" y="129646"/>
                  </a:lnTo>
                  <a:lnTo>
                    <a:pt x="5002" y="118832"/>
                  </a:lnTo>
                  <a:lnTo>
                    <a:pt x="4777" y="118816"/>
                  </a:lnTo>
                  <a:close/>
                  <a:moveTo>
                    <a:pt x="3949" y="129861"/>
                  </a:moveTo>
                  <a:lnTo>
                    <a:pt x="3143" y="140674"/>
                  </a:lnTo>
                  <a:lnTo>
                    <a:pt x="3376" y="140692"/>
                  </a:lnTo>
                  <a:lnTo>
                    <a:pt x="4180" y="129877"/>
                  </a:lnTo>
                  <a:lnTo>
                    <a:pt x="3949" y="129861"/>
                  </a:lnTo>
                  <a:close/>
                  <a:moveTo>
                    <a:pt x="3127" y="140907"/>
                  </a:moveTo>
                  <a:lnTo>
                    <a:pt x="2323" y="151720"/>
                  </a:lnTo>
                  <a:lnTo>
                    <a:pt x="2546" y="151738"/>
                  </a:lnTo>
                  <a:lnTo>
                    <a:pt x="3360" y="140923"/>
                  </a:lnTo>
                  <a:lnTo>
                    <a:pt x="3127" y="140907"/>
                  </a:lnTo>
                  <a:close/>
                  <a:moveTo>
                    <a:pt x="2307" y="151945"/>
                  </a:moveTo>
                  <a:lnTo>
                    <a:pt x="1493" y="162757"/>
                  </a:lnTo>
                  <a:lnTo>
                    <a:pt x="1726" y="162783"/>
                  </a:lnTo>
                  <a:lnTo>
                    <a:pt x="2530" y="151960"/>
                  </a:lnTo>
                  <a:lnTo>
                    <a:pt x="2307" y="151945"/>
                  </a:lnTo>
                  <a:close/>
                  <a:moveTo>
                    <a:pt x="1477" y="162990"/>
                  </a:moveTo>
                  <a:lnTo>
                    <a:pt x="673" y="173803"/>
                  </a:lnTo>
                  <a:lnTo>
                    <a:pt x="904" y="173821"/>
                  </a:lnTo>
                  <a:lnTo>
                    <a:pt x="1710" y="163006"/>
                  </a:lnTo>
                  <a:lnTo>
                    <a:pt x="1477" y="162990"/>
                  </a:lnTo>
                  <a:close/>
                  <a:moveTo>
                    <a:pt x="655" y="174036"/>
                  </a:moveTo>
                  <a:lnTo>
                    <a:pt x="1" y="182876"/>
                  </a:lnTo>
                  <a:lnTo>
                    <a:pt x="226" y="182892"/>
                  </a:lnTo>
                  <a:lnTo>
                    <a:pt x="888" y="174052"/>
                  </a:lnTo>
                  <a:lnTo>
                    <a:pt x="65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116375" y="457925"/>
              <a:ext cx="346875" cy="4572275"/>
            </a:xfrm>
            <a:custGeom>
              <a:avLst/>
              <a:gdLst/>
              <a:ahLst/>
              <a:cxnLst/>
              <a:rect l="l" t="t" r="r" b="b"/>
              <a:pathLst>
                <a:path w="13875" h="182891" extrusionOk="0">
                  <a:moveTo>
                    <a:pt x="13641" y="1"/>
                  </a:moveTo>
                  <a:lnTo>
                    <a:pt x="13036" y="8160"/>
                  </a:lnTo>
                  <a:lnTo>
                    <a:pt x="13261" y="8176"/>
                  </a:lnTo>
                  <a:lnTo>
                    <a:pt x="13874" y="17"/>
                  </a:lnTo>
                  <a:lnTo>
                    <a:pt x="13641" y="1"/>
                  </a:lnTo>
                  <a:close/>
                  <a:moveTo>
                    <a:pt x="13020" y="8383"/>
                  </a:moveTo>
                  <a:lnTo>
                    <a:pt x="12206" y="19196"/>
                  </a:lnTo>
                  <a:lnTo>
                    <a:pt x="12439" y="19214"/>
                  </a:lnTo>
                  <a:lnTo>
                    <a:pt x="13243" y="8399"/>
                  </a:lnTo>
                  <a:lnTo>
                    <a:pt x="13020" y="8383"/>
                  </a:lnTo>
                  <a:close/>
                  <a:moveTo>
                    <a:pt x="12190" y="19429"/>
                  </a:moveTo>
                  <a:lnTo>
                    <a:pt x="11386" y="30242"/>
                  </a:lnTo>
                  <a:lnTo>
                    <a:pt x="11619" y="30260"/>
                  </a:lnTo>
                  <a:lnTo>
                    <a:pt x="12423" y="19445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4" y="41287"/>
                  </a:lnTo>
                  <a:lnTo>
                    <a:pt x="10789" y="41305"/>
                  </a:lnTo>
                  <a:lnTo>
                    <a:pt x="11601" y="30490"/>
                  </a:lnTo>
                  <a:lnTo>
                    <a:pt x="11370" y="30475"/>
                  </a:lnTo>
                  <a:close/>
                  <a:moveTo>
                    <a:pt x="10548" y="41512"/>
                  </a:moveTo>
                  <a:lnTo>
                    <a:pt x="9736" y="52325"/>
                  </a:lnTo>
                  <a:lnTo>
                    <a:pt x="9967" y="52351"/>
                  </a:lnTo>
                  <a:lnTo>
                    <a:pt x="10773" y="41528"/>
                  </a:lnTo>
                  <a:lnTo>
                    <a:pt x="10548" y="41512"/>
                  </a:lnTo>
                  <a:close/>
                  <a:moveTo>
                    <a:pt x="9719" y="52558"/>
                  </a:moveTo>
                  <a:lnTo>
                    <a:pt x="8914" y="63371"/>
                  </a:lnTo>
                  <a:lnTo>
                    <a:pt x="9147" y="63388"/>
                  </a:lnTo>
                  <a:lnTo>
                    <a:pt x="9951" y="5257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95" y="74416"/>
                  </a:lnTo>
                  <a:lnTo>
                    <a:pt x="8317" y="74434"/>
                  </a:lnTo>
                  <a:lnTo>
                    <a:pt x="9131" y="63619"/>
                  </a:lnTo>
                  <a:lnTo>
                    <a:pt x="8899" y="63603"/>
                  </a:lnTo>
                  <a:close/>
                  <a:moveTo>
                    <a:pt x="8077" y="74649"/>
                  </a:moveTo>
                  <a:lnTo>
                    <a:pt x="7265" y="85462"/>
                  </a:lnTo>
                  <a:lnTo>
                    <a:pt x="7497" y="85480"/>
                  </a:lnTo>
                  <a:lnTo>
                    <a:pt x="8301" y="74665"/>
                  </a:lnTo>
                  <a:lnTo>
                    <a:pt x="8077" y="74649"/>
                  </a:lnTo>
                  <a:close/>
                  <a:moveTo>
                    <a:pt x="7249" y="85687"/>
                  </a:moveTo>
                  <a:lnTo>
                    <a:pt x="6445" y="96499"/>
                  </a:lnTo>
                  <a:lnTo>
                    <a:pt x="6675" y="96515"/>
                  </a:lnTo>
                  <a:lnTo>
                    <a:pt x="7480" y="85703"/>
                  </a:lnTo>
                  <a:lnTo>
                    <a:pt x="7249" y="85687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8" y="107561"/>
                  </a:lnTo>
                  <a:lnTo>
                    <a:pt x="6660" y="96748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793" y="118591"/>
                  </a:lnTo>
                  <a:lnTo>
                    <a:pt x="5026" y="118607"/>
                  </a:lnTo>
                  <a:lnTo>
                    <a:pt x="5830" y="107794"/>
                  </a:lnTo>
                  <a:lnTo>
                    <a:pt x="5607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206" y="129652"/>
                  </a:lnTo>
                  <a:lnTo>
                    <a:pt x="5010" y="118839"/>
                  </a:lnTo>
                  <a:lnTo>
                    <a:pt x="4777" y="118824"/>
                  </a:lnTo>
                  <a:close/>
                  <a:moveTo>
                    <a:pt x="3957" y="129861"/>
                  </a:moveTo>
                  <a:lnTo>
                    <a:pt x="3151" y="140674"/>
                  </a:lnTo>
                  <a:lnTo>
                    <a:pt x="3376" y="140690"/>
                  </a:lnTo>
                  <a:lnTo>
                    <a:pt x="4188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4" y="151735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34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5" y="162988"/>
                  </a:moveTo>
                  <a:lnTo>
                    <a:pt x="681" y="173811"/>
                  </a:lnTo>
                  <a:lnTo>
                    <a:pt x="904" y="173827"/>
                  </a:lnTo>
                  <a:lnTo>
                    <a:pt x="1718" y="163014"/>
                  </a:lnTo>
                  <a:lnTo>
                    <a:pt x="1485" y="162988"/>
                  </a:lnTo>
                  <a:close/>
                  <a:moveTo>
                    <a:pt x="663" y="174034"/>
                  </a:moveTo>
                  <a:lnTo>
                    <a:pt x="0" y="182874"/>
                  </a:lnTo>
                  <a:lnTo>
                    <a:pt x="233" y="182890"/>
                  </a:lnTo>
                  <a:lnTo>
                    <a:pt x="888" y="174052"/>
                  </a:lnTo>
                  <a:lnTo>
                    <a:pt x="663" y="1740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92500" y="4784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2" y="1"/>
                  </a:moveTo>
                  <a:lnTo>
                    <a:pt x="13029" y="8160"/>
                  </a:lnTo>
                  <a:lnTo>
                    <a:pt x="13262" y="8176"/>
                  </a:lnTo>
                  <a:lnTo>
                    <a:pt x="13867" y="17"/>
                  </a:lnTo>
                  <a:lnTo>
                    <a:pt x="13642" y="1"/>
                  </a:lnTo>
                  <a:close/>
                  <a:moveTo>
                    <a:pt x="13013" y="8393"/>
                  </a:moveTo>
                  <a:lnTo>
                    <a:pt x="12207" y="19206"/>
                  </a:lnTo>
                  <a:lnTo>
                    <a:pt x="12440" y="19222"/>
                  </a:lnTo>
                  <a:lnTo>
                    <a:pt x="13244" y="8409"/>
                  </a:lnTo>
                  <a:lnTo>
                    <a:pt x="13013" y="8393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0" y="30260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77"/>
                  </a:moveTo>
                  <a:lnTo>
                    <a:pt x="10557" y="41289"/>
                  </a:lnTo>
                  <a:lnTo>
                    <a:pt x="10790" y="41305"/>
                  </a:lnTo>
                  <a:lnTo>
                    <a:pt x="11594" y="30492"/>
                  </a:lnTo>
                  <a:lnTo>
                    <a:pt x="11371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68" y="52351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19" y="52558"/>
                  </a:moveTo>
                  <a:lnTo>
                    <a:pt x="8915" y="63381"/>
                  </a:lnTo>
                  <a:lnTo>
                    <a:pt x="9140" y="63396"/>
                  </a:lnTo>
                  <a:lnTo>
                    <a:pt x="9952" y="5258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603"/>
                  </a:lnTo>
                  <a:close/>
                  <a:moveTo>
                    <a:pt x="8069" y="74649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69" y="74649"/>
                  </a:lnTo>
                  <a:close/>
                  <a:moveTo>
                    <a:pt x="7249" y="85695"/>
                  </a:moveTo>
                  <a:lnTo>
                    <a:pt x="6445" y="96509"/>
                  </a:lnTo>
                  <a:lnTo>
                    <a:pt x="6668" y="96525"/>
                  </a:lnTo>
                  <a:lnTo>
                    <a:pt x="7480" y="85713"/>
                  </a:lnTo>
                  <a:lnTo>
                    <a:pt x="7249" y="85695"/>
                  </a:lnTo>
                  <a:close/>
                  <a:moveTo>
                    <a:pt x="6427" y="96732"/>
                  </a:moveTo>
                  <a:lnTo>
                    <a:pt x="5615" y="107547"/>
                  </a:lnTo>
                  <a:lnTo>
                    <a:pt x="5848" y="107571"/>
                  </a:lnTo>
                  <a:lnTo>
                    <a:pt x="6652" y="96750"/>
                  </a:lnTo>
                  <a:lnTo>
                    <a:pt x="6427" y="96732"/>
                  </a:lnTo>
                  <a:close/>
                  <a:moveTo>
                    <a:pt x="5599" y="107778"/>
                  </a:moveTo>
                  <a:lnTo>
                    <a:pt x="479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8"/>
                  </a:lnTo>
                  <a:lnTo>
                    <a:pt x="4206" y="129654"/>
                  </a:lnTo>
                  <a:lnTo>
                    <a:pt x="5010" y="118841"/>
                  </a:lnTo>
                  <a:lnTo>
                    <a:pt x="4777" y="118824"/>
                  </a:lnTo>
                  <a:close/>
                  <a:moveTo>
                    <a:pt x="3958" y="129869"/>
                  </a:moveTo>
                  <a:lnTo>
                    <a:pt x="3151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8" y="129869"/>
                  </a:lnTo>
                  <a:close/>
                  <a:moveTo>
                    <a:pt x="3128" y="140907"/>
                  </a:moveTo>
                  <a:lnTo>
                    <a:pt x="2324" y="151720"/>
                  </a:lnTo>
                  <a:lnTo>
                    <a:pt x="2554" y="151737"/>
                  </a:lnTo>
                  <a:lnTo>
                    <a:pt x="3360" y="140923"/>
                  </a:lnTo>
                  <a:lnTo>
                    <a:pt x="3128" y="140907"/>
                  </a:lnTo>
                  <a:close/>
                  <a:moveTo>
                    <a:pt x="2306" y="151952"/>
                  </a:moveTo>
                  <a:lnTo>
                    <a:pt x="1502" y="162765"/>
                  </a:lnTo>
                  <a:lnTo>
                    <a:pt x="1734" y="162783"/>
                  </a:lnTo>
                  <a:lnTo>
                    <a:pt x="2538" y="151968"/>
                  </a:lnTo>
                  <a:lnTo>
                    <a:pt x="2306" y="151952"/>
                  </a:lnTo>
                  <a:close/>
                  <a:moveTo>
                    <a:pt x="1486" y="162998"/>
                  </a:moveTo>
                  <a:lnTo>
                    <a:pt x="682" y="173811"/>
                  </a:lnTo>
                  <a:lnTo>
                    <a:pt x="905" y="173829"/>
                  </a:lnTo>
                  <a:lnTo>
                    <a:pt x="1709" y="163014"/>
                  </a:lnTo>
                  <a:lnTo>
                    <a:pt x="1486" y="162998"/>
                  </a:lnTo>
                  <a:close/>
                  <a:moveTo>
                    <a:pt x="656" y="174044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9" y="174060"/>
                  </a:lnTo>
                  <a:lnTo>
                    <a:pt x="656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668650" y="49917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34" y="0"/>
                  </a:moveTo>
                  <a:lnTo>
                    <a:pt x="13029" y="8152"/>
                  </a:lnTo>
                  <a:lnTo>
                    <a:pt x="13261" y="8168"/>
                  </a:lnTo>
                  <a:lnTo>
                    <a:pt x="13866" y="16"/>
                  </a:lnTo>
                  <a:lnTo>
                    <a:pt x="13634" y="0"/>
                  </a:lnTo>
                  <a:close/>
                  <a:moveTo>
                    <a:pt x="13013" y="8383"/>
                  </a:moveTo>
                  <a:lnTo>
                    <a:pt x="12207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3" y="8383"/>
                  </a:lnTo>
                  <a:close/>
                  <a:moveTo>
                    <a:pt x="12191" y="19429"/>
                  </a:moveTo>
                  <a:lnTo>
                    <a:pt x="11379" y="30244"/>
                  </a:lnTo>
                  <a:lnTo>
                    <a:pt x="11610" y="30260"/>
                  </a:lnTo>
                  <a:lnTo>
                    <a:pt x="12416" y="19447"/>
                  </a:lnTo>
                  <a:lnTo>
                    <a:pt x="12191" y="19429"/>
                  </a:lnTo>
                  <a:close/>
                  <a:moveTo>
                    <a:pt x="11361" y="30466"/>
                  </a:moveTo>
                  <a:lnTo>
                    <a:pt x="10557" y="41279"/>
                  </a:lnTo>
                  <a:lnTo>
                    <a:pt x="10790" y="41297"/>
                  </a:lnTo>
                  <a:lnTo>
                    <a:pt x="11594" y="30482"/>
                  </a:lnTo>
                  <a:lnTo>
                    <a:pt x="11361" y="30466"/>
                  </a:lnTo>
                  <a:close/>
                  <a:moveTo>
                    <a:pt x="10541" y="41512"/>
                  </a:moveTo>
                  <a:lnTo>
                    <a:pt x="9737" y="52325"/>
                  </a:lnTo>
                  <a:lnTo>
                    <a:pt x="9968" y="52343"/>
                  </a:lnTo>
                  <a:lnTo>
                    <a:pt x="10774" y="41528"/>
                  </a:lnTo>
                  <a:lnTo>
                    <a:pt x="10541" y="41512"/>
                  </a:lnTo>
                  <a:close/>
                  <a:moveTo>
                    <a:pt x="9719" y="52558"/>
                  </a:moveTo>
                  <a:lnTo>
                    <a:pt x="8915" y="63370"/>
                  </a:lnTo>
                  <a:lnTo>
                    <a:pt x="9140" y="63388"/>
                  </a:lnTo>
                  <a:lnTo>
                    <a:pt x="9944" y="52574"/>
                  </a:lnTo>
                  <a:lnTo>
                    <a:pt x="9719" y="52558"/>
                  </a:lnTo>
                  <a:close/>
                  <a:moveTo>
                    <a:pt x="8891" y="63603"/>
                  </a:moveTo>
                  <a:lnTo>
                    <a:pt x="8087" y="74416"/>
                  </a:lnTo>
                  <a:lnTo>
                    <a:pt x="8318" y="74434"/>
                  </a:lnTo>
                  <a:lnTo>
                    <a:pt x="9122" y="63619"/>
                  </a:lnTo>
                  <a:lnTo>
                    <a:pt x="8891" y="63603"/>
                  </a:lnTo>
                  <a:close/>
                  <a:moveTo>
                    <a:pt x="8069" y="74641"/>
                  </a:moveTo>
                  <a:lnTo>
                    <a:pt x="7265" y="85454"/>
                  </a:lnTo>
                  <a:lnTo>
                    <a:pt x="7498" y="85472"/>
                  </a:lnTo>
                  <a:lnTo>
                    <a:pt x="8302" y="74657"/>
                  </a:lnTo>
                  <a:lnTo>
                    <a:pt x="8069" y="74641"/>
                  </a:lnTo>
                  <a:close/>
                  <a:moveTo>
                    <a:pt x="7249" y="85687"/>
                  </a:moveTo>
                  <a:lnTo>
                    <a:pt x="6445" y="96499"/>
                  </a:lnTo>
                  <a:lnTo>
                    <a:pt x="6668" y="96517"/>
                  </a:lnTo>
                  <a:lnTo>
                    <a:pt x="7472" y="85703"/>
                  </a:lnTo>
                  <a:lnTo>
                    <a:pt x="7249" y="85687"/>
                  </a:lnTo>
                  <a:close/>
                  <a:moveTo>
                    <a:pt x="6419" y="96732"/>
                  </a:moveTo>
                  <a:lnTo>
                    <a:pt x="5615" y="107545"/>
                  </a:lnTo>
                  <a:lnTo>
                    <a:pt x="5848" y="107563"/>
                  </a:lnTo>
                  <a:lnTo>
                    <a:pt x="6652" y="96748"/>
                  </a:lnTo>
                  <a:lnTo>
                    <a:pt x="6419" y="96732"/>
                  </a:lnTo>
                  <a:close/>
                  <a:moveTo>
                    <a:pt x="5599" y="107770"/>
                  </a:moveTo>
                  <a:lnTo>
                    <a:pt x="4793" y="118591"/>
                  </a:lnTo>
                  <a:lnTo>
                    <a:pt x="5026" y="118608"/>
                  </a:lnTo>
                  <a:lnTo>
                    <a:pt x="5830" y="107794"/>
                  </a:lnTo>
                  <a:lnTo>
                    <a:pt x="5599" y="107770"/>
                  </a:lnTo>
                  <a:close/>
                  <a:moveTo>
                    <a:pt x="4777" y="118815"/>
                  </a:moveTo>
                  <a:lnTo>
                    <a:pt x="3973" y="129628"/>
                  </a:lnTo>
                  <a:lnTo>
                    <a:pt x="4196" y="129644"/>
                  </a:lnTo>
                  <a:lnTo>
                    <a:pt x="5002" y="118831"/>
                  </a:lnTo>
                  <a:lnTo>
                    <a:pt x="4777" y="118815"/>
                  </a:lnTo>
                  <a:close/>
                  <a:moveTo>
                    <a:pt x="3957" y="129861"/>
                  </a:moveTo>
                  <a:lnTo>
                    <a:pt x="3143" y="140674"/>
                  </a:lnTo>
                  <a:lnTo>
                    <a:pt x="3376" y="140690"/>
                  </a:lnTo>
                  <a:lnTo>
                    <a:pt x="4180" y="129877"/>
                  </a:lnTo>
                  <a:lnTo>
                    <a:pt x="3957" y="129861"/>
                  </a:lnTo>
                  <a:close/>
                  <a:moveTo>
                    <a:pt x="3127" y="140907"/>
                  </a:moveTo>
                  <a:lnTo>
                    <a:pt x="2323" y="151719"/>
                  </a:lnTo>
                  <a:lnTo>
                    <a:pt x="2554" y="151735"/>
                  </a:lnTo>
                  <a:lnTo>
                    <a:pt x="3360" y="140923"/>
                  </a:lnTo>
                  <a:lnTo>
                    <a:pt x="3127" y="140907"/>
                  </a:lnTo>
                  <a:close/>
                  <a:moveTo>
                    <a:pt x="2305" y="151944"/>
                  </a:moveTo>
                  <a:lnTo>
                    <a:pt x="1501" y="162757"/>
                  </a:lnTo>
                  <a:lnTo>
                    <a:pt x="1726" y="162781"/>
                  </a:lnTo>
                  <a:lnTo>
                    <a:pt x="2538" y="151960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3" y="173803"/>
                  </a:lnTo>
                  <a:lnTo>
                    <a:pt x="904" y="173819"/>
                  </a:lnTo>
                  <a:lnTo>
                    <a:pt x="1708" y="163006"/>
                  </a:lnTo>
                  <a:lnTo>
                    <a:pt x="1485" y="162990"/>
                  </a:lnTo>
                  <a:close/>
                  <a:moveTo>
                    <a:pt x="655" y="174036"/>
                  </a:moveTo>
                  <a:lnTo>
                    <a:pt x="1" y="182874"/>
                  </a:lnTo>
                  <a:lnTo>
                    <a:pt x="226" y="182892"/>
                  </a:lnTo>
                  <a:lnTo>
                    <a:pt x="888" y="174051"/>
                  </a:lnTo>
                  <a:lnTo>
                    <a:pt x="65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44600" y="51967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1" y="0"/>
                  </a:moveTo>
                  <a:lnTo>
                    <a:pt x="13036" y="8160"/>
                  </a:lnTo>
                  <a:lnTo>
                    <a:pt x="13269" y="8178"/>
                  </a:lnTo>
                  <a:lnTo>
                    <a:pt x="13874" y="18"/>
                  </a:lnTo>
                  <a:lnTo>
                    <a:pt x="13641" y="0"/>
                  </a:lnTo>
                  <a:close/>
                  <a:moveTo>
                    <a:pt x="13020" y="8385"/>
                  </a:moveTo>
                  <a:lnTo>
                    <a:pt x="12214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20" y="8385"/>
                  </a:lnTo>
                  <a:close/>
                  <a:moveTo>
                    <a:pt x="12190" y="19431"/>
                  </a:moveTo>
                  <a:lnTo>
                    <a:pt x="11386" y="30244"/>
                  </a:lnTo>
                  <a:lnTo>
                    <a:pt x="11617" y="30259"/>
                  </a:lnTo>
                  <a:lnTo>
                    <a:pt x="12423" y="19447"/>
                  </a:lnTo>
                  <a:lnTo>
                    <a:pt x="12190" y="19431"/>
                  </a:lnTo>
                  <a:close/>
                  <a:moveTo>
                    <a:pt x="11368" y="30476"/>
                  </a:moveTo>
                  <a:lnTo>
                    <a:pt x="10564" y="41289"/>
                  </a:lnTo>
                  <a:lnTo>
                    <a:pt x="10797" y="41305"/>
                  </a:lnTo>
                  <a:lnTo>
                    <a:pt x="11601" y="30492"/>
                  </a:lnTo>
                  <a:lnTo>
                    <a:pt x="11368" y="30476"/>
                  </a:lnTo>
                  <a:close/>
                  <a:moveTo>
                    <a:pt x="10548" y="41514"/>
                  </a:moveTo>
                  <a:lnTo>
                    <a:pt x="9744" y="52327"/>
                  </a:lnTo>
                  <a:lnTo>
                    <a:pt x="9967" y="52351"/>
                  </a:lnTo>
                  <a:lnTo>
                    <a:pt x="10781" y="41530"/>
                  </a:lnTo>
                  <a:lnTo>
                    <a:pt x="10548" y="41514"/>
                  </a:lnTo>
                  <a:close/>
                  <a:moveTo>
                    <a:pt x="9726" y="52560"/>
                  </a:moveTo>
                  <a:lnTo>
                    <a:pt x="8914" y="63372"/>
                  </a:lnTo>
                  <a:lnTo>
                    <a:pt x="9147" y="63388"/>
                  </a:lnTo>
                  <a:lnTo>
                    <a:pt x="9951" y="52576"/>
                  </a:lnTo>
                  <a:lnTo>
                    <a:pt x="9726" y="52560"/>
                  </a:lnTo>
                  <a:close/>
                  <a:moveTo>
                    <a:pt x="8899" y="63605"/>
                  </a:moveTo>
                  <a:lnTo>
                    <a:pt x="8094" y="74418"/>
                  </a:lnTo>
                  <a:lnTo>
                    <a:pt x="8325" y="74434"/>
                  </a:lnTo>
                  <a:lnTo>
                    <a:pt x="9129" y="63621"/>
                  </a:lnTo>
                  <a:lnTo>
                    <a:pt x="8899" y="63605"/>
                  </a:lnTo>
                  <a:close/>
                  <a:moveTo>
                    <a:pt x="8077" y="74651"/>
                  </a:moveTo>
                  <a:lnTo>
                    <a:pt x="7273" y="85464"/>
                  </a:lnTo>
                  <a:lnTo>
                    <a:pt x="7497" y="85480"/>
                  </a:lnTo>
                  <a:lnTo>
                    <a:pt x="8309" y="74667"/>
                  </a:lnTo>
                  <a:lnTo>
                    <a:pt x="8077" y="74651"/>
                  </a:lnTo>
                  <a:close/>
                  <a:moveTo>
                    <a:pt x="7257" y="85687"/>
                  </a:moveTo>
                  <a:lnTo>
                    <a:pt x="6443" y="96501"/>
                  </a:lnTo>
                  <a:lnTo>
                    <a:pt x="6675" y="96517"/>
                  </a:lnTo>
                  <a:lnTo>
                    <a:pt x="7480" y="85704"/>
                  </a:lnTo>
                  <a:lnTo>
                    <a:pt x="7257" y="85687"/>
                  </a:lnTo>
                  <a:close/>
                  <a:moveTo>
                    <a:pt x="6427" y="96732"/>
                  </a:moveTo>
                  <a:lnTo>
                    <a:pt x="5623" y="107547"/>
                  </a:lnTo>
                  <a:lnTo>
                    <a:pt x="5856" y="107563"/>
                  </a:lnTo>
                  <a:lnTo>
                    <a:pt x="6660" y="96750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801" y="118593"/>
                  </a:lnTo>
                  <a:lnTo>
                    <a:pt x="5026" y="118608"/>
                  </a:lnTo>
                  <a:lnTo>
                    <a:pt x="5838" y="107796"/>
                  </a:lnTo>
                  <a:lnTo>
                    <a:pt x="5607" y="107778"/>
                  </a:lnTo>
                  <a:close/>
                  <a:moveTo>
                    <a:pt x="4785" y="118823"/>
                  </a:moveTo>
                  <a:lnTo>
                    <a:pt x="3973" y="129638"/>
                  </a:lnTo>
                  <a:lnTo>
                    <a:pt x="4204" y="129654"/>
                  </a:lnTo>
                  <a:lnTo>
                    <a:pt x="5010" y="118841"/>
                  </a:lnTo>
                  <a:lnTo>
                    <a:pt x="4785" y="118823"/>
                  </a:lnTo>
                  <a:close/>
                  <a:moveTo>
                    <a:pt x="3955" y="129861"/>
                  </a:moveTo>
                  <a:lnTo>
                    <a:pt x="3151" y="140676"/>
                  </a:lnTo>
                  <a:lnTo>
                    <a:pt x="3384" y="140692"/>
                  </a:lnTo>
                  <a:lnTo>
                    <a:pt x="4188" y="129879"/>
                  </a:lnTo>
                  <a:lnTo>
                    <a:pt x="3955" y="129861"/>
                  </a:lnTo>
                  <a:close/>
                  <a:moveTo>
                    <a:pt x="3135" y="140907"/>
                  </a:moveTo>
                  <a:lnTo>
                    <a:pt x="2331" y="151721"/>
                  </a:lnTo>
                  <a:lnTo>
                    <a:pt x="2554" y="151737"/>
                  </a:lnTo>
                  <a:lnTo>
                    <a:pt x="3368" y="140925"/>
                  </a:lnTo>
                  <a:lnTo>
                    <a:pt x="3135" y="140907"/>
                  </a:lnTo>
                  <a:close/>
                  <a:moveTo>
                    <a:pt x="2313" y="151952"/>
                  </a:moveTo>
                  <a:lnTo>
                    <a:pt x="1501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13" y="151952"/>
                  </a:lnTo>
                  <a:close/>
                  <a:moveTo>
                    <a:pt x="1485" y="162990"/>
                  </a:moveTo>
                  <a:lnTo>
                    <a:pt x="681" y="173813"/>
                  </a:lnTo>
                  <a:lnTo>
                    <a:pt x="912" y="173829"/>
                  </a:lnTo>
                  <a:lnTo>
                    <a:pt x="1716" y="163006"/>
                  </a:lnTo>
                  <a:lnTo>
                    <a:pt x="1485" y="162990"/>
                  </a:lnTo>
                  <a:close/>
                  <a:moveTo>
                    <a:pt x="663" y="174036"/>
                  </a:moveTo>
                  <a:lnTo>
                    <a:pt x="0" y="182876"/>
                  </a:lnTo>
                  <a:lnTo>
                    <a:pt x="233" y="182892"/>
                  </a:lnTo>
                  <a:lnTo>
                    <a:pt x="896" y="174051"/>
                  </a:lnTo>
                  <a:lnTo>
                    <a:pt x="663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220725" y="54022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7" y="8160"/>
                  </a:lnTo>
                  <a:lnTo>
                    <a:pt x="13260" y="8176"/>
                  </a:lnTo>
                  <a:lnTo>
                    <a:pt x="13875" y="16"/>
                  </a:lnTo>
                  <a:lnTo>
                    <a:pt x="13642" y="0"/>
                  </a:lnTo>
                  <a:close/>
                  <a:moveTo>
                    <a:pt x="13021" y="8391"/>
                  </a:moveTo>
                  <a:lnTo>
                    <a:pt x="12207" y="19206"/>
                  </a:lnTo>
                  <a:lnTo>
                    <a:pt x="12440" y="19222"/>
                  </a:lnTo>
                  <a:lnTo>
                    <a:pt x="13244" y="8409"/>
                  </a:lnTo>
                  <a:lnTo>
                    <a:pt x="13021" y="8391"/>
                  </a:lnTo>
                  <a:close/>
                  <a:moveTo>
                    <a:pt x="12191" y="19429"/>
                  </a:moveTo>
                  <a:lnTo>
                    <a:pt x="11387" y="30243"/>
                  </a:lnTo>
                  <a:lnTo>
                    <a:pt x="11618" y="30259"/>
                  </a:lnTo>
                  <a:lnTo>
                    <a:pt x="12424" y="19447"/>
                  </a:lnTo>
                  <a:lnTo>
                    <a:pt x="12191" y="19429"/>
                  </a:lnTo>
                  <a:close/>
                  <a:moveTo>
                    <a:pt x="11369" y="30474"/>
                  </a:moveTo>
                  <a:lnTo>
                    <a:pt x="10565" y="41289"/>
                  </a:lnTo>
                  <a:lnTo>
                    <a:pt x="10790" y="41305"/>
                  </a:lnTo>
                  <a:lnTo>
                    <a:pt x="11602" y="30492"/>
                  </a:lnTo>
                  <a:lnTo>
                    <a:pt x="11369" y="30474"/>
                  </a:lnTo>
                  <a:close/>
                  <a:moveTo>
                    <a:pt x="10549" y="41520"/>
                  </a:moveTo>
                  <a:lnTo>
                    <a:pt x="9737" y="52335"/>
                  </a:lnTo>
                  <a:lnTo>
                    <a:pt x="9968" y="52351"/>
                  </a:lnTo>
                  <a:lnTo>
                    <a:pt x="10772" y="41538"/>
                  </a:lnTo>
                  <a:lnTo>
                    <a:pt x="10549" y="41520"/>
                  </a:lnTo>
                  <a:close/>
                  <a:moveTo>
                    <a:pt x="9719" y="52558"/>
                  </a:moveTo>
                  <a:lnTo>
                    <a:pt x="8915" y="63380"/>
                  </a:lnTo>
                  <a:lnTo>
                    <a:pt x="9148" y="63396"/>
                  </a:lnTo>
                  <a:lnTo>
                    <a:pt x="9952" y="5257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95" y="74416"/>
                  </a:lnTo>
                  <a:lnTo>
                    <a:pt x="8318" y="74434"/>
                  </a:lnTo>
                  <a:lnTo>
                    <a:pt x="9130" y="63619"/>
                  </a:lnTo>
                  <a:lnTo>
                    <a:pt x="8899" y="63603"/>
                  </a:lnTo>
                  <a:close/>
                  <a:moveTo>
                    <a:pt x="8077" y="74649"/>
                  </a:moveTo>
                  <a:lnTo>
                    <a:pt x="7265" y="85462"/>
                  </a:lnTo>
                  <a:lnTo>
                    <a:pt x="7498" y="85480"/>
                  </a:lnTo>
                  <a:lnTo>
                    <a:pt x="8302" y="74665"/>
                  </a:lnTo>
                  <a:lnTo>
                    <a:pt x="8077" y="74649"/>
                  </a:lnTo>
                  <a:close/>
                  <a:moveTo>
                    <a:pt x="7249" y="85694"/>
                  </a:moveTo>
                  <a:lnTo>
                    <a:pt x="6443" y="96507"/>
                  </a:lnTo>
                  <a:lnTo>
                    <a:pt x="6676" y="96525"/>
                  </a:lnTo>
                  <a:lnTo>
                    <a:pt x="7480" y="85710"/>
                  </a:lnTo>
                  <a:lnTo>
                    <a:pt x="7249" y="85694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6" y="107563"/>
                  </a:lnTo>
                  <a:lnTo>
                    <a:pt x="6660" y="96748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793" y="118590"/>
                  </a:lnTo>
                  <a:lnTo>
                    <a:pt x="5026" y="118608"/>
                  </a:lnTo>
                  <a:lnTo>
                    <a:pt x="5830" y="107794"/>
                  </a:lnTo>
                  <a:lnTo>
                    <a:pt x="5607" y="107778"/>
                  </a:lnTo>
                  <a:close/>
                  <a:moveTo>
                    <a:pt x="4777" y="118823"/>
                  </a:moveTo>
                  <a:lnTo>
                    <a:pt x="3973" y="129636"/>
                  </a:lnTo>
                  <a:lnTo>
                    <a:pt x="4204" y="129654"/>
                  </a:lnTo>
                  <a:lnTo>
                    <a:pt x="5010" y="118839"/>
                  </a:lnTo>
                  <a:lnTo>
                    <a:pt x="4777" y="118823"/>
                  </a:lnTo>
                  <a:close/>
                  <a:moveTo>
                    <a:pt x="3956" y="129869"/>
                  </a:moveTo>
                  <a:lnTo>
                    <a:pt x="3151" y="140682"/>
                  </a:lnTo>
                  <a:lnTo>
                    <a:pt x="3376" y="140700"/>
                  </a:lnTo>
                  <a:lnTo>
                    <a:pt x="4188" y="129885"/>
                  </a:lnTo>
                  <a:lnTo>
                    <a:pt x="3956" y="129869"/>
                  </a:lnTo>
                  <a:close/>
                  <a:moveTo>
                    <a:pt x="3136" y="140907"/>
                  </a:moveTo>
                  <a:lnTo>
                    <a:pt x="2324" y="151719"/>
                  </a:lnTo>
                  <a:lnTo>
                    <a:pt x="2554" y="151735"/>
                  </a:lnTo>
                  <a:lnTo>
                    <a:pt x="3358" y="140923"/>
                  </a:lnTo>
                  <a:lnTo>
                    <a:pt x="3136" y="140907"/>
                  </a:lnTo>
                  <a:close/>
                  <a:moveTo>
                    <a:pt x="2306" y="151952"/>
                  </a:moveTo>
                  <a:lnTo>
                    <a:pt x="1502" y="162765"/>
                  </a:lnTo>
                  <a:lnTo>
                    <a:pt x="1734" y="162781"/>
                  </a:lnTo>
                  <a:lnTo>
                    <a:pt x="2538" y="151968"/>
                  </a:lnTo>
                  <a:lnTo>
                    <a:pt x="2306" y="151952"/>
                  </a:lnTo>
                  <a:close/>
                  <a:moveTo>
                    <a:pt x="1486" y="162998"/>
                  </a:moveTo>
                  <a:lnTo>
                    <a:pt x="682" y="173811"/>
                  </a:lnTo>
                  <a:lnTo>
                    <a:pt x="905" y="173826"/>
                  </a:lnTo>
                  <a:lnTo>
                    <a:pt x="1717" y="163014"/>
                  </a:lnTo>
                  <a:lnTo>
                    <a:pt x="1486" y="162998"/>
                  </a:lnTo>
                  <a:close/>
                  <a:moveTo>
                    <a:pt x="664" y="174035"/>
                  </a:moveTo>
                  <a:lnTo>
                    <a:pt x="1" y="182874"/>
                  </a:lnTo>
                  <a:lnTo>
                    <a:pt x="234" y="182892"/>
                  </a:lnTo>
                  <a:lnTo>
                    <a:pt x="889" y="174059"/>
                  </a:lnTo>
                  <a:lnTo>
                    <a:pt x="664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96875" y="56092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42" y="0"/>
                  </a:moveTo>
                  <a:lnTo>
                    <a:pt x="13029" y="8152"/>
                  </a:lnTo>
                  <a:lnTo>
                    <a:pt x="13259" y="8170"/>
                  </a:lnTo>
                  <a:lnTo>
                    <a:pt x="13866" y="18"/>
                  </a:lnTo>
                  <a:lnTo>
                    <a:pt x="13642" y="0"/>
                  </a:lnTo>
                  <a:close/>
                  <a:moveTo>
                    <a:pt x="13011" y="8385"/>
                  </a:moveTo>
                  <a:lnTo>
                    <a:pt x="12207" y="19198"/>
                  </a:lnTo>
                  <a:lnTo>
                    <a:pt x="12439" y="19216"/>
                  </a:lnTo>
                  <a:lnTo>
                    <a:pt x="13243" y="8401"/>
                  </a:lnTo>
                  <a:lnTo>
                    <a:pt x="13011" y="8385"/>
                  </a:lnTo>
                  <a:close/>
                  <a:moveTo>
                    <a:pt x="12191" y="19431"/>
                  </a:moveTo>
                  <a:lnTo>
                    <a:pt x="11387" y="30243"/>
                  </a:lnTo>
                  <a:lnTo>
                    <a:pt x="11610" y="30261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69" y="30468"/>
                  </a:moveTo>
                  <a:lnTo>
                    <a:pt x="10557" y="41281"/>
                  </a:lnTo>
                  <a:lnTo>
                    <a:pt x="10790" y="41297"/>
                  </a:lnTo>
                  <a:lnTo>
                    <a:pt x="11594" y="30484"/>
                  </a:lnTo>
                  <a:lnTo>
                    <a:pt x="11369" y="30468"/>
                  </a:lnTo>
                  <a:close/>
                  <a:moveTo>
                    <a:pt x="10541" y="41514"/>
                  </a:moveTo>
                  <a:lnTo>
                    <a:pt x="9737" y="52327"/>
                  </a:lnTo>
                  <a:lnTo>
                    <a:pt x="9968" y="52343"/>
                  </a:lnTo>
                  <a:lnTo>
                    <a:pt x="10772" y="41530"/>
                  </a:lnTo>
                  <a:lnTo>
                    <a:pt x="10541" y="41514"/>
                  </a:lnTo>
                  <a:close/>
                  <a:moveTo>
                    <a:pt x="9719" y="52560"/>
                  </a:moveTo>
                  <a:lnTo>
                    <a:pt x="8915" y="63372"/>
                  </a:lnTo>
                  <a:lnTo>
                    <a:pt x="9140" y="63388"/>
                  </a:lnTo>
                  <a:lnTo>
                    <a:pt x="9952" y="52575"/>
                  </a:lnTo>
                  <a:lnTo>
                    <a:pt x="9719" y="52560"/>
                  </a:lnTo>
                  <a:close/>
                  <a:moveTo>
                    <a:pt x="8899" y="63597"/>
                  </a:moveTo>
                  <a:lnTo>
                    <a:pt x="8085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597"/>
                  </a:lnTo>
                  <a:close/>
                  <a:moveTo>
                    <a:pt x="8069" y="74643"/>
                  </a:moveTo>
                  <a:lnTo>
                    <a:pt x="7265" y="85456"/>
                  </a:lnTo>
                  <a:lnTo>
                    <a:pt x="7498" y="85471"/>
                  </a:lnTo>
                  <a:lnTo>
                    <a:pt x="8302" y="74659"/>
                  </a:lnTo>
                  <a:lnTo>
                    <a:pt x="8069" y="74643"/>
                  </a:lnTo>
                  <a:close/>
                  <a:moveTo>
                    <a:pt x="7249" y="85688"/>
                  </a:moveTo>
                  <a:lnTo>
                    <a:pt x="6443" y="96501"/>
                  </a:lnTo>
                  <a:lnTo>
                    <a:pt x="6668" y="96517"/>
                  </a:lnTo>
                  <a:lnTo>
                    <a:pt x="7480" y="85704"/>
                  </a:lnTo>
                  <a:lnTo>
                    <a:pt x="7249" y="85688"/>
                  </a:lnTo>
                  <a:close/>
                  <a:moveTo>
                    <a:pt x="6427" y="96734"/>
                  </a:moveTo>
                  <a:lnTo>
                    <a:pt x="5615" y="107547"/>
                  </a:lnTo>
                  <a:lnTo>
                    <a:pt x="5846" y="107563"/>
                  </a:lnTo>
                  <a:lnTo>
                    <a:pt x="6652" y="96750"/>
                  </a:lnTo>
                  <a:lnTo>
                    <a:pt x="6427" y="96734"/>
                  </a:lnTo>
                  <a:close/>
                  <a:moveTo>
                    <a:pt x="5597" y="107770"/>
                  </a:moveTo>
                  <a:lnTo>
                    <a:pt x="4793" y="118584"/>
                  </a:lnTo>
                  <a:lnTo>
                    <a:pt x="5026" y="118608"/>
                  </a:lnTo>
                  <a:lnTo>
                    <a:pt x="5830" y="107788"/>
                  </a:lnTo>
                  <a:lnTo>
                    <a:pt x="5597" y="107770"/>
                  </a:lnTo>
                  <a:close/>
                  <a:moveTo>
                    <a:pt x="4777" y="118815"/>
                  </a:moveTo>
                  <a:lnTo>
                    <a:pt x="3973" y="129630"/>
                  </a:lnTo>
                  <a:lnTo>
                    <a:pt x="4196" y="129646"/>
                  </a:lnTo>
                  <a:lnTo>
                    <a:pt x="5010" y="118833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43" y="140676"/>
                  </a:lnTo>
                  <a:lnTo>
                    <a:pt x="3376" y="140692"/>
                  </a:lnTo>
                  <a:lnTo>
                    <a:pt x="4180" y="129879"/>
                  </a:lnTo>
                  <a:lnTo>
                    <a:pt x="3955" y="129861"/>
                  </a:lnTo>
                  <a:close/>
                  <a:moveTo>
                    <a:pt x="3127" y="140907"/>
                  </a:moveTo>
                  <a:lnTo>
                    <a:pt x="2323" y="151721"/>
                  </a:lnTo>
                  <a:lnTo>
                    <a:pt x="2554" y="151737"/>
                  </a:lnTo>
                  <a:lnTo>
                    <a:pt x="3358" y="140924"/>
                  </a:lnTo>
                  <a:lnTo>
                    <a:pt x="3127" y="140907"/>
                  </a:lnTo>
                  <a:close/>
                  <a:moveTo>
                    <a:pt x="2305" y="151944"/>
                  </a:moveTo>
                  <a:lnTo>
                    <a:pt x="1501" y="162759"/>
                  </a:lnTo>
                  <a:lnTo>
                    <a:pt x="1726" y="162775"/>
                  </a:lnTo>
                  <a:lnTo>
                    <a:pt x="2538" y="151962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1" y="173805"/>
                  </a:lnTo>
                  <a:lnTo>
                    <a:pt x="904" y="173820"/>
                  </a:lnTo>
                  <a:lnTo>
                    <a:pt x="1708" y="163008"/>
                  </a:lnTo>
                  <a:lnTo>
                    <a:pt x="1485" y="162990"/>
                  </a:lnTo>
                  <a:close/>
                  <a:moveTo>
                    <a:pt x="655" y="174035"/>
                  </a:moveTo>
                  <a:lnTo>
                    <a:pt x="1" y="182876"/>
                  </a:lnTo>
                  <a:lnTo>
                    <a:pt x="233" y="182892"/>
                  </a:lnTo>
                  <a:lnTo>
                    <a:pt x="888" y="174053"/>
                  </a:lnTo>
                  <a:lnTo>
                    <a:pt x="655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773025" y="58147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33" y="0"/>
                  </a:moveTo>
                  <a:lnTo>
                    <a:pt x="13028" y="8152"/>
                  </a:lnTo>
                  <a:lnTo>
                    <a:pt x="13259" y="8176"/>
                  </a:lnTo>
                  <a:lnTo>
                    <a:pt x="13866" y="16"/>
                  </a:lnTo>
                  <a:lnTo>
                    <a:pt x="13633" y="0"/>
                  </a:lnTo>
                  <a:close/>
                  <a:moveTo>
                    <a:pt x="13010" y="8383"/>
                  </a:moveTo>
                  <a:lnTo>
                    <a:pt x="12206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0" y="8383"/>
                  </a:lnTo>
                  <a:close/>
                  <a:moveTo>
                    <a:pt x="12190" y="19429"/>
                  </a:moveTo>
                  <a:lnTo>
                    <a:pt x="11378" y="30243"/>
                  </a:lnTo>
                  <a:lnTo>
                    <a:pt x="11609" y="30259"/>
                  </a:lnTo>
                  <a:lnTo>
                    <a:pt x="12413" y="19447"/>
                  </a:lnTo>
                  <a:lnTo>
                    <a:pt x="12190" y="19429"/>
                  </a:lnTo>
                  <a:close/>
                  <a:moveTo>
                    <a:pt x="11360" y="30474"/>
                  </a:moveTo>
                  <a:lnTo>
                    <a:pt x="10556" y="41289"/>
                  </a:lnTo>
                  <a:lnTo>
                    <a:pt x="10789" y="41305"/>
                  </a:lnTo>
                  <a:lnTo>
                    <a:pt x="11593" y="30492"/>
                  </a:lnTo>
                  <a:lnTo>
                    <a:pt x="11360" y="30474"/>
                  </a:lnTo>
                  <a:close/>
                  <a:moveTo>
                    <a:pt x="10540" y="41512"/>
                  </a:moveTo>
                  <a:lnTo>
                    <a:pt x="9736" y="52327"/>
                  </a:lnTo>
                  <a:lnTo>
                    <a:pt x="9959" y="52343"/>
                  </a:lnTo>
                  <a:lnTo>
                    <a:pt x="10771" y="41530"/>
                  </a:lnTo>
                  <a:lnTo>
                    <a:pt x="10540" y="41512"/>
                  </a:lnTo>
                  <a:close/>
                  <a:moveTo>
                    <a:pt x="9718" y="52557"/>
                  </a:moveTo>
                  <a:lnTo>
                    <a:pt x="8906" y="63372"/>
                  </a:lnTo>
                  <a:lnTo>
                    <a:pt x="9139" y="63388"/>
                  </a:lnTo>
                  <a:lnTo>
                    <a:pt x="9943" y="52575"/>
                  </a:lnTo>
                  <a:lnTo>
                    <a:pt x="9718" y="52557"/>
                  </a:lnTo>
                  <a:close/>
                  <a:moveTo>
                    <a:pt x="8891" y="63603"/>
                  </a:moveTo>
                  <a:lnTo>
                    <a:pt x="8085" y="74418"/>
                  </a:lnTo>
                  <a:lnTo>
                    <a:pt x="8317" y="74434"/>
                  </a:lnTo>
                  <a:lnTo>
                    <a:pt x="9121" y="63621"/>
                  </a:lnTo>
                  <a:lnTo>
                    <a:pt x="8891" y="63603"/>
                  </a:lnTo>
                  <a:close/>
                  <a:moveTo>
                    <a:pt x="8069" y="74649"/>
                  </a:moveTo>
                  <a:lnTo>
                    <a:pt x="7265" y="85463"/>
                  </a:lnTo>
                  <a:lnTo>
                    <a:pt x="7487" y="85479"/>
                  </a:lnTo>
                  <a:lnTo>
                    <a:pt x="8301" y="74667"/>
                  </a:lnTo>
                  <a:lnTo>
                    <a:pt x="8069" y="74649"/>
                  </a:lnTo>
                  <a:close/>
                  <a:moveTo>
                    <a:pt x="7249" y="85686"/>
                  </a:moveTo>
                  <a:lnTo>
                    <a:pt x="6435" y="96499"/>
                  </a:lnTo>
                  <a:lnTo>
                    <a:pt x="6667" y="96517"/>
                  </a:lnTo>
                  <a:lnTo>
                    <a:pt x="7472" y="85702"/>
                  </a:lnTo>
                  <a:lnTo>
                    <a:pt x="7249" y="85686"/>
                  </a:lnTo>
                  <a:close/>
                  <a:moveTo>
                    <a:pt x="6419" y="96732"/>
                  </a:moveTo>
                  <a:lnTo>
                    <a:pt x="5615" y="107545"/>
                  </a:lnTo>
                  <a:lnTo>
                    <a:pt x="5846" y="107563"/>
                  </a:lnTo>
                  <a:lnTo>
                    <a:pt x="6652" y="96748"/>
                  </a:lnTo>
                  <a:lnTo>
                    <a:pt x="6419" y="96732"/>
                  </a:lnTo>
                  <a:close/>
                  <a:moveTo>
                    <a:pt x="5597" y="107778"/>
                  </a:moveTo>
                  <a:lnTo>
                    <a:pt x="4793" y="118590"/>
                  </a:lnTo>
                  <a:lnTo>
                    <a:pt x="5018" y="118608"/>
                  </a:lnTo>
                  <a:lnTo>
                    <a:pt x="5830" y="107794"/>
                  </a:lnTo>
                  <a:lnTo>
                    <a:pt x="5597" y="107778"/>
                  </a:lnTo>
                  <a:close/>
                  <a:moveTo>
                    <a:pt x="4777" y="118815"/>
                  </a:moveTo>
                  <a:lnTo>
                    <a:pt x="3973" y="129636"/>
                  </a:lnTo>
                  <a:lnTo>
                    <a:pt x="4196" y="129654"/>
                  </a:lnTo>
                  <a:lnTo>
                    <a:pt x="5000" y="118839"/>
                  </a:lnTo>
                  <a:lnTo>
                    <a:pt x="4777" y="118815"/>
                  </a:lnTo>
                  <a:close/>
                  <a:moveTo>
                    <a:pt x="3947" y="129861"/>
                  </a:moveTo>
                  <a:lnTo>
                    <a:pt x="3143" y="140674"/>
                  </a:lnTo>
                  <a:lnTo>
                    <a:pt x="3376" y="140692"/>
                  </a:lnTo>
                  <a:lnTo>
                    <a:pt x="4180" y="129877"/>
                  </a:lnTo>
                  <a:lnTo>
                    <a:pt x="3947" y="129861"/>
                  </a:lnTo>
                  <a:close/>
                  <a:moveTo>
                    <a:pt x="3127" y="140906"/>
                  </a:moveTo>
                  <a:lnTo>
                    <a:pt x="2323" y="151719"/>
                  </a:lnTo>
                  <a:lnTo>
                    <a:pt x="2554" y="151737"/>
                  </a:lnTo>
                  <a:lnTo>
                    <a:pt x="3358" y="140922"/>
                  </a:lnTo>
                  <a:lnTo>
                    <a:pt x="3127" y="140906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26" y="162783"/>
                  </a:lnTo>
                  <a:lnTo>
                    <a:pt x="2530" y="151968"/>
                  </a:lnTo>
                  <a:lnTo>
                    <a:pt x="2305" y="151952"/>
                  </a:lnTo>
                  <a:close/>
                  <a:moveTo>
                    <a:pt x="1477" y="162990"/>
                  </a:moveTo>
                  <a:lnTo>
                    <a:pt x="671" y="173802"/>
                  </a:lnTo>
                  <a:lnTo>
                    <a:pt x="904" y="173828"/>
                  </a:lnTo>
                  <a:lnTo>
                    <a:pt x="1708" y="163006"/>
                  </a:lnTo>
                  <a:lnTo>
                    <a:pt x="1477" y="162990"/>
                  </a:lnTo>
                  <a:close/>
                  <a:moveTo>
                    <a:pt x="655" y="174035"/>
                  </a:moveTo>
                  <a:lnTo>
                    <a:pt x="0" y="182874"/>
                  </a:lnTo>
                  <a:lnTo>
                    <a:pt x="223" y="182892"/>
                  </a:lnTo>
                  <a:lnTo>
                    <a:pt x="888" y="174051"/>
                  </a:lnTo>
                  <a:lnTo>
                    <a:pt x="655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48950" y="60197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7" y="8160"/>
                  </a:lnTo>
                  <a:lnTo>
                    <a:pt x="13260" y="8178"/>
                  </a:lnTo>
                  <a:lnTo>
                    <a:pt x="13875" y="18"/>
                  </a:lnTo>
                  <a:lnTo>
                    <a:pt x="13642" y="0"/>
                  </a:lnTo>
                  <a:close/>
                  <a:moveTo>
                    <a:pt x="13019" y="8385"/>
                  </a:moveTo>
                  <a:lnTo>
                    <a:pt x="12207" y="19206"/>
                  </a:lnTo>
                  <a:lnTo>
                    <a:pt x="12440" y="19224"/>
                  </a:lnTo>
                  <a:lnTo>
                    <a:pt x="13244" y="8409"/>
                  </a:lnTo>
                  <a:lnTo>
                    <a:pt x="13019" y="8385"/>
                  </a:lnTo>
                  <a:close/>
                  <a:moveTo>
                    <a:pt x="12191" y="19431"/>
                  </a:moveTo>
                  <a:lnTo>
                    <a:pt x="11387" y="30243"/>
                  </a:lnTo>
                  <a:lnTo>
                    <a:pt x="11618" y="30261"/>
                  </a:lnTo>
                  <a:lnTo>
                    <a:pt x="12422" y="19446"/>
                  </a:lnTo>
                  <a:lnTo>
                    <a:pt x="12191" y="19431"/>
                  </a:lnTo>
                  <a:close/>
                  <a:moveTo>
                    <a:pt x="11369" y="30476"/>
                  </a:moveTo>
                  <a:lnTo>
                    <a:pt x="10565" y="41289"/>
                  </a:lnTo>
                  <a:lnTo>
                    <a:pt x="10790" y="41307"/>
                  </a:lnTo>
                  <a:lnTo>
                    <a:pt x="11602" y="30492"/>
                  </a:lnTo>
                  <a:lnTo>
                    <a:pt x="11369" y="30476"/>
                  </a:lnTo>
                  <a:close/>
                  <a:moveTo>
                    <a:pt x="10549" y="41522"/>
                  </a:moveTo>
                  <a:lnTo>
                    <a:pt x="9745" y="52335"/>
                  </a:lnTo>
                  <a:lnTo>
                    <a:pt x="9968" y="52352"/>
                  </a:lnTo>
                  <a:lnTo>
                    <a:pt x="10772" y="41538"/>
                  </a:lnTo>
                  <a:lnTo>
                    <a:pt x="10549" y="41522"/>
                  </a:lnTo>
                  <a:close/>
                  <a:moveTo>
                    <a:pt x="9719" y="52559"/>
                  </a:moveTo>
                  <a:lnTo>
                    <a:pt x="8915" y="63372"/>
                  </a:lnTo>
                  <a:lnTo>
                    <a:pt x="9148" y="63398"/>
                  </a:lnTo>
                  <a:lnTo>
                    <a:pt x="9952" y="52575"/>
                  </a:lnTo>
                  <a:lnTo>
                    <a:pt x="9719" y="52559"/>
                  </a:lnTo>
                  <a:close/>
                  <a:moveTo>
                    <a:pt x="8899" y="63605"/>
                  </a:moveTo>
                  <a:lnTo>
                    <a:pt x="8093" y="74418"/>
                  </a:lnTo>
                  <a:lnTo>
                    <a:pt x="8326" y="74434"/>
                  </a:lnTo>
                  <a:lnTo>
                    <a:pt x="9130" y="63621"/>
                  </a:lnTo>
                  <a:lnTo>
                    <a:pt x="8899" y="63605"/>
                  </a:lnTo>
                  <a:close/>
                  <a:moveTo>
                    <a:pt x="8077" y="74651"/>
                  </a:moveTo>
                  <a:lnTo>
                    <a:pt x="7273" y="85463"/>
                  </a:lnTo>
                  <a:lnTo>
                    <a:pt x="7496" y="85479"/>
                  </a:lnTo>
                  <a:lnTo>
                    <a:pt x="8302" y="74667"/>
                  </a:lnTo>
                  <a:lnTo>
                    <a:pt x="8077" y="74651"/>
                  </a:lnTo>
                  <a:close/>
                  <a:moveTo>
                    <a:pt x="7247" y="85696"/>
                  </a:moveTo>
                  <a:lnTo>
                    <a:pt x="6443" y="96509"/>
                  </a:lnTo>
                  <a:lnTo>
                    <a:pt x="6676" y="96525"/>
                  </a:lnTo>
                  <a:lnTo>
                    <a:pt x="7480" y="85712"/>
                  </a:lnTo>
                  <a:lnTo>
                    <a:pt x="7247" y="85696"/>
                  </a:lnTo>
                  <a:close/>
                  <a:moveTo>
                    <a:pt x="6427" y="96734"/>
                  </a:moveTo>
                  <a:lnTo>
                    <a:pt x="5623" y="107547"/>
                  </a:lnTo>
                  <a:lnTo>
                    <a:pt x="5854" y="107563"/>
                  </a:lnTo>
                  <a:lnTo>
                    <a:pt x="6660" y="96750"/>
                  </a:lnTo>
                  <a:lnTo>
                    <a:pt x="6427" y="96734"/>
                  </a:lnTo>
                  <a:close/>
                  <a:moveTo>
                    <a:pt x="5605" y="107780"/>
                  </a:moveTo>
                  <a:lnTo>
                    <a:pt x="4801" y="118592"/>
                  </a:lnTo>
                  <a:lnTo>
                    <a:pt x="5026" y="118608"/>
                  </a:lnTo>
                  <a:lnTo>
                    <a:pt x="5830" y="107795"/>
                  </a:lnTo>
                  <a:lnTo>
                    <a:pt x="5605" y="107780"/>
                  </a:lnTo>
                  <a:close/>
                  <a:moveTo>
                    <a:pt x="4785" y="118825"/>
                  </a:moveTo>
                  <a:lnTo>
                    <a:pt x="3973" y="129638"/>
                  </a:lnTo>
                  <a:lnTo>
                    <a:pt x="4204" y="129654"/>
                  </a:lnTo>
                  <a:lnTo>
                    <a:pt x="5008" y="118841"/>
                  </a:lnTo>
                  <a:lnTo>
                    <a:pt x="4785" y="118825"/>
                  </a:lnTo>
                  <a:close/>
                  <a:moveTo>
                    <a:pt x="3956" y="129871"/>
                  </a:moveTo>
                  <a:lnTo>
                    <a:pt x="3151" y="140684"/>
                  </a:lnTo>
                  <a:lnTo>
                    <a:pt x="3384" y="140699"/>
                  </a:lnTo>
                  <a:lnTo>
                    <a:pt x="4188" y="129887"/>
                  </a:lnTo>
                  <a:lnTo>
                    <a:pt x="3956" y="129871"/>
                  </a:lnTo>
                  <a:close/>
                  <a:moveTo>
                    <a:pt x="3136" y="140906"/>
                  </a:moveTo>
                  <a:lnTo>
                    <a:pt x="2332" y="151721"/>
                  </a:lnTo>
                  <a:lnTo>
                    <a:pt x="2554" y="151737"/>
                  </a:lnTo>
                  <a:lnTo>
                    <a:pt x="3366" y="140924"/>
                  </a:lnTo>
                  <a:lnTo>
                    <a:pt x="3136" y="140906"/>
                  </a:lnTo>
                  <a:close/>
                  <a:moveTo>
                    <a:pt x="2314" y="151952"/>
                  </a:moveTo>
                  <a:lnTo>
                    <a:pt x="1502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14" y="151952"/>
                  </a:lnTo>
                  <a:close/>
                  <a:moveTo>
                    <a:pt x="1486" y="162998"/>
                  </a:moveTo>
                  <a:lnTo>
                    <a:pt x="680" y="173812"/>
                  </a:lnTo>
                  <a:lnTo>
                    <a:pt x="912" y="173828"/>
                  </a:lnTo>
                  <a:lnTo>
                    <a:pt x="1717" y="163016"/>
                  </a:lnTo>
                  <a:lnTo>
                    <a:pt x="1486" y="162998"/>
                  </a:lnTo>
                  <a:close/>
                  <a:moveTo>
                    <a:pt x="664" y="174035"/>
                  </a:moveTo>
                  <a:lnTo>
                    <a:pt x="1" y="182876"/>
                  </a:lnTo>
                  <a:lnTo>
                    <a:pt x="232" y="182892"/>
                  </a:lnTo>
                  <a:lnTo>
                    <a:pt x="897" y="174061"/>
                  </a:lnTo>
                  <a:lnTo>
                    <a:pt x="664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25100" y="62272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6" y="8152"/>
                  </a:lnTo>
                  <a:lnTo>
                    <a:pt x="13259" y="8168"/>
                  </a:lnTo>
                  <a:lnTo>
                    <a:pt x="13874" y="16"/>
                  </a:lnTo>
                  <a:lnTo>
                    <a:pt x="13642" y="0"/>
                  </a:lnTo>
                  <a:close/>
                  <a:moveTo>
                    <a:pt x="13011" y="8385"/>
                  </a:moveTo>
                  <a:lnTo>
                    <a:pt x="12207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11" y="8385"/>
                  </a:lnTo>
                  <a:close/>
                  <a:moveTo>
                    <a:pt x="12191" y="19430"/>
                  </a:moveTo>
                  <a:lnTo>
                    <a:pt x="11387" y="30243"/>
                  </a:lnTo>
                  <a:lnTo>
                    <a:pt x="11617" y="30259"/>
                  </a:lnTo>
                  <a:lnTo>
                    <a:pt x="12422" y="19446"/>
                  </a:lnTo>
                  <a:lnTo>
                    <a:pt x="12191" y="19430"/>
                  </a:lnTo>
                  <a:close/>
                  <a:moveTo>
                    <a:pt x="11369" y="30466"/>
                  </a:moveTo>
                  <a:lnTo>
                    <a:pt x="10565" y="41281"/>
                  </a:lnTo>
                  <a:lnTo>
                    <a:pt x="10790" y="41297"/>
                  </a:lnTo>
                  <a:lnTo>
                    <a:pt x="11594" y="30484"/>
                  </a:lnTo>
                  <a:lnTo>
                    <a:pt x="11369" y="30466"/>
                  </a:lnTo>
                  <a:close/>
                  <a:moveTo>
                    <a:pt x="10541" y="41512"/>
                  </a:moveTo>
                  <a:lnTo>
                    <a:pt x="9735" y="52327"/>
                  </a:lnTo>
                  <a:lnTo>
                    <a:pt x="9968" y="52342"/>
                  </a:lnTo>
                  <a:lnTo>
                    <a:pt x="10772" y="41530"/>
                  </a:lnTo>
                  <a:lnTo>
                    <a:pt x="10541" y="41512"/>
                  </a:lnTo>
                  <a:close/>
                  <a:moveTo>
                    <a:pt x="9719" y="52557"/>
                  </a:moveTo>
                  <a:lnTo>
                    <a:pt x="8915" y="63372"/>
                  </a:lnTo>
                  <a:lnTo>
                    <a:pt x="9148" y="63388"/>
                  </a:lnTo>
                  <a:lnTo>
                    <a:pt x="9952" y="52575"/>
                  </a:lnTo>
                  <a:lnTo>
                    <a:pt x="9719" y="52557"/>
                  </a:lnTo>
                  <a:close/>
                  <a:moveTo>
                    <a:pt x="8899" y="63595"/>
                  </a:moveTo>
                  <a:lnTo>
                    <a:pt x="8093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595"/>
                  </a:lnTo>
                  <a:close/>
                  <a:moveTo>
                    <a:pt x="8077" y="74641"/>
                  </a:moveTo>
                  <a:lnTo>
                    <a:pt x="7265" y="85455"/>
                  </a:lnTo>
                  <a:lnTo>
                    <a:pt x="7496" y="85471"/>
                  </a:lnTo>
                  <a:lnTo>
                    <a:pt x="8302" y="74659"/>
                  </a:lnTo>
                  <a:lnTo>
                    <a:pt x="8077" y="74641"/>
                  </a:lnTo>
                  <a:close/>
                  <a:moveTo>
                    <a:pt x="7247" y="85686"/>
                  </a:moveTo>
                  <a:lnTo>
                    <a:pt x="6443" y="96501"/>
                  </a:lnTo>
                  <a:lnTo>
                    <a:pt x="6676" y="96517"/>
                  </a:lnTo>
                  <a:lnTo>
                    <a:pt x="7480" y="85704"/>
                  </a:lnTo>
                  <a:lnTo>
                    <a:pt x="7247" y="85686"/>
                  </a:lnTo>
                  <a:close/>
                  <a:moveTo>
                    <a:pt x="6427" y="96732"/>
                  </a:moveTo>
                  <a:lnTo>
                    <a:pt x="5623" y="107547"/>
                  </a:lnTo>
                  <a:lnTo>
                    <a:pt x="5846" y="107563"/>
                  </a:lnTo>
                  <a:lnTo>
                    <a:pt x="6660" y="96750"/>
                  </a:lnTo>
                  <a:lnTo>
                    <a:pt x="6427" y="96732"/>
                  </a:lnTo>
                  <a:close/>
                  <a:moveTo>
                    <a:pt x="5605" y="107770"/>
                  </a:moveTo>
                  <a:lnTo>
                    <a:pt x="4793" y="118582"/>
                  </a:lnTo>
                  <a:lnTo>
                    <a:pt x="5026" y="118608"/>
                  </a:lnTo>
                  <a:lnTo>
                    <a:pt x="5830" y="107785"/>
                  </a:lnTo>
                  <a:lnTo>
                    <a:pt x="5605" y="107770"/>
                  </a:lnTo>
                  <a:close/>
                  <a:moveTo>
                    <a:pt x="4777" y="118815"/>
                  </a:moveTo>
                  <a:lnTo>
                    <a:pt x="3973" y="129628"/>
                  </a:lnTo>
                  <a:lnTo>
                    <a:pt x="4204" y="129646"/>
                  </a:lnTo>
                  <a:lnTo>
                    <a:pt x="5008" y="118831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51" y="140673"/>
                  </a:lnTo>
                  <a:lnTo>
                    <a:pt x="3376" y="140691"/>
                  </a:lnTo>
                  <a:lnTo>
                    <a:pt x="4188" y="129877"/>
                  </a:lnTo>
                  <a:lnTo>
                    <a:pt x="3955" y="129861"/>
                  </a:lnTo>
                  <a:close/>
                  <a:moveTo>
                    <a:pt x="3135" y="140906"/>
                  </a:moveTo>
                  <a:lnTo>
                    <a:pt x="2321" y="151719"/>
                  </a:lnTo>
                  <a:lnTo>
                    <a:pt x="2554" y="151737"/>
                  </a:lnTo>
                  <a:lnTo>
                    <a:pt x="3358" y="140922"/>
                  </a:lnTo>
                  <a:lnTo>
                    <a:pt x="3135" y="140906"/>
                  </a:lnTo>
                  <a:close/>
                  <a:moveTo>
                    <a:pt x="2305" y="151944"/>
                  </a:moveTo>
                  <a:lnTo>
                    <a:pt x="1501" y="162757"/>
                  </a:lnTo>
                  <a:lnTo>
                    <a:pt x="1734" y="162775"/>
                  </a:lnTo>
                  <a:lnTo>
                    <a:pt x="2538" y="151960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9" y="173802"/>
                  </a:lnTo>
                  <a:lnTo>
                    <a:pt x="904" y="173820"/>
                  </a:lnTo>
                  <a:lnTo>
                    <a:pt x="1716" y="163006"/>
                  </a:lnTo>
                  <a:lnTo>
                    <a:pt x="1485" y="162990"/>
                  </a:lnTo>
                  <a:close/>
                  <a:moveTo>
                    <a:pt x="663" y="174035"/>
                  </a:moveTo>
                  <a:lnTo>
                    <a:pt x="1" y="182876"/>
                  </a:lnTo>
                  <a:lnTo>
                    <a:pt x="231" y="182892"/>
                  </a:lnTo>
                  <a:lnTo>
                    <a:pt x="888" y="174051"/>
                  </a:lnTo>
                  <a:lnTo>
                    <a:pt x="663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601250" y="643275"/>
              <a:ext cx="346625" cy="4572250"/>
            </a:xfrm>
            <a:custGeom>
              <a:avLst/>
              <a:gdLst/>
              <a:ahLst/>
              <a:cxnLst/>
              <a:rect l="l" t="t" r="r" b="b"/>
              <a:pathLst>
                <a:path w="13865" h="182890" extrusionOk="0">
                  <a:moveTo>
                    <a:pt x="13641" y="0"/>
                  </a:moveTo>
                  <a:lnTo>
                    <a:pt x="13028" y="8150"/>
                  </a:lnTo>
                  <a:lnTo>
                    <a:pt x="13259" y="8176"/>
                  </a:lnTo>
                  <a:lnTo>
                    <a:pt x="13864" y="16"/>
                  </a:lnTo>
                  <a:lnTo>
                    <a:pt x="13641" y="0"/>
                  </a:lnTo>
                  <a:close/>
                  <a:moveTo>
                    <a:pt x="13010" y="8383"/>
                  </a:moveTo>
                  <a:lnTo>
                    <a:pt x="12206" y="19196"/>
                  </a:lnTo>
                  <a:lnTo>
                    <a:pt x="12439" y="19214"/>
                  </a:lnTo>
                  <a:lnTo>
                    <a:pt x="13243" y="8399"/>
                  </a:lnTo>
                  <a:lnTo>
                    <a:pt x="13010" y="8383"/>
                  </a:lnTo>
                  <a:close/>
                  <a:moveTo>
                    <a:pt x="12190" y="19428"/>
                  </a:moveTo>
                  <a:lnTo>
                    <a:pt x="11386" y="30241"/>
                  </a:lnTo>
                  <a:lnTo>
                    <a:pt x="11609" y="30259"/>
                  </a:lnTo>
                  <a:lnTo>
                    <a:pt x="12421" y="19444"/>
                  </a:lnTo>
                  <a:lnTo>
                    <a:pt x="12190" y="19428"/>
                  </a:lnTo>
                  <a:close/>
                  <a:moveTo>
                    <a:pt x="11368" y="30474"/>
                  </a:moveTo>
                  <a:lnTo>
                    <a:pt x="10556" y="41287"/>
                  </a:lnTo>
                  <a:lnTo>
                    <a:pt x="10789" y="41305"/>
                  </a:lnTo>
                  <a:lnTo>
                    <a:pt x="11593" y="30490"/>
                  </a:lnTo>
                  <a:lnTo>
                    <a:pt x="11368" y="30474"/>
                  </a:lnTo>
                  <a:close/>
                  <a:moveTo>
                    <a:pt x="10540" y="41512"/>
                  </a:moveTo>
                  <a:lnTo>
                    <a:pt x="9734" y="52324"/>
                  </a:lnTo>
                  <a:lnTo>
                    <a:pt x="9967" y="52342"/>
                  </a:lnTo>
                  <a:lnTo>
                    <a:pt x="10771" y="41528"/>
                  </a:lnTo>
                  <a:lnTo>
                    <a:pt x="10540" y="41512"/>
                  </a:lnTo>
                  <a:close/>
                  <a:moveTo>
                    <a:pt x="9718" y="52557"/>
                  </a:moveTo>
                  <a:lnTo>
                    <a:pt x="8914" y="63370"/>
                  </a:lnTo>
                  <a:lnTo>
                    <a:pt x="9137" y="63388"/>
                  </a:lnTo>
                  <a:lnTo>
                    <a:pt x="9951" y="52573"/>
                  </a:lnTo>
                  <a:lnTo>
                    <a:pt x="9718" y="52557"/>
                  </a:lnTo>
                  <a:close/>
                  <a:moveTo>
                    <a:pt x="8898" y="63603"/>
                  </a:moveTo>
                  <a:lnTo>
                    <a:pt x="8084" y="74416"/>
                  </a:lnTo>
                  <a:lnTo>
                    <a:pt x="8317" y="74434"/>
                  </a:lnTo>
                  <a:lnTo>
                    <a:pt x="9121" y="63619"/>
                  </a:lnTo>
                  <a:lnTo>
                    <a:pt x="8898" y="63603"/>
                  </a:lnTo>
                  <a:close/>
                  <a:moveTo>
                    <a:pt x="8069" y="74649"/>
                  </a:moveTo>
                  <a:lnTo>
                    <a:pt x="7265" y="85461"/>
                  </a:lnTo>
                  <a:lnTo>
                    <a:pt x="7495" y="85479"/>
                  </a:lnTo>
                  <a:lnTo>
                    <a:pt x="8301" y="74664"/>
                  </a:lnTo>
                  <a:lnTo>
                    <a:pt x="8069" y="74649"/>
                  </a:lnTo>
                  <a:close/>
                  <a:moveTo>
                    <a:pt x="7247" y="85686"/>
                  </a:moveTo>
                  <a:lnTo>
                    <a:pt x="6443" y="96499"/>
                  </a:lnTo>
                  <a:lnTo>
                    <a:pt x="6667" y="96515"/>
                  </a:lnTo>
                  <a:lnTo>
                    <a:pt x="7479" y="85702"/>
                  </a:lnTo>
                  <a:lnTo>
                    <a:pt x="7247" y="85686"/>
                  </a:lnTo>
                  <a:close/>
                  <a:moveTo>
                    <a:pt x="6427" y="96732"/>
                  </a:moveTo>
                  <a:lnTo>
                    <a:pt x="5615" y="107545"/>
                  </a:lnTo>
                  <a:lnTo>
                    <a:pt x="5846" y="107560"/>
                  </a:lnTo>
                  <a:lnTo>
                    <a:pt x="6650" y="96748"/>
                  </a:lnTo>
                  <a:lnTo>
                    <a:pt x="6427" y="96732"/>
                  </a:lnTo>
                  <a:close/>
                  <a:moveTo>
                    <a:pt x="5597" y="107777"/>
                  </a:moveTo>
                  <a:lnTo>
                    <a:pt x="4793" y="118590"/>
                  </a:lnTo>
                  <a:lnTo>
                    <a:pt x="5026" y="118606"/>
                  </a:lnTo>
                  <a:lnTo>
                    <a:pt x="5830" y="107793"/>
                  </a:lnTo>
                  <a:lnTo>
                    <a:pt x="5597" y="107777"/>
                  </a:lnTo>
                  <a:close/>
                  <a:moveTo>
                    <a:pt x="4777" y="118815"/>
                  </a:moveTo>
                  <a:lnTo>
                    <a:pt x="3973" y="129636"/>
                  </a:lnTo>
                  <a:lnTo>
                    <a:pt x="4196" y="129652"/>
                  </a:lnTo>
                  <a:lnTo>
                    <a:pt x="5008" y="118839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43" y="140673"/>
                  </a:lnTo>
                  <a:lnTo>
                    <a:pt x="3376" y="140689"/>
                  </a:lnTo>
                  <a:lnTo>
                    <a:pt x="4180" y="129877"/>
                  </a:lnTo>
                  <a:lnTo>
                    <a:pt x="3955" y="129861"/>
                  </a:lnTo>
                  <a:close/>
                  <a:moveTo>
                    <a:pt x="3127" y="140906"/>
                  </a:moveTo>
                  <a:lnTo>
                    <a:pt x="2321" y="151719"/>
                  </a:lnTo>
                  <a:lnTo>
                    <a:pt x="2554" y="151735"/>
                  </a:lnTo>
                  <a:lnTo>
                    <a:pt x="3358" y="140922"/>
                  </a:lnTo>
                  <a:lnTo>
                    <a:pt x="3127" y="140906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24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5" y="162988"/>
                  </a:moveTo>
                  <a:lnTo>
                    <a:pt x="671" y="173802"/>
                  </a:lnTo>
                  <a:lnTo>
                    <a:pt x="904" y="173826"/>
                  </a:lnTo>
                  <a:lnTo>
                    <a:pt x="1708" y="163005"/>
                  </a:lnTo>
                  <a:lnTo>
                    <a:pt x="1485" y="162988"/>
                  </a:lnTo>
                  <a:close/>
                  <a:moveTo>
                    <a:pt x="655" y="174033"/>
                  </a:moveTo>
                  <a:lnTo>
                    <a:pt x="0" y="182874"/>
                  </a:lnTo>
                  <a:lnTo>
                    <a:pt x="231" y="182890"/>
                  </a:lnTo>
                  <a:lnTo>
                    <a:pt x="888" y="174051"/>
                  </a:lnTo>
                  <a:lnTo>
                    <a:pt x="655" y="1740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877375" y="663775"/>
              <a:ext cx="346625" cy="4572300"/>
            </a:xfrm>
            <a:custGeom>
              <a:avLst/>
              <a:gdLst/>
              <a:ahLst/>
              <a:cxnLst/>
              <a:rect l="l" t="t" r="r" b="b"/>
              <a:pathLst>
                <a:path w="13865" h="182892" extrusionOk="0">
                  <a:moveTo>
                    <a:pt x="13634" y="0"/>
                  </a:moveTo>
                  <a:lnTo>
                    <a:pt x="13029" y="8160"/>
                  </a:lnTo>
                  <a:lnTo>
                    <a:pt x="13260" y="8176"/>
                  </a:lnTo>
                  <a:lnTo>
                    <a:pt x="13865" y="16"/>
                  </a:lnTo>
                  <a:lnTo>
                    <a:pt x="13634" y="0"/>
                  </a:lnTo>
                  <a:close/>
                  <a:moveTo>
                    <a:pt x="13011" y="8385"/>
                  </a:moveTo>
                  <a:lnTo>
                    <a:pt x="12207" y="19206"/>
                  </a:lnTo>
                  <a:lnTo>
                    <a:pt x="12432" y="19221"/>
                  </a:lnTo>
                  <a:lnTo>
                    <a:pt x="13244" y="8409"/>
                  </a:lnTo>
                  <a:lnTo>
                    <a:pt x="13011" y="8385"/>
                  </a:lnTo>
                  <a:close/>
                  <a:moveTo>
                    <a:pt x="12191" y="19430"/>
                  </a:moveTo>
                  <a:lnTo>
                    <a:pt x="11377" y="30243"/>
                  </a:lnTo>
                  <a:lnTo>
                    <a:pt x="11610" y="30259"/>
                  </a:lnTo>
                  <a:lnTo>
                    <a:pt x="12414" y="19446"/>
                  </a:lnTo>
                  <a:lnTo>
                    <a:pt x="12191" y="19430"/>
                  </a:lnTo>
                  <a:close/>
                  <a:moveTo>
                    <a:pt x="11361" y="30476"/>
                  </a:moveTo>
                  <a:lnTo>
                    <a:pt x="10557" y="41289"/>
                  </a:lnTo>
                  <a:lnTo>
                    <a:pt x="10790" y="41305"/>
                  </a:lnTo>
                  <a:lnTo>
                    <a:pt x="11594" y="30492"/>
                  </a:lnTo>
                  <a:lnTo>
                    <a:pt x="11361" y="30476"/>
                  </a:lnTo>
                  <a:close/>
                  <a:moveTo>
                    <a:pt x="10541" y="41522"/>
                  </a:moveTo>
                  <a:lnTo>
                    <a:pt x="9735" y="52334"/>
                  </a:lnTo>
                  <a:lnTo>
                    <a:pt x="9960" y="52350"/>
                  </a:lnTo>
                  <a:lnTo>
                    <a:pt x="10772" y="41538"/>
                  </a:lnTo>
                  <a:lnTo>
                    <a:pt x="10541" y="41522"/>
                  </a:lnTo>
                  <a:close/>
                  <a:moveTo>
                    <a:pt x="9719" y="52557"/>
                  </a:moveTo>
                  <a:lnTo>
                    <a:pt x="8907" y="63372"/>
                  </a:lnTo>
                  <a:lnTo>
                    <a:pt x="9138" y="63396"/>
                  </a:lnTo>
                  <a:lnTo>
                    <a:pt x="9944" y="52575"/>
                  </a:lnTo>
                  <a:lnTo>
                    <a:pt x="9719" y="52557"/>
                  </a:lnTo>
                  <a:close/>
                  <a:moveTo>
                    <a:pt x="8889" y="63603"/>
                  </a:moveTo>
                  <a:lnTo>
                    <a:pt x="8085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89" y="63603"/>
                  </a:lnTo>
                  <a:close/>
                  <a:moveTo>
                    <a:pt x="8069" y="74649"/>
                  </a:moveTo>
                  <a:lnTo>
                    <a:pt x="7265" y="85463"/>
                  </a:lnTo>
                  <a:lnTo>
                    <a:pt x="7488" y="85479"/>
                  </a:lnTo>
                  <a:lnTo>
                    <a:pt x="8302" y="74666"/>
                  </a:lnTo>
                  <a:lnTo>
                    <a:pt x="8069" y="74649"/>
                  </a:lnTo>
                  <a:close/>
                  <a:moveTo>
                    <a:pt x="7247" y="85694"/>
                  </a:moveTo>
                  <a:lnTo>
                    <a:pt x="6435" y="96509"/>
                  </a:lnTo>
                  <a:lnTo>
                    <a:pt x="6668" y="96525"/>
                  </a:lnTo>
                  <a:lnTo>
                    <a:pt x="7472" y="85712"/>
                  </a:lnTo>
                  <a:lnTo>
                    <a:pt x="7247" y="85694"/>
                  </a:lnTo>
                  <a:close/>
                  <a:moveTo>
                    <a:pt x="6419" y="96732"/>
                  </a:moveTo>
                  <a:lnTo>
                    <a:pt x="5615" y="107547"/>
                  </a:lnTo>
                  <a:lnTo>
                    <a:pt x="5846" y="107562"/>
                  </a:lnTo>
                  <a:lnTo>
                    <a:pt x="6650" y="96750"/>
                  </a:lnTo>
                  <a:lnTo>
                    <a:pt x="6419" y="96732"/>
                  </a:lnTo>
                  <a:close/>
                  <a:moveTo>
                    <a:pt x="5597" y="107777"/>
                  </a:moveTo>
                  <a:lnTo>
                    <a:pt x="4793" y="118592"/>
                  </a:lnTo>
                  <a:lnTo>
                    <a:pt x="5018" y="118608"/>
                  </a:lnTo>
                  <a:lnTo>
                    <a:pt x="5830" y="107795"/>
                  </a:lnTo>
                  <a:lnTo>
                    <a:pt x="5597" y="107777"/>
                  </a:lnTo>
                  <a:close/>
                  <a:moveTo>
                    <a:pt x="4777" y="118823"/>
                  </a:moveTo>
                  <a:lnTo>
                    <a:pt x="3963" y="129638"/>
                  </a:lnTo>
                  <a:lnTo>
                    <a:pt x="4196" y="129654"/>
                  </a:lnTo>
                  <a:lnTo>
                    <a:pt x="5000" y="118841"/>
                  </a:lnTo>
                  <a:lnTo>
                    <a:pt x="4777" y="118823"/>
                  </a:lnTo>
                  <a:close/>
                  <a:moveTo>
                    <a:pt x="3948" y="129869"/>
                  </a:moveTo>
                  <a:lnTo>
                    <a:pt x="3143" y="140683"/>
                  </a:lnTo>
                  <a:lnTo>
                    <a:pt x="3376" y="140699"/>
                  </a:lnTo>
                  <a:lnTo>
                    <a:pt x="4180" y="129887"/>
                  </a:lnTo>
                  <a:lnTo>
                    <a:pt x="3948" y="129869"/>
                  </a:lnTo>
                  <a:close/>
                  <a:moveTo>
                    <a:pt x="3128" y="140906"/>
                  </a:moveTo>
                  <a:lnTo>
                    <a:pt x="2322" y="151719"/>
                  </a:lnTo>
                  <a:lnTo>
                    <a:pt x="2546" y="151737"/>
                  </a:lnTo>
                  <a:lnTo>
                    <a:pt x="3358" y="140922"/>
                  </a:lnTo>
                  <a:lnTo>
                    <a:pt x="3128" y="140906"/>
                  </a:lnTo>
                  <a:close/>
                  <a:moveTo>
                    <a:pt x="2306" y="151952"/>
                  </a:moveTo>
                  <a:lnTo>
                    <a:pt x="1494" y="162765"/>
                  </a:lnTo>
                  <a:lnTo>
                    <a:pt x="1724" y="162783"/>
                  </a:lnTo>
                  <a:lnTo>
                    <a:pt x="2530" y="151968"/>
                  </a:lnTo>
                  <a:lnTo>
                    <a:pt x="2306" y="151952"/>
                  </a:lnTo>
                  <a:close/>
                  <a:moveTo>
                    <a:pt x="1476" y="162997"/>
                  </a:moveTo>
                  <a:lnTo>
                    <a:pt x="672" y="173810"/>
                  </a:lnTo>
                  <a:lnTo>
                    <a:pt x="904" y="173828"/>
                  </a:lnTo>
                  <a:lnTo>
                    <a:pt x="1709" y="163013"/>
                  </a:lnTo>
                  <a:lnTo>
                    <a:pt x="1476" y="162997"/>
                  </a:lnTo>
                  <a:close/>
                  <a:moveTo>
                    <a:pt x="656" y="174035"/>
                  </a:moveTo>
                  <a:lnTo>
                    <a:pt x="1" y="182876"/>
                  </a:lnTo>
                  <a:lnTo>
                    <a:pt x="224" y="182892"/>
                  </a:lnTo>
                  <a:lnTo>
                    <a:pt x="889" y="174059"/>
                  </a:lnTo>
                  <a:lnTo>
                    <a:pt x="656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153325" y="684325"/>
              <a:ext cx="346825" cy="4572500"/>
            </a:xfrm>
            <a:custGeom>
              <a:avLst/>
              <a:gdLst/>
              <a:ahLst/>
              <a:cxnLst/>
              <a:rect l="l" t="t" r="r" b="b"/>
              <a:pathLst>
                <a:path w="13873" h="182900" extrusionOk="0">
                  <a:moveTo>
                    <a:pt x="13641" y="0"/>
                  </a:moveTo>
                  <a:lnTo>
                    <a:pt x="13036" y="8160"/>
                  </a:lnTo>
                  <a:lnTo>
                    <a:pt x="13259" y="8176"/>
                  </a:lnTo>
                  <a:lnTo>
                    <a:pt x="13872" y="24"/>
                  </a:lnTo>
                  <a:lnTo>
                    <a:pt x="13641" y="0"/>
                  </a:lnTo>
                  <a:close/>
                  <a:moveTo>
                    <a:pt x="13019" y="8391"/>
                  </a:moveTo>
                  <a:lnTo>
                    <a:pt x="12207" y="19205"/>
                  </a:lnTo>
                  <a:lnTo>
                    <a:pt x="12439" y="19221"/>
                  </a:lnTo>
                  <a:lnTo>
                    <a:pt x="13243" y="8409"/>
                  </a:lnTo>
                  <a:lnTo>
                    <a:pt x="13019" y="8391"/>
                  </a:lnTo>
                  <a:close/>
                  <a:moveTo>
                    <a:pt x="12191" y="19428"/>
                  </a:moveTo>
                  <a:lnTo>
                    <a:pt x="11385" y="30251"/>
                  </a:lnTo>
                  <a:lnTo>
                    <a:pt x="11617" y="30267"/>
                  </a:lnTo>
                  <a:lnTo>
                    <a:pt x="12422" y="19454"/>
                  </a:lnTo>
                  <a:lnTo>
                    <a:pt x="12191" y="19428"/>
                  </a:lnTo>
                  <a:close/>
                  <a:moveTo>
                    <a:pt x="11369" y="30474"/>
                  </a:moveTo>
                  <a:lnTo>
                    <a:pt x="10565" y="41287"/>
                  </a:lnTo>
                  <a:lnTo>
                    <a:pt x="10788" y="41305"/>
                  </a:lnTo>
                  <a:lnTo>
                    <a:pt x="11602" y="30490"/>
                  </a:lnTo>
                  <a:lnTo>
                    <a:pt x="11369" y="30474"/>
                  </a:lnTo>
                  <a:close/>
                  <a:moveTo>
                    <a:pt x="10549" y="41520"/>
                  </a:moveTo>
                  <a:lnTo>
                    <a:pt x="9735" y="52332"/>
                  </a:lnTo>
                  <a:lnTo>
                    <a:pt x="9968" y="52350"/>
                  </a:lnTo>
                  <a:lnTo>
                    <a:pt x="10772" y="41536"/>
                  </a:lnTo>
                  <a:lnTo>
                    <a:pt x="10549" y="41520"/>
                  </a:lnTo>
                  <a:close/>
                  <a:moveTo>
                    <a:pt x="9719" y="52565"/>
                  </a:moveTo>
                  <a:lnTo>
                    <a:pt x="8915" y="63378"/>
                  </a:lnTo>
                  <a:lnTo>
                    <a:pt x="9146" y="63396"/>
                  </a:lnTo>
                  <a:lnTo>
                    <a:pt x="9952" y="52581"/>
                  </a:lnTo>
                  <a:lnTo>
                    <a:pt x="9719" y="52565"/>
                  </a:lnTo>
                  <a:close/>
                  <a:moveTo>
                    <a:pt x="8897" y="63603"/>
                  </a:moveTo>
                  <a:lnTo>
                    <a:pt x="8093" y="74424"/>
                  </a:lnTo>
                  <a:lnTo>
                    <a:pt x="8318" y="74441"/>
                  </a:lnTo>
                  <a:lnTo>
                    <a:pt x="9130" y="63619"/>
                  </a:lnTo>
                  <a:lnTo>
                    <a:pt x="8897" y="63603"/>
                  </a:lnTo>
                  <a:close/>
                  <a:moveTo>
                    <a:pt x="8077" y="74648"/>
                  </a:moveTo>
                  <a:lnTo>
                    <a:pt x="7265" y="85461"/>
                  </a:lnTo>
                  <a:lnTo>
                    <a:pt x="7496" y="85479"/>
                  </a:lnTo>
                  <a:lnTo>
                    <a:pt x="8300" y="74664"/>
                  </a:lnTo>
                  <a:lnTo>
                    <a:pt x="8077" y="74648"/>
                  </a:lnTo>
                  <a:close/>
                  <a:moveTo>
                    <a:pt x="7247" y="85694"/>
                  </a:moveTo>
                  <a:lnTo>
                    <a:pt x="6443" y="96507"/>
                  </a:lnTo>
                  <a:lnTo>
                    <a:pt x="6676" y="96525"/>
                  </a:lnTo>
                  <a:lnTo>
                    <a:pt x="7480" y="85710"/>
                  </a:lnTo>
                  <a:lnTo>
                    <a:pt x="7247" y="85694"/>
                  </a:lnTo>
                  <a:close/>
                  <a:moveTo>
                    <a:pt x="6427" y="96740"/>
                  </a:moveTo>
                  <a:lnTo>
                    <a:pt x="5623" y="107552"/>
                  </a:lnTo>
                  <a:lnTo>
                    <a:pt x="5846" y="107570"/>
                  </a:lnTo>
                  <a:lnTo>
                    <a:pt x="6658" y="96756"/>
                  </a:lnTo>
                  <a:lnTo>
                    <a:pt x="6427" y="96740"/>
                  </a:lnTo>
                  <a:close/>
                  <a:moveTo>
                    <a:pt x="5605" y="107777"/>
                  </a:moveTo>
                  <a:lnTo>
                    <a:pt x="4801" y="118590"/>
                  </a:lnTo>
                  <a:lnTo>
                    <a:pt x="5026" y="118616"/>
                  </a:lnTo>
                  <a:lnTo>
                    <a:pt x="5830" y="107793"/>
                  </a:lnTo>
                  <a:lnTo>
                    <a:pt x="5605" y="107777"/>
                  </a:lnTo>
                  <a:close/>
                  <a:moveTo>
                    <a:pt x="4777" y="118823"/>
                  </a:moveTo>
                  <a:lnTo>
                    <a:pt x="3971" y="129636"/>
                  </a:lnTo>
                  <a:lnTo>
                    <a:pt x="4204" y="129652"/>
                  </a:lnTo>
                  <a:lnTo>
                    <a:pt x="5008" y="118839"/>
                  </a:lnTo>
                  <a:lnTo>
                    <a:pt x="4777" y="118823"/>
                  </a:lnTo>
                  <a:close/>
                  <a:moveTo>
                    <a:pt x="3955" y="129869"/>
                  </a:moveTo>
                  <a:lnTo>
                    <a:pt x="3151" y="140681"/>
                  </a:lnTo>
                  <a:lnTo>
                    <a:pt x="3384" y="140697"/>
                  </a:lnTo>
                  <a:lnTo>
                    <a:pt x="4188" y="129884"/>
                  </a:lnTo>
                  <a:lnTo>
                    <a:pt x="3955" y="129869"/>
                  </a:lnTo>
                  <a:close/>
                  <a:moveTo>
                    <a:pt x="3135" y="140914"/>
                  </a:moveTo>
                  <a:lnTo>
                    <a:pt x="2329" y="151727"/>
                  </a:lnTo>
                  <a:lnTo>
                    <a:pt x="2554" y="151743"/>
                  </a:lnTo>
                  <a:lnTo>
                    <a:pt x="3358" y="140930"/>
                  </a:lnTo>
                  <a:lnTo>
                    <a:pt x="3135" y="140914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32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3" y="162997"/>
                  </a:moveTo>
                  <a:lnTo>
                    <a:pt x="679" y="173810"/>
                  </a:lnTo>
                  <a:lnTo>
                    <a:pt x="912" y="173826"/>
                  </a:lnTo>
                  <a:lnTo>
                    <a:pt x="1716" y="163013"/>
                  </a:lnTo>
                  <a:lnTo>
                    <a:pt x="1483" y="162997"/>
                  </a:lnTo>
                  <a:close/>
                  <a:moveTo>
                    <a:pt x="663" y="174043"/>
                  </a:moveTo>
                  <a:lnTo>
                    <a:pt x="1" y="182882"/>
                  </a:lnTo>
                  <a:lnTo>
                    <a:pt x="231" y="182899"/>
                  </a:lnTo>
                  <a:lnTo>
                    <a:pt x="886" y="174059"/>
                  </a:lnTo>
                  <a:lnTo>
                    <a:pt x="663" y="1740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429475" y="705000"/>
              <a:ext cx="346625" cy="4572325"/>
            </a:xfrm>
            <a:custGeom>
              <a:avLst/>
              <a:gdLst/>
              <a:ahLst/>
              <a:cxnLst/>
              <a:rect l="l" t="t" r="r" b="b"/>
              <a:pathLst>
                <a:path w="13865" h="182893" extrusionOk="0">
                  <a:moveTo>
                    <a:pt x="13641" y="1"/>
                  </a:moveTo>
                  <a:lnTo>
                    <a:pt x="13026" y="8153"/>
                  </a:lnTo>
                  <a:lnTo>
                    <a:pt x="13259" y="8179"/>
                  </a:lnTo>
                  <a:lnTo>
                    <a:pt x="13864" y="19"/>
                  </a:lnTo>
                  <a:lnTo>
                    <a:pt x="13641" y="1"/>
                  </a:lnTo>
                  <a:close/>
                  <a:moveTo>
                    <a:pt x="13010" y="8386"/>
                  </a:moveTo>
                  <a:lnTo>
                    <a:pt x="12206" y="19198"/>
                  </a:lnTo>
                  <a:lnTo>
                    <a:pt x="12439" y="19214"/>
                  </a:lnTo>
                  <a:lnTo>
                    <a:pt x="13243" y="8402"/>
                  </a:lnTo>
                  <a:lnTo>
                    <a:pt x="13010" y="8386"/>
                  </a:lnTo>
                  <a:close/>
                  <a:moveTo>
                    <a:pt x="12190" y="19431"/>
                  </a:moveTo>
                  <a:lnTo>
                    <a:pt x="11384" y="30244"/>
                  </a:lnTo>
                  <a:lnTo>
                    <a:pt x="11609" y="30260"/>
                  </a:lnTo>
                  <a:lnTo>
                    <a:pt x="12421" y="19447"/>
                  </a:lnTo>
                  <a:lnTo>
                    <a:pt x="12190" y="19431"/>
                  </a:lnTo>
                  <a:close/>
                  <a:moveTo>
                    <a:pt x="11368" y="30477"/>
                  </a:moveTo>
                  <a:lnTo>
                    <a:pt x="10564" y="41290"/>
                  </a:lnTo>
                  <a:lnTo>
                    <a:pt x="10787" y="41306"/>
                  </a:lnTo>
                  <a:lnTo>
                    <a:pt x="11593" y="30493"/>
                  </a:lnTo>
                  <a:lnTo>
                    <a:pt x="11368" y="30477"/>
                  </a:lnTo>
                  <a:close/>
                  <a:moveTo>
                    <a:pt x="10538" y="41515"/>
                  </a:moveTo>
                  <a:lnTo>
                    <a:pt x="9734" y="52327"/>
                  </a:lnTo>
                  <a:lnTo>
                    <a:pt x="9967" y="52343"/>
                  </a:lnTo>
                  <a:lnTo>
                    <a:pt x="10771" y="41530"/>
                  </a:lnTo>
                  <a:lnTo>
                    <a:pt x="10538" y="41515"/>
                  </a:lnTo>
                  <a:close/>
                  <a:moveTo>
                    <a:pt x="9718" y="52560"/>
                  </a:moveTo>
                  <a:lnTo>
                    <a:pt x="8914" y="63373"/>
                  </a:lnTo>
                  <a:lnTo>
                    <a:pt x="9145" y="63389"/>
                  </a:lnTo>
                  <a:lnTo>
                    <a:pt x="9951" y="52576"/>
                  </a:lnTo>
                  <a:lnTo>
                    <a:pt x="9718" y="52560"/>
                  </a:lnTo>
                  <a:close/>
                  <a:moveTo>
                    <a:pt x="8896" y="63606"/>
                  </a:moveTo>
                  <a:lnTo>
                    <a:pt x="8092" y="74419"/>
                  </a:lnTo>
                  <a:lnTo>
                    <a:pt x="8317" y="74434"/>
                  </a:lnTo>
                  <a:lnTo>
                    <a:pt x="9121" y="63622"/>
                  </a:lnTo>
                  <a:lnTo>
                    <a:pt x="8896" y="63606"/>
                  </a:lnTo>
                  <a:close/>
                  <a:moveTo>
                    <a:pt x="8069" y="74641"/>
                  </a:moveTo>
                  <a:lnTo>
                    <a:pt x="7265" y="85464"/>
                  </a:lnTo>
                  <a:lnTo>
                    <a:pt x="7495" y="85480"/>
                  </a:lnTo>
                  <a:lnTo>
                    <a:pt x="8299" y="74667"/>
                  </a:lnTo>
                  <a:lnTo>
                    <a:pt x="8069" y="74641"/>
                  </a:lnTo>
                  <a:close/>
                  <a:moveTo>
                    <a:pt x="7247" y="85687"/>
                  </a:moveTo>
                  <a:lnTo>
                    <a:pt x="6443" y="96502"/>
                  </a:lnTo>
                  <a:lnTo>
                    <a:pt x="6675" y="96518"/>
                  </a:lnTo>
                  <a:lnTo>
                    <a:pt x="7479" y="85705"/>
                  </a:lnTo>
                  <a:lnTo>
                    <a:pt x="7247" y="85687"/>
                  </a:lnTo>
                  <a:close/>
                  <a:moveTo>
                    <a:pt x="6427" y="96733"/>
                  </a:moveTo>
                  <a:lnTo>
                    <a:pt x="5623" y="107547"/>
                  </a:lnTo>
                  <a:lnTo>
                    <a:pt x="5846" y="107563"/>
                  </a:lnTo>
                  <a:lnTo>
                    <a:pt x="6650" y="96751"/>
                  </a:lnTo>
                  <a:lnTo>
                    <a:pt x="6427" y="96733"/>
                  </a:lnTo>
                  <a:close/>
                  <a:moveTo>
                    <a:pt x="5597" y="107778"/>
                  </a:moveTo>
                  <a:lnTo>
                    <a:pt x="479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7" y="107778"/>
                  </a:lnTo>
                  <a:close/>
                  <a:moveTo>
                    <a:pt x="4777" y="118816"/>
                  </a:moveTo>
                  <a:lnTo>
                    <a:pt x="3971" y="129639"/>
                  </a:lnTo>
                  <a:lnTo>
                    <a:pt x="4204" y="129655"/>
                  </a:lnTo>
                  <a:lnTo>
                    <a:pt x="5008" y="118834"/>
                  </a:lnTo>
                  <a:lnTo>
                    <a:pt x="4777" y="118816"/>
                  </a:lnTo>
                  <a:close/>
                  <a:moveTo>
                    <a:pt x="3955" y="129862"/>
                  </a:moveTo>
                  <a:lnTo>
                    <a:pt x="3151" y="140676"/>
                  </a:lnTo>
                  <a:lnTo>
                    <a:pt x="3374" y="140692"/>
                  </a:lnTo>
                  <a:lnTo>
                    <a:pt x="4180" y="129879"/>
                  </a:lnTo>
                  <a:lnTo>
                    <a:pt x="3955" y="129862"/>
                  </a:lnTo>
                  <a:close/>
                  <a:moveTo>
                    <a:pt x="3135" y="140907"/>
                  </a:moveTo>
                  <a:lnTo>
                    <a:pt x="2321" y="151722"/>
                  </a:lnTo>
                  <a:lnTo>
                    <a:pt x="2554" y="151738"/>
                  </a:lnTo>
                  <a:lnTo>
                    <a:pt x="3358" y="140925"/>
                  </a:lnTo>
                  <a:lnTo>
                    <a:pt x="3135" y="140907"/>
                  </a:lnTo>
                  <a:close/>
                  <a:moveTo>
                    <a:pt x="2305" y="151953"/>
                  </a:moveTo>
                  <a:lnTo>
                    <a:pt x="1501" y="162767"/>
                  </a:lnTo>
                  <a:lnTo>
                    <a:pt x="1732" y="162783"/>
                  </a:lnTo>
                  <a:lnTo>
                    <a:pt x="2538" y="151971"/>
                  </a:lnTo>
                  <a:lnTo>
                    <a:pt x="2305" y="151953"/>
                  </a:lnTo>
                  <a:close/>
                  <a:moveTo>
                    <a:pt x="1483" y="162990"/>
                  </a:moveTo>
                  <a:lnTo>
                    <a:pt x="679" y="173803"/>
                  </a:lnTo>
                  <a:lnTo>
                    <a:pt x="904" y="173821"/>
                  </a:lnTo>
                  <a:lnTo>
                    <a:pt x="1716" y="163006"/>
                  </a:lnTo>
                  <a:lnTo>
                    <a:pt x="1483" y="162990"/>
                  </a:lnTo>
                  <a:close/>
                  <a:moveTo>
                    <a:pt x="663" y="174036"/>
                  </a:moveTo>
                  <a:lnTo>
                    <a:pt x="0" y="182876"/>
                  </a:lnTo>
                  <a:lnTo>
                    <a:pt x="231" y="182892"/>
                  </a:lnTo>
                  <a:lnTo>
                    <a:pt x="886" y="174052"/>
                  </a:lnTo>
                  <a:lnTo>
                    <a:pt x="663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705600" y="725550"/>
              <a:ext cx="346625" cy="4572325"/>
            </a:xfrm>
            <a:custGeom>
              <a:avLst/>
              <a:gdLst/>
              <a:ahLst/>
              <a:cxnLst/>
              <a:rect l="l" t="t" r="r" b="b"/>
              <a:pathLst>
                <a:path w="13865" h="182893" extrusionOk="0">
                  <a:moveTo>
                    <a:pt x="13642" y="1"/>
                  </a:moveTo>
                  <a:lnTo>
                    <a:pt x="13027" y="8161"/>
                  </a:lnTo>
                  <a:lnTo>
                    <a:pt x="13260" y="8177"/>
                  </a:lnTo>
                  <a:lnTo>
                    <a:pt x="13865" y="17"/>
                  </a:lnTo>
                  <a:lnTo>
                    <a:pt x="13642" y="1"/>
                  </a:lnTo>
                  <a:close/>
                  <a:moveTo>
                    <a:pt x="13011" y="8384"/>
                  </a:moveTo>
                  <a:lnTo>
                    <a:pt x="12207" y="19198"/>
                  </a:lnTo>
                  <a:lnTo>
                    <a:pt x="12440" y="19222"/>
                  </a:lnTo>
                  <a:lnTo>
                    <a:pt x="13244" y="8402"/>
                  </a:lnTo>
                  <a:lnTo>
                    <a:pt x="13011" y="8384"/>
                  </a:lnTo>
                  <a:close/>
                  <a:moveTo>
                    <a:pt x="12191" y="19429"/>
                  </a:moveTo>
                  <a:lnTo>
                    <a:pt x="11385" y="30244"/>
                  </a:lnTo>
                  <a:lnTo>
                    <a:pt x="11610" y="30260"/>
                  </a:lnTo>
                  <a:lnTo>
                    <a:pt x="12414" y="19447"/>
                  </a:lnTo>
                  <a:lnTo>
                    <a:pt x="12191" y="19429"/>
                  </a:lnTo>
                  <a:close/>
                  <a:moveTo>
                    <a:pt x="11361" y="30475"/>
                  </a:moveTo>
                  <a:lnTo>
                    <a:pt x="10557" y="41290"/>
                  </a:lnTo>
                  <a:lnTo>
                    <a:pt x="10788" y="41306"/>
                  </a:lnTo>
                  <a:lnTo>
                    <a:pt x="11594" y="30493"/>
                  </a:lnTo>
                  <a:lnTo>
                    <a:pt x="11361" y="30475"/>
                  </a:lnTo>
                  <a:close/>
                  <a:moveTo>
                    <a:pt x="10539" y="41520"/>
                  </a:moveTo>
                  <a:lnTo>
                    <a:pt x="9735" y="52335"/>
                  </a:lnTo>
                  <a:lnTo>
                    <a:pt x="9968" y="52351"/>
                  </a:lnTo>
                  <a:lnTo>
                    <a:pt x="10772" y="41538"/>
                  </a:lnTo>
                  <a:lnTo>
                    <a:pt x="10539" y="41520"/>
                  </a:lnTo>
                  <a:close/>
                  <a:moveTo>
                    <a:pt x="9719" y="52558"/>
                  </a:moveTo>
                  <a:lnTo>
                    <a:pt x="8915" y="63371"/>
                  </a:lnTo>
                  <a:lnTo>
                    <a:pt x="9138" y="63389"/>
                  </a:lnTo>
                  <a:lnTo>
                    <a:pt x="9942" y="52574"/>
                  </a:lnTo>
                  <a:lnTo>
                    <a:pt x="9719" y="52558"/>
                  </a:lnTo>
                  <a:close/>
                  <a:moveTo>
                    <a:pt x="8897" y="63604"/>
                  </a:moveTo>
                  <a:lnTo>
                    <a:pt x="8085" y="74416"/>
                  </a:lnTo>
                  <a:lnTo>
                    <a:pt x="8318" y="74434"/>
                  </a:lnTo>
                  <a:lnTo>
                    <a:pt x="9122" y="63620"/>
                  </a:lnTo>
                  <a:lnTo>
                    <a:pt x="8897" y="63604"/>
                  </a:lnTo>
                  <a:close/>
                  <a:moveTo>
                    <a:pt x="8069" y="74649"/>
                  </a:moveTo>
                  <a:lnTo>
                    <a:pt x="7265" y="85462"/>
                  </a:lnTo>
                  <a:lnTo>
                    <a:pt x="7496" y="85480"/>
                  </a:lnTo>
                  <a:lnTo>
                    <a:pt x="8300" y="74665"/>
                  </a:lnTo>
                  <a:lnTo>
                    <a:pt x="8069" y="74649"/>
                  </a:lnTo>
                  <a:close/>
                  <a:moveTo>
                    <a:pt x="7247" y="85695"/>
                  </a:moveTo>
                  <a:lnTo>
                    <a:pt x="6443" y="96508"/>
                  </a:lnTo>
                  <a:lnTo>
                    <a:pt x="6668" y="96526"/>
                  </a:lnTo>
                  <a:lnTo>
                    <a:pt x="7480" y="85711"/>
                  </a:lnTo>
                  <a:lnTo>
                    <a:pt x="7247" y="85695"/>
                  </a:lnTo>
                  <a:close/>
                  <a:moveTo>
                    <a:pt x="6427" y="96733"/>
                  </a:moveTo>
                  <a:lnTo>
                    <a:pt x="5613" y="107545"/>
                  </a:lnTo>
                  <a:lnTo>
                    <a:pt x="5846" y="107563"/>
                  </a:lnTo>
                  <a:lnTo>
                    <a:pt x="6650" y="96749"/>
                  </a:lnTo>
                  <a:lnTo>
                    <a:pt x="6427" y="96733"/>
                  </a:lnTo>
                  <a:close/>
                  <a:moveTo>
                    <a:pt x="5597" y="107778"/>
                  </a:moveTo>
                  <a:lnTo>
                    <a:pt x="4793" y="118591"/>
                  </a:lnTo>
                  <a:lnTo>
                    <a:pt x="5026" y="118609"/>
                  </a:lnTo>
                  <a:lnTo>
                    <a:pt x="5830" y="107794"/>
                  </a:lnTo>
                  <a:lnTo>
                    <a:pt x="5597" y="107778"/>
                  </a:lnTo>
                  <a:close/>
                  <a:moveTo>
                    <a:pt x="4777" y="118824"/>
                  </a:moveTo>
                  <a:lnTo>
                    <a:pt x="3971" y="129637"/>
                  </a:lnTo>
                  <a:lnTo>
                    <a:pt x="4196" y="129654"/>
                  </a:lnTo>
                  <a:lnTo>
                    <a:pt x="5008" y="118840"/>
                  </a:lnTo>
                  <a:lnTo>
                    <a:pt x="4777" y="118824"/>
                  </a:lnTo>
                  <a:close/>
                  <a:moveTo>
                    <a:pt x="3955" y="129861"/>
                  </a:moveTo>
                  <a:lnTo>
                    <a:pt x="3143" y="140682"/>
                  </a:lnTo>
                  <a:lnTo>
                    <a:pt x="3374" y="140700"/>
                  </a:lnTo>
                  <a:lnTo>
                    <a:pt x="4180" y="129885"/>
                  </a:lnTo>
                  <a:lnTo>
                    <a:pt x="3955" y="129861"/>
                  </a:lnTo>
                  <a:close/>
                  <a:moveTo>
                    <a:pt x="3126" y="140907"/>
                  </a:moveTo>
                  <a:lnTo>
                    <a:pt x="2322" y="151720"/>
                  </a:lnTo>
                  <a:lnTo>
                    <a:pt x="2554" y="151736"/>
                  </a:lnTo>
                  <a:lnTo>
                    <a:pt x="3358" y="140923"/>
                  </a:lnTo>
                  <a:lnTo>
                    <a:pt x="3126" y="140907"/>
                  </a:lnTo>
                  <a:close/>
                  <a:moveTo>
                    <a:pt x="2306" y="151953"/>
                  </a:moveTo>
                  <a:lnTo>
                    <a:pt x="1502" y="162765"/>
                  </a:lnTo>
                  <a:lnTo>
                    <a:pt x="1724" y="162781"/>
                  </a:lnTo>
                  <a:lnTo>
                    <a:pt x="2538" y="151969"/>
                  </a:lnTo>
                  <a:lnTo>
                    <a:pt x="2306" y="151953"/>
                  </a:lnTo>
                  <a:close/>
                  <a:moveTo>
                    <a:pt x="1484" y="162998"/>
                  </a:moveTo>
                  <a:lnTo>
                    <a:pt x="672" y="173811"/>
                  </a:lnTo>
                  <a:lnTo>
                    <a:pt x="904" y="173827"/>
                  </a:lnTo>
                  <a:lnTo>
                    <a:pt x="1709" y="163014"/>
                  </a:lnTo>
                  <a:lnTo>
                    <a:pt x="1484" y="162998"/>
                  </a:lnTo>
                  <a:close/>
                  <a:moveTo>
                    <a:pt x="656" y="174036"/>
                  </a:moveTo>
                  <a:lnTo>
                    <a:pt x="1" y="182874"/>
                  </a:lnTo>
                  <a:lnTo>
                    <a:pt x="224" y="182892"/>
                  </a:lnTo>
                  <a:lnTo>
                    <a:pt x="887" y="174052"/>
                  </a:lnTo>
                  <a:lnTo>
                    <a:pt x="656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81750" y="746050"/>
              <a:ext cx="346625" cy="4572525"/>
            </a:xfrm>
            <a:custGeom>
              <a:avLst/>
              <a:gdLst/>
              <a:ahLst/>
              <a:cxnLst/>
              <a:rect l="l" t="t" r="r" b="b"/>
              <a:pathLst>
                <a:path w="13865" h="182901" extrusionOk="0">
                  <a:moveTo>
                    <a:pt x="13633" y="1"/>
                  </a:moveTo>
                  <a:lnTo>
                    <a:pt x="13026" y="8161"/>
                  </a:lnTo>
                  <a:lnTo>
                    <a:pt x="13259" y="8179"/>
                  </a:lnTo>
                  <a:lnTo>
                    <a:pt x="13864" y="27"/>
                  </a:lnTo>
                  <a:lnTo>
                    <a:pt x="13633" y="1"/>
                  </a:lnTo>
                  <a:close/>
                  <a:moveTo>
                    <a:pt x="13011" y="8394"/>
                  </a:moveTo>
                  <a:lnTo>
                    <a:pt x="12207" y="19206"/>
                  </a:lnTo>
                  <a:lnTo>
                    <a:pt x="12429" y="19224"/>
                  </a:lnTo>
                  <a:lnTo>
                    <a:pt x="13243" y="8409"/>
                  </a:lnTo>
                  <a:lnTo>
                    <a:pt x="13011" y="8394"/>
                  </a:lnTo>
                  <a:close/>
                  <a:moveTo>
                    <a:pt x="12191" y="19431"/>
                  </a:moveTo>
                  <a:lnTo>
                    <a:pt x="11377" y="30252"/>
                  </a:lnTo>
                  <a:lnTo>
                    <a:pt x="11609" y="30270"/>
                  </a:lnTo>
                  <a:lnTo>
                    <a:pt x="12413" y="19455"/>
                  </a:lnTo>
                  <a:lnTo>
                    <a:pt x="12191" y="19431"/>
                  </a:lnTo>
                  <a:close/>
                  <a:moveTo>
                    <a:pt x="11361" y="30477"/>
                  </a:moveTo>
                  <a:lnTo>
                    <a:pt x="10557" y="41290"/>
                  </a:lnTo>
                  <a:lnTo>
                    <a:pt x="10787" y="41305"/>
                  </a:lnTo>
                  <a:lnTo>
                    <a:pt x="11594" y="30493"/>
                  </a:lnTo>
                  <a:lnTo>
                    <a:pt x="11361" y="30477"/>
                  </a:lnTo>
                  <a:close/>
                  <a:moveTo>
                    <a:pt x="10539" y="41522"/>
                  </a:moveTo>
                  <a:lnTo>
                    <a:pt x="9735" y="52335"/>
                  </a:lnTo>
                  <a:lnTo>
                    <a:pt x="9960" y="52351"/>
                  </a:lnTo>
                  <a:lnTo>
                    <a:pt x="10772" y="41538"/>
                  </a:lnTo>
                  <a:lnTo>
                    <a:pt x="10539" y="41522"/>
                  </a:lnTo>
                  <a:close/>
                  <a:moveTo>
                    <a:pt x="9719" y="52568"/>
                  </a:moveTo>
                  <a:lnTo>
                    <a:pt x="8907" y="63381"/>
                  </a:lnTo>
                  <a:lnTo>
                    <a:pt x="9138" y="63397"/>
                  </a:lnTo>
                  <a:lnTo>
                    <a:pt x="9942" y="52584"/>
                  </a:lnTo>
                  <a:lnTo>
                    <a:pt x="9719" y="52568"/>
                  </a:lnTo>
                  <a:close/>
                  <a:moveTo>
                    <a:pt x="8889" y="63606"/>
                  </a:moveTo>
                  <a:lnTo>
                    <a:pt x="8085" y="74418"/>
                  </a:lnTo>
                  <a:lnTo>
                    <a:pt x="8318" y="74442"/>
                  </a:lnTo>
                  <a:lnTo>
                    <a:pt x="9122" y="63622"/>
                  </a:lnTo>
                  <a:lnTo>
                    <a:pt x="8889" y="63606"/>
                  </a:lnTo>
                  <a:close/>
                  <a:moveTo>
                    <a:pt x="8069" y="74651"/>
                  </a:moveTo>
                  <a:lnTo>
                    <a:pt x="7265" y="85464"/>
                  </a:lnTo>
                  <a:lnTo>
                    <a:pt x="7488" y="85480"/>
                  </a:lnTo>
                  <a:lnTo>
                    <a:pt x="8300" y="74667"/>
                  </a:lnTo>
                  <a:lnTo>
                    <a:pt x="8069" y="74651"/>
                  </a:lnTo>
                  <a:close/>
                  <a:moveTo>
                    <a:pt x="7247" y="85697"/>
                  </a:moveTo>
                  <a:lnTo>
                    <a:pt x="6435" y="96510"/>
                  </a:lnTo>
                  <a:lnTo>
                    <a:pt x="6668" y="96526"/>
                  </a:lnTo>
                  <a:lnTo>
                    <a:pt x="7472" y="85713"/>
                  </a:lnTo>
                  <a:lnTo>
                    <a:pt x="7247" y="85697"/>
                  </a:lnTo>
                  <a:close/>
                  <a:moveTo>
                    <a:pt x="6419" y="96743"/>
                  </a:moveTo>
                  <a:lnTo>
                    <a:pt x="5613" y="107555"/>
                  </a:lnTo>
                  <a:lnTo>
                    <a:pt x="5846" y="107571"/>
                  </a:lnTo>
                  <a:lnTo>
                    <a:pt x="6650" y="96758"/>
                  </a:lnTo>
                  <a:lnTo>
                    <a:pt x="6419" y="96743"/>
                  </a:lnTo>
                  <a:close/>
                  <a:moveTo>
                    <a:pt x="5597" y="107778"/>
                  </a:moveTo>
                  <a:lnTo>
                    <a:pt x="4793" y="118593"/>
                  </a:lnTo>
                  <a:lnTo>
                    <a:pt x="5016" y="118609"/>
                  </a:lnTo>
                  <a:lnTo>
                    <a:pt x="5830" y="107796"/>
                  </a:lnTo>
                  <a:lnTo>
                    <a:pt x="5597" y="107778"/>
                  </a:lnTo>
                  <a:close/>
                  <a:moveTo>
                    <a:pt x="4777" y="118824"/>
                  </a:moveTo>
                  <a:lnTo>
                    <a:pt x="3963" y="129639"/>
                  </a:lnTo>
                  <a:lnTo>
                    <a:pt x="4196" y="129654"/>
                  </a:lnTo>
                  <a:lnTo>
                    <a:pt x="5000" y="118842"/>
                  </a:lnTo>
                  <a:lnTo>
                    <a:pt x="4777" y="118824"/>
                  </a:lnTo>
                  <a:close/>
                  <a:moveTo>
                    <a:pt x="3947" y="129869"/>
                  </a:moveTo>
                  <a:lnTo>
                    <a:pt x="3143" y="140684"/>
                  </a:lnTo>
                  <a:lnTo>
                    <a:pt x="3374" y="140700"/>
                  </a:lnTo>
                  <a:lnTo>
                    <a:pt x="4180" y="129887"/>
                  </a:lnTo>
                  <a:lnTo>
                    <a:pt x="3947" y="129869"/>
                  </a:lnTo>
                  <a:close/>
                  <a:moveTo>
                    <a:pt x="3125" y="140915"/>
                  </a:moveTo>
                  <a:lnTo>
                    <a:pt x="2321" y="151730"/>
                  </a:lnTo>
                  <a:lnTo>
                    <a:pt x="2546" y="151746"/>
                  </a:lnTo>
                  <a:lnTo>
                    <a:pt x="3358" y="140933"/>
                  </a:lnTo>
                  <a:lnTo>
                    <a:pt x="3125" y="140915"/>
                  </a:lnTo>
                  <a:close/>
                  <a:moveTo>
                    <a:pt x="2305" y="151953"/>
                  </a:moveTo>
                  <a:lnTo>
                    <a:pt x="1493" y="162767"/>
                  </a:lnTo>
                  <a:lnTo>
                    <a:pt x="1724" y="162783"/>
                  </a:lnTo>
                  <a:lnTo>
                    <a:pt x="2528" y="151971"/>
                  </a:lnTo>
                  <a:lnTo>
                    <a:pt x="2305" y="151953"/>
                  </a:lnTo>
                  <a:close/>
                  <a:moveTo>
                    <a:pt x="1475" y="162998"/>
                  </a:moveTo>
                  <a:lnTo>
                    <a:pt x="671" y="173813"/>
                  </a:lnTo>
                  <a:lnTo>
                    <a:pt x="904" y="173829"/>
                  </a:lnTo>
                  <a:lnTo>
                    <a:pt x="1708" y="163016"/>
                  </a:lnTo>
                  <a:lnTo>
                    <a:pt x="1475" y="162998"/>
                  </a:lnTo>
                  <a:close/>
                  <a:moveTo>
                    <a:pt x="655" y="174044"/>
                  </a:moveTo>
                  <a:lnTo>
                    <a:pt x="1" y="182884"/>
                  </a:lnTo>
                  <a:lnTo>
                    <a:pt x="223" y="182900"/>
                  </a:lnTo>
                  <a:lnTo>
                    <a:pt x="886" y="174062"/>
                  </a:lnTo>
                  <a:lnTo>
                    <a:pt x="655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257650" y="766800"/>
              <a:ext cx="346850" cy="4572325"/>
            </a:xfrm>
            <a:custGeom>
              <a:avLst/>
              <a:gdLst/>
              <a:ahLst/>
              <a:cxnLst/>
              <a:rect l="l" t="t" r="r" b="b"/>
              <a:pathLst>
                <a:path w="13874" h="182893" extrusionOk="0">
                  <a:moveTo>
                    <a:pt x="13643" y="1"/>
                  </a:moveTo>
                  <a:lnTo>
                    <a:pt x="13036" y="8153"/>
                  </a:lnTo>
                  <a:lnTo>
                    <a:pt x="13261" y="8169"/>
                  </a:lnTo>
                  <a:lnTo>
                    <a:pt x="13874" y="17"/>
                  </a:lnTo>
                  <a:lnTo>
                    <a:pt x="13643" y="1"/>
                  </a:lnTo>
                  <a:close/>
                  <a:moveTo>
                    <a:pt x="13020" y="8384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5" y="8401"/>
                  </a:lnTo>
                  <a:lnTo>
                    <a:pt x="13020" y="8384"/>
                  </a:lnTo>
                  <a:close/>
                  <a:moveTo>
                    <a:pt x="12190" y="19429"/>
                  </a:moveTo>
                  <a:lnTo>
                    <a:pt x="11386" y="30244"/>
                  </a:lnTo>
                  <a:lnTo>
                    <a:pt x="11619" y="30260"/>
                  </a:lnTo>
                  <a:lnTo>
                    <a:pt x="12423" y="19447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6" y="41289"/>
                  </a:lnTo>
                  <a:lnTo>
                    <a:pt x="10789" y="41305"/>
                  </a:lnTo>
                  <a:lnTo>
                    <a:pt x="11603" y="30493"/>
                  </a:lnTo>
                  <a:lnTo>
                    <a:pt x="11370" y="30475"/>
                  </a:lnTo>
                  <a:close/>
                  <a:moveTo>
                    <a:pt x="10548" y="41512"/>
                  </a:moveTo>
                  <a:lnTo>
                    <a:pt x="9736" y="52327"/>
                  </a:lnTo>
                  <a:lnTo>
                    <a:pt x="9969" y="52343"/>
                  </a:lnTo>
                  <a:lnTo>
                    <a:pt x="10773" y="41530"/>
                  </a:lnTo>
                  <a:lnTo>
                    <a:pt x="10548" y="41512"/>
                  </a:lnTo>
                  <a:close/>
                  <a:moveTo>
                    <a:pt x="9720" y="52558"/>
                  </a:moveTo>
                  <a:lnTo>
                    <a:pt x="8916" y="63373"/>
                  </a:lnTo>
                  <a:lnTo>
                    <a:pt x="9147" y="63389"/>
                  </a:lnTo>
                  <a:lnTo>
                    <a:pt x="9951" y="52576"/>
                  </a:lnTo>
                  <a:lnTo>
                    <a:pt x="9720" y="52558"/>
                  </a:lnTo>
                  <a:close/>
                  <a:moveTo>
                    <a:pt x="8898" y="63604"/>
                  </a:moveTo>
                  <a:lnTo>
                    <a:pt x="8094" y="74418"/>
                  </a:lnTo>
                  <a:lnTo>
                    <a:pt x="8319" y="74434"/>
                  </a:lnTo>
                  <a:lnTo>
                    <a:pt x="9131" y="63622"/>
                  </a:lnTo>
                  <a:lnTo>
                    <a:pt x="8898" y="63604"/>
                  </a:lnTo>
                  <a:close/>
                  <a:moveTo>
                    <a:pt x="8079" y="74641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1" y="74667"/>
                  </a:lnTo>
                  <a:lnTo>
                    <a:pt x="8079" y="74641"/>
                  </a:lnTo>
                  <a:close/>
                  <a:moveTo>
                    <a:pt x="7249" y="85687"/>
                  </a:moveTo>
                  <a:lnTo>
                    <a:pt x="6445" y="96500"/>
                  </a:lnTo>
                  <a:lnTo>
                    <a:pt x="6677" y="96518"/>
                  </a:lnTo>
                  <a:lnTo>
                    <a:pt x="7481" y="85703"/>
                  </a:lnTo>
                  <a:lnTo>
                    <a:pt x="7249" y="85687"/>
                  </a:lnTo>
                  <a:close/>
                  <a:moveTo>
                    <a:pt x="6429" y="96732"/>
                  </a:moveTo>
                  <a:lnTo>
                    <a:pt x="5623" y="107545"/>
                  </a:lnTo>
                  <a:lnTo>
                    <a:pt x="5848" y="107563"/>
                  </a:lnTo>
                  <a:lnTo>
                    <a:pt x="6660" y="96748"/>
                  </a:lnTo>
                  <a:lnTo>
                    <a:pt x="6429" y="96732"/>
                  </a:lnTo>
                  <a:close/>
                  <a:moveTo>
                    <a:pt x="5607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2" y="107794"/>
                  </a:lnTo>
                  <a:lnTo>
                    <a:pt x="5607" y="107778"/>
                  </a:lnTo>
                  <a:close/>
                  <a:moveTo>
                    <a:pt x="4777" y="118816"/>
                  </a:moveTo>
                  <a:lnTo>
                    <a:pt x="3973" y="129629"/>
                  </a:lnTo>
                  <a:lnTo>
                    <a:pt x="4206" y="129654"/>
                  </a:lnTo>
                  <a:lnTo>
                    <a:pt x="5010" y="118832"/>
                  </a:lnTo>
                  <a:lnTo>
                    <a:pt x="4777" y="118816"/>
                  </a:lnTo>
                  <a:close/>
                  <a:moveTo>
                    <a:pt x="3957" y="129861"/>
                  </a:moveTo>
                  <a:lnTo>
                    <a:pt x="3153" y="140674"/>
                  </a:lnTo>
                  <a:lnTo>
                    <a:pt x="3376" y="140692"/>
                  </a:lnTo>
                  <a:lnTo>
                    <a:pt x="4190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6" y="151738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7" y="151953"/>
                  </a:moveTo>
                  <a:lnTo>
                    <a:pt x="1503" y="162765"/>
                  </a:lnTo>
                  <a:lnTo>
                    <a:pt x="1734" y="162783"/>
                  </a:lnTo>
                  <a:lnTo>
                    <a:pt x="2538" y="151968"/>
                  </a:lnTo>
                  <a:lnTo>
                    <a:pt x="2307" y="151953"/>
                  </a:lnTo>
                  <a:close/>
                  <a:moveTo>
                    <a:pt x="1485" y="162990"/>
                  </a:moveTo>
                  <a:lnTo>
                    <a:pt x="681" y="173803"/>
                  </a:lnTo>
                  <a:lnTo>
                    <a:pt x="906" y="173819"/>
                  </a:lnTo>
                  <a:lnTo>
                    <a:pt x="1718" y="163006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0" y="182874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533775" y="787300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4" y="1"/>
                  </a:moveTo>
                  <a:lnTo>
                    <a:pt x="13029" y="8161"/>
                  </a:lnTo>
                  <a:lnTo>
                    <a:pt x="13262" y="8178"/>
                  </a:lnTo>
                  <a:lnTo>
                    <a:pt x="13867" y="19"/>
                  </a:lnTo>
                  <a:lnTo>
                    <a:pt x="13644" y="1"/>
                  </a:lnTo>
                  <a:close/>
                  <a:moveTo>
                    <a:pt x="13013" y="8385"/>
                  </a:moveTo>
                  <a:lnTo>
                    <a:pt x="12209" y="19198"/>
                  </a:lnTo>
                  <a:lnTo>
                    <a:pt x="12440" y="19224"/>
                  </a:lnTo>
                  <a:lnTo>
                    <a:pt x="13246" y="8401"/>
                  </a:lnTo>
                  <a:lnTo>
                    <a:pt x="13013" y="8385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2" y="30262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77"/>
                  </a:moveTo>
                  <a:lnTo>
                    <a:pt x="10559" y="41289"/>
                  </a:lnTo>
                  <a:lnTo>
                    <a:pt x="10790" y="41307"/>
                  </a:lnTo>
                  <a:lnTo>
                    <a:pt x="11594" y="30493"/>
                  </a:lnTo>
                  <a:lnTo>
                    <a:pt x="11371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70" y="52353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21" y="52560"/>
                  </a:moveTo>
                  <a:lnTo>
                    <a:pt x="8917" y="63373"/>
                  </a:lnTo>
                  <a:lnTo>
                    <a:pt x="9140" y="63389"/>
                  </a:lnTo>
                  <a:lnTo>
                    <a:pt x="9952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8"/>
                  </a:lnTo>
                  <a:lnTo>
                    <a:pt x="8320" y="74434"/>
                  </a:lnTo>
                  <a:lnTo>
                    <a:pt x="9124" y="63621"/>
                  </a:lnTo>
                  <a:lnTo>
                    <a:pt x="8899" y="63606"/>
                  </a:lnTo>
                  <a:close/>
                  <a:moveTo>
                    <a:pt x="8071" y="74651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71" y="74651"/>
                  </a:lnTo>
                  <a:close/>
                  <a:moveTo>
                    <a:pt x="7249" y="85697"/>
                  </a:moveTo>
                  <a:lnTo>
                    <a:pt x="6445" y="96510"/>
                  </a:lnTo>
                  <a:lnTo>
                    <a:pt x="6668" y="96525"/>
                  </a:lnTo>
                  <a:lnTo>
                    <a:pt x="7482" y="85713"/>
                  </a:lnTo>
                  <a:lnTo>
                    <a:pt x="7249" y="85697"/>
                  </a:lnTo>
                  <a:close/>
                  <a:moveTo>
                    <a:pt x="6429" y="96734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0"/>
                  </a:lnTo>
                  <a:lnTo>
                    <a:pt x="6429" y="96734"/>
                  </a:lnTo>
                  <a:close/>
                  <a:moveTo>
                    <a:pt x="5599" y="107780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2" y="107796"/>
                  </a:lnTo>
                  <a:lnTo>
                    <a:pt x="5599" y="107780"/>
                  </a:lnTo>
                  <a:close/>
                  <a:moveTo>
                    <a:pt x="4777" y="118826"/>
                  </a:moveTo>
                  <a:lnTo>
                    <a:pt x="3973" y="129638"/>
                  </a:lnTo>
                  <a:lnTo>
                    <a:pt x="4206" y="129654"/>
                  </a:lnTo>
                  <a:lnTo>
                    <a:pt x="5010" y="118842"/>
                  </a:lnTo>
                  <a:lnTo>
                    <a:pt x="4777" y="118826"/>
                  </a:lnTo>
                  <a:close/>
                  <a:moveTo>
                    <a:pt x="3957" y="129861"/>
                  </a:moveTo>
                  <a:lnTo>
                    <a:pt x="3153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7" y="129861"/>
                  </a:lnTo>
                  <a:close/>
                  <a:moveTo>
                    <a:pt x="3128" y="140907"/>
                  </a:moveTo>
                  <a:lnTo>
                    <a:pt x="2324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504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08" y="151953"/>
                  </a:lnTo>
                  <a:close/>
                  <a:moveTo>
                    <a:pt x="1486" y="162998"/>
                  </a:moveTo>
                  <a:lnTo>
                    <a:pt x="682" y="173813"/>
                  </a:lnTo>
                  <a:lnTo>
                    <a:pt x="906" y="173829"/>
                  </a:lnTo>
                  <a:lnTo>
                    <a:pt x="1711" y="163016"/>
                  </a:lnTo>
                  <a:lnTo>
                    <a:pt x="1486" y="162998"/>
                  </a:lnTo>
                  <a:close/>
                  <a:moveTo>
                    <a:pt x="658" y="174036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9" y="174054"/>
                  </a:lnTo>
                  <a:lnTo>
                    <a:pt x="658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809925" y="807850"/>
              <a:ext cx="346675" cy="4572525"/>
            </a:xfrm>
            <a:custGeom>
              <a:avLst/>
              <a:gdLst/>
              <a:ahLst/>
              <a:cxnLst/>
              <a:rect l="l" t="t" r="r" b="b"/>
              <a:pathLst>
                <a:path w="13867" h="182901" extrusionOk="0">
                  <a:moveTo>
                    <a:pt x="13634" y="1"/>
                  </a:moveTo>
                  <a:lnTo>
                    <a:pt x="13028" y="8161"/>
                  </a:lnTo>
                  <a:lnTo>
                    <a:pt x="13261" y="8176"/>
                  </a:lnTo>
                  <a:lnTo>
                    <a:pt x="13866" y="25"/>
                  </a:lnTo>
                  <a:lnTo>
                    <a:pt x="13634" y="1"/>
                  </a:lnTo>
                  <a:close/>
                  <a:moveTo>
                    <a:pt x="13013" y="8393"/>
                  </a:moveTo>
                  <a:lnTo>
                    <a:pt x="12209" y="19206"/>
                  </a:lnTo>
                  <a:lnTo>
                    <a:pt x="12431" y="19222"/>
                  </a:lnTo>
                  <a:lnTo>
                    <a:pt x="13245" y="8409"/>
                  </a:lnTo>
                  <a:lnTo>
                    <a:pt x="13013" y="8393"/>
                  </a:lnTo>
                  <a:close/>
                  <a:moveTo>
                    <a:pt x="12191" y="19429"/>
                  </a:moveTo>
                  <a:lnTo>
                    <a:pt x="11379" y="30252"/>
                  </a:lnTo>
                  <a:lnTo>
                    <a:pt x="11611" y="30268"/>
                  </a:lnTo>
                  <a:lnTo>
                    <a:pt x="12415" y="19455"/>
                  </a:lnTo>
                  <a:lnTo>
                    <a:pt x="12191" y="19429"/>
                  </a:lnTo>
                  <a:close/>
                  <a:moveTo>
                    <a:pt x="11363" y="30475"/>
                  </a:moveTo>
                  <a:lnTo>
                    <a:pt x="10559" y="41289"/>
                  </a:lnTo>
                  <a:lnTo>
                    <a:pt x="10789" y="41305"/>
                  </a:lnTo>
                  <a:lnTo>
                    <a:pt x="11594" y="30493"/>
                  </a:lnTo>
                  <a:lnTo>
                    <a:pt x="11363" y="30475"/>
                  </a:lnTo>
                  <a:close/>
                  <a:moveTo>
                    <a:pt x="10541" y="41520"/>
                  </a:moveTo>
                  <a:lnTo>
                    <a:pt x="9737" y="52335"/>
                  </a:lnTo>
                  <a:lnTo>
                    <a:pt x="9962" y="52351"/>
                  </a:lnTo>
                  <a:lnTo>
                    <a:pt x="10774" y="41538"/>
                  </a:lnTo>
                  <a:lnTo>
                    <a:pt x="10541" y="41520"/>
                  </a:lnTo>
                  <a:close/>
                  <a:moveTo>
                    <a:pt x="9721" y="52566"/>
                  </a:moveTo>
                  <a:lnTo>
                    <a:pt x="8907" y="63381"/>
                  </a:lnTo>
                  <a:lnTo>
                    <a:pt x="9140" y="63397"/>
                  </a:lnTo>
                  <a:lnTo>
                    <a:pt x="9944" y="52584"/>
                  </a:lnTo>
                  <a:lnTo>
                    <a:pt x="9721" y="52566"/>
                  </a:lnTo>
                  <a:close/>
                  <a:moveTo>
                    <a:pt x="8891" y="63604"/>
                  </a:moveTo>
                  <a:lnTo>
                    <a:pt x="8087" y="74418"/>
                  </a:lnTo>
                  <a:lnTo>
                    <a:pt x="8320" y="74442"/>
                  </a:lnTo>
                  <a:lnTo>
                    <a:pt x="9124" y="63621"/>
                  </a:lnTo>
                  <a:lnTo>
                    <a:pt x="8891" y="63604"/>
                  </a:lnTo>
                  <a:close/>
                  <a:moveTo>
                    <a:pt x="8071" y="74649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71" y="74649"/>
                  </a:lnTo>
                  <a:close/>
                  <a:moveTo>
                    <a:pt x="7249" y="85695"/>
                  </a:moveTo>
                  <a:lnTo>
                    <a:pt x="6445" y="96509"/>
                  </a:lnTo>
                  <a:lnTo>
                    <a:pt x="6668" y="96525"/>
                  </a:lnTo>
                  <a:lnTo>
                    <a:pt x="7474" y="85713"/>
                  </a:lnTo>
                  <a:lnTo>
                    <a:pt x="7249" y="85695"/>
                  </a:lnTo>
                  <a:close/>
                  <a:moveTo>
                    <a:pt x="6419" y="96740"/>
                  </a:moveTo>
                  <a:lnTo>
                    <a:pt x="5615" y="107555"/>
                  </a:lnTo>
                  <a:lnTo>
                    <a:pt x="5848" y="107571"/>
                  </a:lnTo>
                  <a:lnTo>
                    <a:pt x="6652" y="96758"/>
                  </a:lnTo>
                  <a:lnTo>
                    <a:pt x="6419" y="96740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2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198" y="129654"/>
                  </a:lnTo>
                  <a:lnTo>
                    <a:pt x="5002" y="118840"/>
                  </a:lnTo>
                  <a:lnTo>
                    <a:pt x="4777" y="118824"/>
                  </a:lnTo>
                  <a:close/>
                  <a:moveTo>
                    <a:pt x="3949" y="129869"/>
                  </a:moveTo>
                  <a:lnTo>
                    <a:pt x="3145" y="140682"/>
                  </a:lnTo>
                  <a:lnTo>
                    <a:pt x="3376" y="140700"/>
                  </a:lnTo>
                  <a:lnTo>
                    <a:pt x="4180" y="129885"/>
                  </a:lnTo>
                  <a:lnTo>
                    <a:pt x="3949" y="129869"/>
                  </a:lnTo>
                  <a:close/>
                  <a:moveTo>
                    <a:pt x="3127" y="140915"/>
                  </a:moveTo>
                  <a:lnTo>
                    <a:pt x="2323" y="151728"/>
                  </a:lnTo>
                  <a:lnTo>
                    <a:pt x="2556" y="151746"/>
                  </a:lnTo>
                  <a:lnTo>
                    <a:pt x="3360" y="140931"/>
                  </a:lnTo>
                  <a:lnTo>
                    <a:pt x="3127" y="140915"/>
                  </a:lnTo>
                  <a:close/>
                  <a:moveTo>
                    <a:pt x="2307" y="151952"/>
                  </a:moveTo>
                  <a:lnTo>
                    <a:pt x="1503" y="162765"/>
                  </a:lnTo>
                  <a:lnTo>
                    <a:pt x="1726" y="162783"/>
                  </a:lnTo>
                  <a:lnTo>
                    <a:pt x="2538" y="151968"/>
                  </a:lnTo>
                  <a:lnTo>
                    <a:pt x="2307" y="151952"/>
                  </a:lnTo>
                  <a:close/>
                  <a:moveTo>
                    <a:pt x="1485" y="162998"/>
                  </a:moveTo>
                  <a:lnTo>
                    <a:pt x="673" y="173811"/>
                  </a:lnTo>
                  <a:lnTo>
                    <a:pt x="906" y="173829"/>
                  </a:lnTo>
                  <a:lnTo>
                    <a:pt x="1710" y="163014"/>
                  </a:lnTo>
                  <a:lnTo>
                    <a:pt x="1485" y="162998"/>
                  </a:lnTo>
                  <a:close/>
                  <a:moveTo>
                    <a:pt x="657" y="174044"/>
                  </a:moveTo>
                  <a:lnTo>
                    <a:pt x="1" y="182874"/>
                  </a:lnTo>
                  <a:lnTo>
                    <a:pt x="225" y="182900"/>
                  </a:lnTo>
                  <a:lnTo>
                    <a:pt x="888" y="174060"/>
                  </a:lnTo>
                  <a:lnTo>
                    <a:pt x="657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7000" y="520525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8" y="0"/>
                  </a:moveTo>
                  <a:lnTo>
                    <a:pt x="0" y="233"/>
                  </a:lnTo>
                  <a:lnTo>
                    <a:pt x="9529" y="938"/>
                  </a:lnTo>
                  <a:lnTo>
                    <a:pt x="9545" y="713"/>
                  </a:lnTo>
                  <a:lnTo>
                    <a:pt x="18" y="0"/>
                  </a:lnTo>
                  <a:close/>
                  <a:moveTo>
                    <a:pt x="9778" y="731"/>
                  </a:moveTo>
                  <a:lnTo>
                    <a:pt x="9762" y="954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31"/>
                  </a:lnTo>
                  <a:close/>
                  <a:moveTo>
                    <a:pt x="20824" y="1551"/>
                  </a:moveTo>
                  <a:lnTo>
                    <a:pt x="20808" y="1784"/>
                  </a:lnTo>
                  <a:lnTo>
                    <a:pt x="31621" y="2588"/>
                  </a:lnTo>
                  <a:lnTo>
                    <a:pt x="31637" y="2355"/>
                  </a:lnTo>
                  <a:lnTo>
                    <a:pt x="20824" y="1551"/>
                  </a:lnTo>
                  <a:close/>
                  <a:moveTo>
                    <a:pt x="31861" y="2373"/>
                  </a:moveTo>
                  <a:lnTo>
                    <a:pt x="31844" y="2603"/>
                  </a:lnTo>
                  <a:lnTo>
                    <a:pt x="42658" y="3408"/>
                  </a:lnTo>
                  <a:lnTo>
                    <a:pt x="42674" y="3185"/>
                  </a:lnTo>
                  <a:lnTo>
                    <a:pt x="31861" y="2373"/>
                  </a:lnTo>
                  <a:close/>
                  <a:moveTo>
                    <a:pt x="42907" y="3201"/>
                  </a:moveTo>
                  <a:lnTo>
                    <a:pt x="42889" y="3425"/>
                  </a:lnTo>
                  <a:lnTo>
                    <a:pt x="53704" y="4237"/>
                  </a:lnTo>
                  <a:lnTo>
                    <a:pt x="53720" y="4005"/>
                  </a:lnTo>
                  <a:lnTo>
                    <a:pt x="42907" y="3201"/>
                  </a:lnTo>
                  <a:close/>
                  <a:moveTo>
                    <a:pt x="53953" y="4022"/>
                  </a:moveTo>
                  <a:lnTo>
                    <a:pt x="53935" y="4253"/>
                  </a:lnTo>
                  <a:lnTo>
                    <a:pt x="64750" y="5059"/>
                  </a:lnTo>
                  <a:lnTo>
                    <a:pt x="64766" y="4827"/>
                  </a:lnTo>
                  <a:lnTo>
                    <a:pt x="53953" y="4022"/>
                  </a:lnTo>
                  <a:close/>
                  <a:moveTo>
                    <a:pt x="64998" y="4842"/>
                  </a:moveTo>
                  <a:lnTo>
                    <a:pt x="64980" y="5075"/>
                  </a:lnTo>
                  <a:lnTo>
                    <a:pt x="75795" y="5879"/>
                  </a:lnTo>
                  <a:lnTo>
                    <a:pt x="75811" y="5656"/>
                  </a:lnTo>
                  <a:lnTo>
                    <a:pt x="64998" y="4842"/>
                  </a:lnTo>
                  <a:close/>
                  <a:moveTo>
                    <a:pt x="76036" y="5672"/>
                  </a:moveTo>
                  <a:lnTo>
                    <a:pt x="76018" y="5895"/>
                  </a:lnTo>
                  <a:lnTo>
                    <a:pt x="86833" y="6709"/>
                  </a:lnTo>
                  <a:lnTo>
                    <a:pt x="86849" y="6476"/>
                  </a:lnTo>
                  <a:lnTo>
                    <a:pt x="76036" y="5672"/>
                  </a:lnTo>
                  <a:close/>
                  <a:moveTo>
                    <a:pt x="87082" y="6492"/>
                  </a:moveTo>
                  <a:lnTo>
                    <a:pt x="87064" y="6725"/>
                  </a:lnTo>
                  <a:lnTo>
                    <a:pt x="97879" y="7529"/>
                  </a:lnTo>
                  <a:lnTo>
                    <a:pt x="97895" y="7298"/>
                  </a:lnTo>
                  <a:lnTo>
                    <a:pt x="87082" y="6492"/>
                  </a:lnTo>
                  <a:close/>
                  <a:moveTo>
                    <a:pt x="98127" y="7314"/>
                  </a:moveTo>
                  <a:lnTo>
                    <a:pt x="98109" y="7547"/>
                  </a:lnTo>
                  <a:lnTo>
                    <a:pt x="108924" y="8351"/>
                  </a:lnTo>
                  <a:lnTo>
                    <a:pt x="108940" y="8126"/>
                  </a:lnTo>
                  <a:lnTo>
                    <a:pt x="98127" y="7314"/>
                  </a:lnTo>
                  <a:close/>
                  <a:moveTo>
                    <a:pt x="109173" y="8144"/>
                  </a:moveTo>
                  <a:lnTo>
                    <a:pt x="109147" y="8367"/>
                  </a:lnTo>
                  <a:lnTo>
                    <a:pt x="119970" y="9179"/>
                  </a:lnTo>
                  <a:lnTo>
                    <a:pt x="119986" y="8948"/>
                  </a:lnTo>
                  <a:lnTo>
                    <a:pt x="109173" y="8144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4" y="9768"/>
                  </a:lnTo>
                  <a:lnTo>
                    <a:pt x="120209" y="8964"/>
                  </a:lnTo>
                  <a:close/>
                  <a:moveTo>
                    <a:pt x="131254" y="9786"/>
                  </a:moveTo>
                  <a:lnTo>
                    <a:pt x="131238" y="10017"/>
                  </a:lnTo>
                  <a:lnTo>
                    <a:pt x="142051" y="10821"/>
                  </a:lnTo>
                  <a:lnTo>
                    <a:pt x="142069" y="10590"/>
                  </a:lnTo>
                  <a:lnTo>
                    <a:pt x="131254" y="9786"/>
                  </a:lnTo>
                  <a:close/>
                  <a:moveTo>
                    <a:pt x="142300" y="10614"/>
                  </a:moveTo>
                  <a:lnTo>
                    <a:pt x="142284" y="10839"/>
                  </a:lnTo>
                  <a:lnTo>
                    <a:pt x="153097" y="11643"/>
                  </a:lnTo>
                  <a:lnTo>
                    <a:pt x="153115" y="11418"/>
                  </a:lnTo>
                  <a:lnTo>
                    <a:pt x="142300" y="10614"/>
                  </a:lnTo>
                  <a:close/>
                  <a:moveTo>
                    <a:pt x="153338" y="11436"/>
                  </a:moveTo>
                  <a:lnTo>
                    <a:pt x="153322" y="11667"/>
                  </a:lnTo>
                  <a:lnTo>
                    <a:pt x="164135" y="12473"/>
                  </a:lnTo>
                  <a:lnTo>
                    <a:pt x="164160" y="12240"/>
                  </a:lnTo>
                  <a:lnTo>
                    <a:pt x="153338" y="11436"/>
                  </a:lnTo>
                  <a:close/>
                  <a:moveTo>
                    <a:pt x="164383" y="12256"/>
                  </a:moveTo>
                  <a:lnTo>
                    <a:pt x="164367" y="12489"/>
                  </a:lnTo>
                  <a:lnTo>
                    <a:pt x="175180" y="13293"/>
                  </a:lnTo>
                  <a:lnTo>
                    <a:pt x="175198" y="13060"/>
                  </a:lnTo>
                  <a:lnTo>
                    <a:pt x="164383" y="12256"/>
                  </a:lnTo>
                  <a:close/>
                  <a:moveTo>
                    <a:pt x="175429" y="13086"/>
                  </a:moveTo>
                  <a:lnTo>
                    <a:pt x="175413" y="13309"/>
                  </a:lnTo>
                  <a:lnTo>
                    <a:pt x="186226" y="14115"/>
                  </a:lnTo>
                  <a:lnTo>
                    <a:pt x="186244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9"/>
                  </a:lnTo>
                  <a:lnTo>
                    <a:pt x="197272" y="14943"/>
                  </a:lnTo>
                  <a:lnTo>
                    <a:pt x="197289" y="14712"/>
                  </a:lnTo>
                  <a:lnTo>
                    <a:pt x="186475" y="13906"/>
                  </a:lnTo>
                  <a:close/>
                  <a:moveTo>
                    <a:pt x="197512" y="14728"/>
                  </a:moveTo>
                  <a:lnTo>
                    <a:pt x="197496" y="14961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2" y="14728"/>
                  </a:lnTo>
                  <a:close/>
                  <a:moveTo>
                    <a:pt x="208558" y="15558"/>
                  </a:moveTo>
                  <a:lnTo>
                    <a:pt x="208542" y="15781"/>
                  </a:lnTo>
                  <a:lnTo>
                    <a:pt x="219355" y="16585"/>
                  </a:lnTo>
                  <a:lnTo>
                    <a:pt x="219371" y="16362"/>
                  </a:lnTo>
                  <a:lnTo>
                    <a:pt x="208558" y="15558"/>
                  </a:lnTo>
                  <a:close/>
                  <a:moveTo>
                    <a:pt x="219604" y="16378"/>
                  </a:moveTo>
                  <a:lnTo>
                    <a:pt x="219588" y="16603"/>
                  </a:lnTo>
                  <a:lnTo>
                    <a:pt x="230401" y="17415"/>
                  </a:lnTo>
                  <a:lnTo>
                    <a:pt x="230416" y="17182"/>
                  </a:lnTo>
                  <a:lnTo>
                    <a:pt x="219604" y="16378"/>
                  </a:lnTo>
                  <a:close/>
                  <a:moveTo>
                    <a:pt x="230649" y="17200"/>
                  </a:moveTo>
                  <a:lnTo>
                    <a:pt x="230633" y="17430"/>
                  </a:lnTo>
                  <a:lnTo>
                    <a:pt x="241446" y="18235"/>
                  </a:lnTo>
                  <a:lnTo>
                    <a:pt x="241462" y="18004"/>
                  </a:lnTo>
                  <a:lnTo>
                    <a:pt x="230649" y="17200"/>
                  </a:lnTo>
                  <a:close/>
                  <a:moveTo>
                    <a:pt x="241687" y="18020"/>
                  </a:moveTo>
                  <a:lnTo>
                    <a:pt x="241671" y="18252"/>
                  </a:lnTo>
                  <a:lnTo>
                    <a:pt x="252484" y="19056"/>
                  </a:lnTo>
                  <a:lnTo>
                    <a:pt x="252500" y="18832"/>
                  </a:lnTo>
                  <a:lnTo>
                    <a:pt x="241687" y="18020"/>
                  </a:lnTo>
                  <a:close/>
                  <a:moveTo>
                    <a:pt x="252733" y="18849"/>
                  </a:moveTo>
                  <a:lnTo>
                    <a:pt x="252717" y="19072"/>
                  </a:lnTo>
                  <a:lnTo>
                    <a:pt x="263530" y="19886"/>
                  </a:lnTo>
                  <a:lnTo>
                    <a:pt x="263545" y="19654"/>
                  </a:lnTo>
                  <a:lnTo>
                    <a:pt x="252733" y="18849"/>
                  </a:lnTo>
                  <a:close/>
                  <a:moveTo>
                    <a:pt x="263778" y="19669"/>
                  </a:moveTo>
                  <a:lnTo>
                    <a:pt x="263762" y="19902"/>
                  </a:lnTo>
                  <a:lnTo>
                    <a:pt x="273290" y="20615"/>
                  </a:lnTo>
                  <a:lnTo>
                    <a:pt x="273305" y="20384"/>
                  </a:lnTo>
                  <a:lnTo>
                    <a:pt x="263778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85225" y="5383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33" y="242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61350" y="558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337500" y="5793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49"/>
                  </a:lnTo>
                  <a:lnTo>
                    <a:pt x="241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613450" y="6001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1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889575" y="620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165725" y="641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441875" y="661925"/>
              <a:ext cx="6050" cy="6000"/>
            </a:xfrm>
            <a:custGeom>
              <a:avLst/>
              <a:gdLst/>
              <a:ahLst/>
              <a:cxnLst/>
              <a:rect l="l" t="t" r="r" b="b"/>
              <a:pathLst>
                <a:path w="242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3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17800" y="68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993950" y="702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270100" y="7236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2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46225" y="74422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822125" y="7647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098275" y="7852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374400" y="8059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25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650350" y="8265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26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926500" y="847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202625" y="867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478775" y="8883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1" y="232"/>
                  </a:lnTo>
                  <a:lnTo>
                    <a:pt x="225" y="25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754725" y="9088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030850" y="929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307000" y="9500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4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583150" y="9706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859075" y="9913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135225" y="10118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26500" y="796650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6" y="1"/>
                  </a:moveTo>
                  <a:lnTo>
                    <a:pt x="0" y="224"/>
                  </a:lnTo>
                  <a:lnTo>
                    <a:pt x="9527" y="938"/>
                  </a:lnTo>
                  <a:lnTo>
                    <a:pt x="9545" y="705"/>
                  </a:lnTo>
                  <a:lnTo>
                    <a:pt x="16" y="1"/>
                  </a:lnTo>
                  <a:close/>
                  <a:moveTo>
                    <a:pt x="9776" y="721"/>
                  </a:moveTo>
                  <a:lnTo>
                    <a:pt x="9760" y="954"/>
                  </a:lnTo>
                  <a:lnTo>
                    <a:pt x="20573" y="1758"/>
                  </a:lnTo>
                  <a:lnTo>
                    <a:pt x="20591" y="1535"/>
                  </a:lnTo>
                  <a:lnTo>
                    <a:pt x="9776" y="721"/>
                  </a:lnTo>
                  <a:close/>
                  <a:moveTo>
                    <a:pt x="20814" y="1551"/>
                  </a:moveTo>
                  <a:lnTo>
                    <a:pt x="20798" y="1776"/>
                  </a:lnTo>
                  <a:lnTo>
                    <a:pt x="31611" y="2588"/>
                  </a:lnTo>
                  <a:lnTo>
                    <a:pt x="31629" y="2355"/>
                  </a:lnTo>
                  <a:lnTo>
                    <a:pt x="20814" y="1551"/>
                  </a:lnTo>
                  <a:close/>
                  <a:moveTo>
                    <a:pt x="31859" y="2373"/>
                  </a:moveTo>
                  <a:lnTo>
                    <a:pt x="31844" y="2604"/>
                  </a:lnTo>
                  <a:lnTo>
                    <a:pt x="42656" y="3408"/>
                  </a:lnTo>
                  <a:lnTo>
                    <a:pt x="42674" y="3177"/>
                  </a:lnTo>
                  <a:lnTo>
                    <a:pt x="31859" y="2373"/>
                  </a:lnTo>
                  <a:close/>
                  <a:moveTo>
                    <a:pt x="42905" y="3193"/>
                  </a:moveTo>
                  <a:lnTo>
                    <a:pt x="42889" y="3426"/>
                  </a:lnTo>
                  <a:lnTo>
                    <a:pt x="53702" y="4230"/>
                  </a:lnTo>
                  <a:lnTo>
                    <a:pt x="53720" y="4005"/>
                  </a:lnTo>
                  <a:lnTo>
                    <a:pt x="42905" y="3193"/>
                  </a:lnTo>
                  <a:close/>
                  <a:moveTo>
                    <a:pt x="53951" y="4023"/>
                  </a:moveTo>
                  <a:lnTo>
                    <a:pt x="53927" y="4246"/>
                  </a:lnTo>
                  <a:lnTo>
                    <a:pt x="64748" y="5060"/>
                  </a:lnTo>
                  <a:lnTo>
                    <a:pt x="64766" y="4827"/>
                  </a:lnTo>
                  <a:lnTo>
                    <a:pt x="53951" y="4023"/>
                  </a:lnTo>
                  <a:close/>
                  <a:moveTo>
                    <a:pt x="64988" y="4843"/>
                  </a:moveTo>
                  <a:lnTo>
                    <a:pt x="64973" y="5076"/>
                  </a:lnTo>
                  <a:lnTo>
                    <a:pt x="75785" y="5880"/>
                  </a:lnTo>
                  <a:lnTo>
                    <a:pt x="75801" y="5647"/>
                  </a:lnTo>
                  <a:lnTo>
                    <a:pt x="64988" y="4843"/>
                  </a:lnTo>
                  <a:close/>
                  <a:moveTo>
                    <a:pt x="76034" y="5665"/>
                  </a:moveTo>
                  <a:lnTo>
                    <a:pt x="76018" y="5896"/>
                  </a:lnTo>
                  <a:lnTo>
                    <a:pt x="86831" y="6702"/>
                  </a:lnTo>
                  <a:lnTo>
                    <a:pt x="86847" y="6477"/>
                  </a:lnTo>
                  <a:lnTo>
                    <a:pt x="76034" y="5665"/>
                  </a:lnTo>
                  <a:close/>
                  <a:moveTo>
                    <a:pt x="87080" y="6493"/>
                  </a:moveTo>
                  <a:lnTo>
                    <a:pt x="87064" y="6718"/>
                  </a:lnTo>
                  <a:lnTo>
                    <a:pt x="97877" y="7530"/>
                  </a:lnTo>
                  <a:lnTo>
                    <a:pt x="97893" y="7299"/>
                  </a:lnTo>
                  <a:lnTo>
                    <a:pt x="87080" y="6493"/>
                  </a:lnTo>
                  <a:close/>
                  <a:moveTo>
                    <a:pt x="98117" y="7315"/>
                  </a:moveTo>
                  <a:lnTo>
                    <a:pt x="98102" y="7548"/>
                  </a:lnTo>
                  <a:lnTo>
                    <a:pt x="108914" y="8352"/>
                  </a:lnTo>
                  <a:lnTo>
                    <a:pt x="108938" y="8119"/>
                  </a:lnTo>
                  <a:lnTo>
                    <a:pt x="98117" y="7315"/>
                  </a:lnTo>
                  <a:close/>
                  <a:moveTo>
                    <a:pt x="109163" y="8135"/>
                  </a:moveTo>
                  <a:lnTo>
                    <a:pt x="109147" y="8368"/>
                  </a:lnTo>
                  <a:lnTo>
                    <a:pt x="119960" y="9172"/>
                  </a:lnTo>
                  <a:lnTo>
                    <a:pt x="119976" y="8949"/>
                  </a:lnTo>
                  <a:lnTo>
                    <a:pt x="109163" y="8135"/>
                  </a:lnTo>
                  <a:close/>
                  <a:moveTo>
                    <a:pt x="120209" y="8965"/>
                  </a:moveTo>
                  <a:lnTo>
                    <a:pt x="120193" y="9190"/>
                  </a:lnTo>
                  <a:lnTo>
                    <a:pt x="131006" y="10002"/>
                  </a:lnTo>
                  <a:lnTo>
                    <a:pt x="131022" y="9769"/>
                  </a:lnTo>
                  <a:lnTo>
                    <a:pt x="120209" y="8965"/>
                  </a:lnTo>
                  <a:close/>
                  <a:moveTo>
                    <a:pt x="131254" y="9787"/>
                  </a:moveTo>
                  <a:lnTo>
                    <a:pt x="131239" y="10018"/>
                  </a:lnTo>
                  <a:lnTo>
                    <a:pt x="142051" y="10822"/>
                  </a:lnTo>
                  <a:lnTo>
                    <a:pt x="142067" y="10591"/>
                  </a:lnTo>
                  <a:lnTo>
                    <a:pt x="131254" y="9787"/>
                  </a:lnTo>
                  <a:close/>
                  <a:moveTo>
                    <a:pt x="142292" y="10607"/>
                  </a:moveTo>
                  <a:lnTo>
                    <a:pt x="142274" y="10840"/>
                  </a:lnTo>
                  <a:lnTo>
                    <a:pt x="153089" y="11644"/>
                  </a:lnTo>
                  <a:lnTo>
                    <a:pt x="153105" y="11419"/>
                  </a:lnTo>
                  <a:lnTo>
                    <a:pt x="142292" y="10607"/>
                  </a:lnTo>
                  <a:close/>
                  <a:moveTo>
                    <a:pt x="153338" y="11437"/>
                  </a:moveTo>
                  <a:lnTo>
                    <a:pt x="153320" y="11659"/>
                  </a:lnTo>
                  <a:lnTo>
                    <a:pt x="164135" y="12473"/>
                  </a:lnTo>
                  <a:lnTo>
                    <a:pt x="164151" y="12241"/>
                  </a:lnTo>
                  <a:lnTo>
                    <a:pt x="153338" y="11437"/>
                  </a:lnTo>
                  <a:close/>
                  <a:moveTo>
                    <a:pt x="164383" y="12257"/>
                  </a:moveTo>
                  <a:lnTo>
                    <a:pt x="164366" y="12489"/>
                  </a:lnTo>
                  <a:lnTo>
                    <a:pt x="175180" y="13293"/>
                  </a:lnTo>
                  <a:lnTo>
                    <a:pt x="175196" y="13061"/>
                  </a:lnTo>
                  <a:lnTo>
                    <a:pt x="164383" y="12257"/>
                  </a:lnTo>
                  <a:close/>
                  <a:moveTo>
                    <a:pt x="175429" y="13079"/>
                  </a:moveTo>
                  <a:lnTo>
                    <a:pt x="175411" y="13309"/>
                  </a:lnTo>
                  <a:lnTo>
                    <a:pt x="186226" y="14115"/>
                  </a:lnTo>
                  <a:lnTo>
                    <a:pt x="186242" y="13891"/>
                  </a:lnTo>
                  <a:lnTo>
                    <a:pt x="175429" y="13079"/>
                  </a:lnTo>
                  <a:close/>
                  <a:moveTo>
                    <a:pt x="186467" y="13906"/>
                  </a:moveTo>
                  <a:lnTo>
                    <a:pt x="186449" y="14131"/>
                  </a:lnTo>
                  <a:lnTo>
                    <a:pt x="197264" y="14935"/>
                  </a:lnTo>
                  <a:lnTo>
                    <a:pt x="197280" y="14712"/>
                  </a:lnTo>
                  <a:lnTo>
                    <a:pt x="186467" y="13906"/>
                  </a:lnTo>
                  <a:close/>
                  <a:moveTo>
                    <a:pt x="197512" y="14728"/>
                  </a:moveTo>
                  <a:lnTo>
                    <a:pt x="197495" y="14961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2" y="14728"/>
                  </a:lnTo>
                  <a:close/>
                  <a:moveTo>
                    <a:pt x="208558" y="15548"/>
                  </a:moveTo>
                  <a:lnTo>
                    <a:pt x="208540" y="15781"/>
                  </a:lnTo>
                  <a:lnTo>
                    <a:pt x="219355" y="16585"/>
                  </a:lnTo>
                  <a:lnTo>
                    <a:pt x="219371" y="16354"/>
                  </a:lnTo>
                  <a:lnTo>
                    <a:pt x="208558" y="15548"/>
                  </a:lnTo>
                  <a:close/>
                  <a:moveTo>
                    <a:pt x="219604" y="16378"/>
                  </a:moveTo>
                  <a:lnTo>
                    <a:pt x="219578" y="16603"/>
                  </a:lnTo>
                  <a:lnTo>
                    <a:pt x="230401" y="17407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39" y="17200"/>
                  </a:moveTo>
                  <a:lnTo>
                    <a:pt x="230623" y="17431"/>
                  </a:lnTo>
                  <a:lnTo>
                    <a:pt x="241436" y="18235"/>
                  </a:lnTo>
                  <a:lnTo>
                    <a:pt x="241454" y="18004"/>
                  </a:lnTo>
                  <a:lnTo>
                    <a:pt x="230639" y="17200"/>
                  </a:lnTo>
                  <a:close/>
                  <a:moveTo>
                    <a:pt x="241685" y="18020"/>
                  </a:moveTo>
                  <a:lnTo>
                    <a:pt x="241669" y="18253"/>
                  </a:lnTo>
                  <a:lnTo>
                    <a:pt x="252482" y="19057"/>
                  </a:lnTo>
                  <a:lnTo>
                    <a:pt x="252500" y="18824"/>
                  </a:lnTo>
                  <a:lnTo>
                    <a:pt x="241685" y="18020"/>
                  </a:lnTo>
                  <a:close/>
                  <a:moveTo>
                    <a:pt x="252731" y="18850"/>
                  </a:moveTo>
                  <a:lnTo>
                    <a:pt x="252715" y="19073"/>
                  </a:lnTo>
                  <a:lnTo>
                    <a:pt x="263528" y="1987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68" y="19670"/>
                  </a:moveTo>
                  <a:lnTo>
                    <a:pt x="263752" y="19903"/>
                  </a:lnTo>
                  <a:lnTo>
                    <a:pt x="273290" y="20607"/>
                  </a:lnTo>
                  <a:lnTo>
                    <a:pt x="273305" y="20385"/>
                  </a:lnTo>
                  <a:lnTo>
                    <a:pt x="263768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64675" y="814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040825" y="8350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316750" y="855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592900" y="876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869050" y="8967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8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145175" y="9173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421125" y="9378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697275" y="9585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973400" y="9791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6" y="250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49350" y="999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25500" y="1020350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801625" y="10408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077775" y="10614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353700" y="10821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1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629850" y="1102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906000" y="11231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182125" y="11439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2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458075" y="11644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3"/>
                  </a:lnTo>
                  <a:lnTo>
                    <a:pt x="232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734225" y="11849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010350" y="1205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286500" y="1226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3" y="249"/>
                  </a:lnTo>
                  <a:lnTo>
                    <a:pt x="23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562400" y="1246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838525" y="12672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2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114675" y="12880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2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5750" y="1072600"/>
              <a:ext cx="6832650" cy="515400"/>
            </a:xfrm>
            <a:custGeom>
              <a:avLst/>
              <a:gdLst/>
              <a:ahLst/>
              <a:cxnLst/>
              <a:rect l="l" t="t" r="r" b="b"/>
              <a:pathLst>
                <a:path w="273306" h="20616" extrusionOk="0">
                  <a:moveTo>
                    <a:pt x="18" y="1"/>
                  </a:moveTo>
                  <a:lnTo>
                    <a:pt x="0" y="231"/>
                  </a:lnTo>
                  <a:lnTo>
                    <a:pt x="9537" y="946"/>
                  </a:lnTo>
                  <a:lnTo>
                    <a:pt x="9553" y="713"/>
                  </a:lnTo>
                  <a:lnTo>
                    <a:pt x="18" y="1"/>
                  </a:lnTo>
                  <a:close/>
                  <a:moveTo>
                    <a:pt x="9778" y="729"/>
                  </a:moveTo>
                  <a:lnTo>
                    <a:pt x="9760" y="962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29"/>
                  </a:lnTo>
                  <a:close/>
                  <a:moveTo>
                    <a:pt x="20824" y="1551"/>
                  </a:moveTo>
                  <a:lnTo>
                    <a:pt x="20806" y="1784"/>
                  </a:lnTo>
                  <a:lnTo>
                    <a:pt x="31621" y="2588"/>
                  </a:lnTo>
                  <a:lnTo>
                    <a:pt x="31637" y="2363"/>
                  </a:lnTo>
                  <a:lnTo>
                    <a:pt x="20824" y="1551"/>
                  </a:lnTo>
                  <a:close/>
                  <a:moveTo>
                    <a:pt x="31870" y="2381"/>
                  </a:moveTo>
                  <a:lnTo>
                    <a:pt x="31852" y="2604"/>
                  </a:lnTo>
                  <a:lnTo>
                    <a:pt x="42666" y="3416"/>
                  </a:lnTo>
                  <a:lnTo>
                    <a:pt x="42682" y="3185"/>
                  </a:lnTo>
                  <a:lnTo>
                    <a:pt x="31870" y="2381"/>
                  </a:lnTo>
                  <a:close/>
                  <a:moveTo>
                    <a:pt x="42907" y="3201"/>
                  </a:moveTo>
                  <a:lnTo>
                    <a:pt x="42889" y="3434"/>
                  </a:lnTo>
                  <a:lnTo>
                    <a:pt x="53704" y="4238"/>
                  </a:lnTo>
                  <a:lnTo>
                    <a:pt x="53728" y="4005"/>
                  </a:lnTo>
                  <a:lnTo>
                    <a:pt x="42907" y="3201"/>
                  </a:lnTo>
                  <a:close/>
                  <a:moveTo>
                    <a:pt x="53953" y="4023"/>
                  </a:moveTo>
                  <a:lnTo>
                    <a:pt x="53935" y="4254"/>
                  </a:lnTo>
                  <a:lnTo>
                    <a:pt x="64750" y="5058"/>
                  </a:lnTo>
                  <a:lnTo>
                    <a:pt x="64766" y="4835"/>
                  </a:lnTo>
                  <a:lnTo>
                    <a:pt x="53953" y="4023"/>
                  </a:lnTo>
                  <a:close/>
                  <a:moveTo>
                    <a:pt x="64999" y="4851"/>
                  </a:moveTo>
                  <a:lnTo>
                    <a:pt x="64981" y="5076"/>
                  </a:lnTo>
                  <a:lnTo>
                    <a:pt x="75795" y="5888"/>
                  </a:lnTo>
                  <a:lnTo>
                    <a:pt x="75811" y="5655"/>
                  </a:lnTo>
                  <a:lnTo>
                    <a:pt x="64999" y="4851"/>
                  </a:lnTo>
                  <a:close/>
                  <a:moveTo>
                    <a:pt x="76044" y="5673"/>
                  </a:moveTo>
                  <a:lnTo>
                    <a:pt x="76026" y="5903"/>
                  </a:lnTo>
                  <a:lnTo>
                    <a:pt x="86841" y="6710"/>
                  </a:lnTo>
                  <a:lnTo>
                    <a:pt x="86857" y="6477"/>
                  </a:lnTo>
                  <a:lnTo>
                    <a:pt x="76044" y="5673"/>
                  </a:lnTo>
                  <a:close/>
                  <a:moveTo>
                    <a:pt x="87080" y="6493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5" y="7307"/>
                  </a:lnTo>
                  <a:lnTo>
                    <a:pt x="87080" y="6493"/>
                  </a:lnTo>
                  <a:close/>
                  <a:moveTo>
                    <a:pt x="98126" y="7323"/>
                  </a:moveTo>
                  <a:lnTo>
                    <a:pt x="98110" y="7545"/>
                  </a:lnTo>
                  <a:lnTo>
                    <a:pt x="108922" y="8359"/>
                  </a:lnTo>
                  <a:lnTo>
                    <a:pt x="108940" y="8127"/>
                  </a:lnTo>
                  <a:lnTo>
                    <a:pt x="98126" y="7323"/>
                  </a:lnTo>
                  <a:close/>
                  <a:moveTo>
                    <a:pt x="109171" y="8142"/>
                  </a:moveTo>
                  <a:lnTo>
                    <a:pt x="109155" y="8375"/>
                  </a:lnTo>
                  <a:lnTo>
                    <a:pt x="119968" y="9179"/>
                  </a:lnTo>
                  <a:lnTo>
                    <a:pt x="119986" y="8948"/>
                  </a:lnTo>
                  <a:lnTo>
                    <a:pt x="109171" y="8142"/>
                  </a:lnTo>
                  <a:close/>
                  <a:moveTo>
                    <a:pt x="120217" y="8964"/>
                  </a:moveTo>
                  <a:lnTo>
                    <a:pt x="120201" y="9197"/>
                  </a:lnTo>
                  <a:lnTo>
                    <a:pt x="131014" y="10001"/>
                  </a:lnTo>
                  <a:lnTo>
                    <a:pt x="131032" y="9776"/>
                  </a:lnTo>
                  <a:lnTo>
                    <a:pt x="120217" y="8964"/>
                  </a:lnTo>
                  <a:close/>
                  <a:moveTo>
                    <a:pt x="131255" y="9794"/>
                  </a:moveTo>
                  <a:lnTo>
                    <a:pt x="131239" y="10017"/>
                  </a:lnTo>
                  <a:lnTo>
                    <a:pt x="142051" y="10829"/>
                  </a:lnTo>
                  <a:lnTo>
                    <a:pt x="142069" y="10598"/>
                  </a:lnTo>
                  <a:lnTo>
                    <a:pt x="131255" y="9794"/>
                  </a:lnTo>
                  <a:close/>
                  <a:moveTo>
                    <a:pt x="142300" y="10614"/>
                  </a:moveTo>
                  <a:lnTo>
                    <a:pt x="142284" y="10847"/>
                  </a:lnTo>
                  <a:lnTo>
                    <a:pt x="153097" y="11651"/>
                  </a:lnTo>
                  <a:lnTo>
                    <a:pt x="153115" y="11418"/>
                  </a:lnTo>
                  <a:lnTo>
                    <a:pt x="142300" y="10614"/>
                  </a:lnTo>
                  <a:close/>
                  <a:moveTo>
                    <a:pt x="153346" y="11436"/>
                  </a:moveTo>
                  <a:lnTo>
                    <a:pt x="153330" y="11667"/>
                  </a:lnTo>
                  <a:lnTo>
                    <a:pt x="164143" y="12471"/>
                  </a:lnTo>
                  <a:lnTo>
                    <a:pt x="164161" y="12248"/>
                  </a:lnTo>
                  <a:lnTo>
                    <a:pt x="153346" y="11436"/>
                  </a:lnTo>
                  <a:close/>
                  <a:moveTo>
                    <a:pt x="164391" y="12264"/>
                  </a:moveTo>
                  <a:lnTo>
                    <a:pt x="164368" y="12489"/>
                  </a:lnTo>
                  <a:lnTo>
                    <a:pt x="175188" y="13301"/>
                  </a:lnTo>
                  <a:lnTo>
                    <a:pt x="175206" y="13068"/>
                  </a:lnTo>
                  <a:lnTo>
                    <a:pt x="164391" y="12264"/>
                  </a:lnTo>
                  <a:close/>
                  <a:moveTo>
                    <a:pt x="175429" y="13086"/>
                  </a:moveTo>
                  <a:lnTo>
                    <a:pt x="175413" y="13317"/>
                  </a:lnTo>
                  <a:lnTo>
                    <a:pt x="186226" y="14123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9"/>
                  </a:lnTo>
                  <a:lnTo>
                    <a:pt x="197272" y="14943"/>
                  </a:lnTo>
                  <a:lnTo>
                    <a:pt x="197288" y="14720"/>
                  </a:lnTo>
                  <a:lnTo>
                    <a:pt x="186475" y="13906"/>
                  </a:lnTo>
                  <a:close/>
                  <a:moveTo>
                    <a:pt x="197520" y="14736"/>
                  </a:moveTo>
                  <a:lnTo>
                    <a:pt x="197505" y="14959"/>
                  </a:lnTo>
                  <a:lnTo>
                    <a:pt x="208317" y="15773"/>
                  </a:lnTo>
                  <a:lnTo>
                    <a:pt x="208333" y="15540"/>
                  </a:lnTo>
                  <a:lnTo>
                    <a:pt x="197520" y="14736"/>
                  </a:lnTo>
                  <a:close/>
                  <a:moveTo>
                    <a:pt x="208558" y="15556"/>
                  </a:moveTo>
                  <a:lnTo>
                    <a:pt x="208542" y="15789"/>
                  </a:lnTo>
                  <a:lnTo>
                    <a:pt x="219355" y="16593"/>
                  </a:lnTo>
                  <a:lnTo>
                    <a:pt x="219379" y="16362"/>
                  </a:lnTo>
                  <a:lnTo>
                    <a:pt x="208558" y="15556"/>
                  </a:lnTo>
                  <a:close/>
                  <a:moveTo>
                    <a:pt x="219604" y="16378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0"/>
                  </a:lnTo>
                  <a:lnTo>
                    <a:pt x="219604" y="16378"/>
                  </a:lnTo>
                  <a:close/>
                  <a:moveTo>
                    <a:pt x="230649" y="17208"/>
                  </a:moveTo>
                  <a:lnTo>
                    <a:pt x="230634" y="17431"/>
                  </a:lnTo>
                  <a:lnTo>
                    <a:pt x="241446" y="18243"/>
                  </a:lnTo>
                  <a:lnTo>
                    <a:pt x="241462" y="18012"/>
                  </a:lnTo>
                  <a:lnTo>
                    <a:pt x="230649" y="17208"/>
                  </a:lnTo>
                  <a:close/>
                  <a:moveTo>
                    <a:pt x="241695" y="18028"/>
                  </a:moveTo>
                  <a:lnTo>
                    <a:pt x="241679" y="18261"/>
                  </a:lnTo>
                  <a:lnTo>
                    <a:pt x="252492" y="19065"/>
                  </a:lnTo>
                  <a:lnTo>
                    <a:pt x="252508" y="18832"/>
                  </a:lnTo>
                  <a:lnTo>
                    <a:pt x="241695" y="18028"/>
                  </a:lnTo>
                  <a:close/>
                  <a:moveTo>
                    <a:pt x="252733" y="18850"/>
                  </a:moveTo>
                  <a:lnTo>
                    <a:pt x="252715" y="19081"/>
                  </a:lnTo>
                  <a:lnTo>
                    <a:pt x="263530" y="19885"/>
                  </a:lnTo>
                  <a:lnTo>
                    <a:pt x="263546" y="19662"/>
                  </a:lnTo>
                  <a:lnTo>
                    <a:pt x="252733" y="18850"/>
                  </a:lnTo>
                  <a:close/>
                  <a:moveTo>
                    <a:pt x="263778" y="19678"/>
                  </a:moveTo>
                  <a:lnTo>
                    <a:pt x="263761" y="19903"/>
                  </a:lnTo>
                  <a:lnTo>
                    <a:pt x="273290" y="20615"/>
                  </a:lnTo>
                  <a:lnTo>
                    <a:pt x="273306" y="20382"/>
                  </a:lnTo>
                  <a:lnTo>
                    <a:pt x="263778" y="196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44175" y="1090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020125" y="11109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296250" y="11316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2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572400" y="11522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848350" y="11727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124475" y="11934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400625" y="12139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676775" y="1234500"/>
              <a:ext cx="5975" cy="6250"/>
            </a:xfrm>
            <a:custGeom>
              <a:avLst/>
              <a:gdLst/>
              <a:ahLst/>
              <a:cxnLst/>
              <a:rect l="l" t="t" r="r" b="b"/>
              <a:pathLst>
                <a:path w="23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49"/>
                  </a:lnTo>
                  <a:lnTo>
                    <a:pt x="23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952650" y="125525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9" y="1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228800" y="1275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504950" y="12963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781075" y="13170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26" y="241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4057025" y="1337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333175" y="13580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609300" y="13788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3"/>
                  </a:lnTo>
                  <a:lnTo>
                    <a:pt x="226" y="241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885450" y="13993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8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161400" y="14198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437525" y="1440600"/>
              <a:ext cx="6250" cy="5975"/>
            </a:xfrm>
            <a:custGeom>
              <a:avLst/>
              <a:gdLst/>
              <a:ahLst/>
              <a:cxnLst/>
              <a:rect l="l" t="t" r="r" b="b"/>
              <a:pathLst>
                <a:path w="250" h="239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713675" y="14611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989625" y="14816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265750" y="15023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541900" y="1522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818025" y="15433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2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093975" y="15641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85250" y="1348750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6" y="0"/>
                  </a:moveTo>
                  <a:lnTo>
                    <a:pt x="0" y="231"/>
                  </a:lnTo>
                  <a:lnTo>
                    <a:pt x="9527" y="938"/>
                  </a:lnTo>
                  <a:lnTo>
                    <a:pt x="9545" y="713"/>
                  </a:lnTo>
                  <a:lnTo>
                    <a:pt x="16" y="0"/>
                  </a:lnTo>
                  <a:close/>
                  <a:moveTo>
                    <a:pt x="9776" y="729"/>
                  </a:moveTo>
                  <a:lnTo>
                    <a:pt x="9760" y="961"/>
                  </a:lnTo>
                  <a:lnTo>
                    <a:pt x="20573" y="1765"/>
                  </a:lnTo>
                  <a:lnTo>
                    <a:pt x="20591" y="1535"/>
                  </a:lnTo>
                  <a:lnTo>
                    <a:pt x="9776" y="729"/>
                  </a:lnTo>
                  <a:close/>
                  <a:moveTo>
                    <a:pt x="20822" y="1551"/>
                  </a:moveTo>
                  <a:lnTo>
                    <a:pt x="20806" y="1783"/>
                  </a:lnTo>
                  <a:lnTo>
                    <a:pt x="31619" y="2587"/>
                  </a:lnTo>
                  <a:lnTo>
                    <a:pt x="31637" y="2355"/>
                  </a:lnTo>
                  <a:lnTo>
                    <a:pt x="20822" y="1551"/>
                  </a:lnTo>
                  <a:close/>
                  <a:moveTo>
                    <a:pt x="31860" y="2380"/>
                  </a:moveTo>
                  <a:lnTo>
                    <a:pt x="31844" y="2603"/>
                  </a:lnTo>
                  <a:lnTo>
                    <a:pt x="42656" y="3407"/>
                  </a:lnTo>
                  <a:lnTo>
                    <a:pt x="42682" y="3184"/>
                  </a:lnTo>
                  <a:lnTo>
                    <a:pt x="31860" y="2380"/>
                  </a:lnTo>
                  <a:close/>
                  <a:moveTo>
                    <a:pt x="42905" y="3200"/>
                  </a:moveTo>
                  <a:lnTo>
                    <a:pt x="42889" y="3433"/>
                  </a:lnTo>
                  <a:lnTo>
                    <a:pt x="53702" y="4237"/>
                  </a:lnTo>
                  <a:lnTo>
                    <a:pt x="53718" y="4004"/>
                  </a:lnTo>
                  <a:lnTo>
                    <a:pt x="42905" y="3200"/>
                  </a:lnTo>
                  <a:close/>
                  <a:moveTo>
                    <a:pt x="53951" y="4022"/>
                  </a:moveTo>
                  <a:lnTo>
                    <a:pt x="53935" y="4253"/>
                  </a:lnTo>
                  <a:lnTo>
                    <a:pt x="64748" y="5057"/>
                  </a:lnTo>
                  <a:lnTo>
                    <a:pt x="64764" y="4826"/>
                  </a:lnTo>
                  <a:lnTo>
                    <a:pt x="53951" y="4022"/>
                  </a:lnTo>
                  <a:close/>
                  <a:moveTo>
                    <a:pt x="64997" y="4842"/>
                  </a:moveTo>
                  <a:lnTo>
                    <a:pt x="64981" y="5075"/>
                  </a:lnTo>
                  <a:lnTo>
                    <a:pt x="75793" y="5879"/>
                  </a:lnTo>
                  <a:lnTo>
                    <a:pt x="75809" y="5654"/>
                  </a:lnTo>
                  <a:lnTo>
                    <a:pt x="64997" y="4842"/>
                  </a:lnTo>
                  <a:close/>
                  <a:moveTo>
                    <a:pt x="76034" y="5672"/>
                  </a:moveTo>
                  <a:lnTo>
                    <a:pt x="76018" y="5895"/>
                  </a:lnTo>
                  <a:lnTo>
                    <a:pt x="86831" y="6709"/>
                  </a:lnTo>
                  <a:lnTo>
                    <a:pt x="86847" y="6476"/>
                  </a:lnTo>
                  <a:lnTo>
                    <a:pt x="76034" y="5672"/>
                  </a:lnTo>
                  <a:close/>
                  <a:moveTo>
                    <a:pt x="87080" y="6492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3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10" y="7545"/>
                  </a:lnTo>
                  <a:lnTo>
                    <a:pt x="108922" y="8351"/>
                  </a:lnTo>
                  <a:lnTo>
                    <a:pt x="108938" y="8126"/>
                  </a:lnTo>
                  <a:lnTo>
                    <a:pt x="98126" y="7314"/>
                  </a:lnTo>
                  <a:close/>
                  <a:moveTo>
                    <a:pt x="109171" y="8142"/>
                  </a:moveTo>
                  <a:lnTo>
                    <a:pt x="109155" y="8367"/>
                  </a:lnTo>
                  <a:lnTo>
                    <a:pt x="119968" y="9179"/>
                  </a:lnTo>
                  <a:lnTo>
                    <a:pt x="119984" y="8948"/>
                  </a:lnTo>
                  <a:lnTo>
                    <a:pt x="109171" y="8142"/>
                  </a:lnTo>
                  <a:close/>
                  <a:moveTo>
                    <a:pt x="120209" y="8964"/>
                  </a:moveTo>
                  <a:lnTo>
                    <a:pt x="120191" y="9197"/>
                  </a:lnTo>
                  <a:lnTo>
                    <a:pt x="131006" y="10001"/>
                  </a:lnTo>
                  <a:lnTo>
                    <a:pt x="131022" y="9768"/>
                  </a:lnTo>
                  <a:lnTo>
                    <a:pt x="120209" y="8964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1" y="10821"/>
                  </a:lnTo>
                  <a:lnTo>
                    <a:pt x="142067" y="10598"/>
                  </a:lnTo>
                  <a:lnTo>
                    <a:pt x="131255" y="9784"/>
                  </a:lnTo>
                  <a:close/>
                  <a:moveTo>
                    <a:pt x="142300" y="10614"/>
                  </a:moveTo>
                  <a:lnTo>
                    <a:pt x="142282" y="10839"/>
                  </a:lnTo>
                  <a:lnTo>
                    <a:pt x="153097" y="11651"/>
                  </a:lnTo>
                  <a:lnTo>
                    <a:pt x="153113" y="11418"/>
                  </a:lnTo>
                  <a:lnTo>
                    <a:pt x="142300" y="10614"/>
                  </a:lnTo>
                  <a:close/>
                  <a:moveTo>
                    <a:pt x="153338" y="11436"/>
                  </a:moveTo>
                  <a:lnTo>
                    <a:pt x="153320" y="11667"/>
                  </a:lnTo>
                  <a:lnTo>
                    <a:pt x="164135" y="12471"/>
                  </a:lnTo>
                  <a:lnTo>
                    <a:pt x="164159" y="12240"/>
                  </a:lnTo>
                  <a:lnTo>
                    <a:pt x="153338" y="11436"/>
                  </a:lnTo>
                  <a:close/>
                  <a:moveTo>
                    <a:pt x="164384" y="12256"/>
                  </a:moveTo>
                  <a:lnTo>
                    <a:pt x="164366" y="12489"/>
                  </a:lnTo>
                  <a:lnTo>
                    <a:pt x="175180" y="13293"/>
                  </a:lnTo>
                  <a:lnTo>
                    <a:pt x="175196" y="13068"/>
                  </a:lnTo>
                  <a:lnTo>
                    <a:pt x="164384" y="12256"/>
                  </a:lnTo>
                  <a:close/>
                  <a:moveTo>
                    <a:pt x="175429" y="13086"/>
                  </a:moveTo>
                  <a:lnTo>
                    <a:pt x="175411" y="13309"/>
                  </a:lnTo>
                  <a:lnTo>
                    <a:pt x="186226" y="14123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7" y="14139"/>
                  </a:lnTo>
                  <a:lnTo>
                    <a:pt x="197272" y="14943"/>
                  </a:lnTo>
                  <a:lnTo>
                    <a:pt x="197288" y="14710"/>
                  </a:lnTo>
                  <a:lnTo>
                    <a:pt x="186475" y="13906"/>
                  </a:lnTo>
                  <a:close/>
                  <a:moveTo>
                    <a:pt x="197511" y="14728"/>
                  </a:moveTo>
                  <a:lnTo>
                    <a:pt x="197495" y="14959"/>
                  </a:lnTo>
                  <a:lnTo>
                    <a:pt x="208307" y="15765"/>
                  </a:lnTo>
                  <a:lnTo>
                    <a:pt x="208333" y="15540"/>
                  </a:lnTo>
                  <a:lnTo>
                    <a:pt x="197511" y="14728"/>
                  </a:lnTo>
                  <a:close/>
                  <a:moveTo>
                    <a:pt x="208556" y="15556"/>
                  </a:moveTo>
                  <a:lnTo>
                    <a:pt x="208540" y="15780"/>
                  </a:lnTo>
                  <a:lnTo>
                    <a:pt x="219353" y="16592"/>
                  </a:lnTo>
                  <a:lnTo>
                    <a:pt x="219371" y="16362"/>
                  </a:lnTo>
                  <a:lnTo>
                    <a:pt x="208556" y="15556"/>
                  </a:lnTo>
                  <a:close/>
                  <a:moveTo>
                    <a:pt x="219602" y="16378"/>
                  </a:moveTo>
                  <a:lnTo>
                    <a:pt x="219586" y="16610"/>
                  </a:lnTo>
                  <a:lnTo>
                    <a:pt x="230399" y="17414"/>
                  </a:lnTo>
                  <a:lnTo>
                    <a:pt x="230417" y="17182"/>
                  </a:lnTo>
                  <a:lnTo>
                    <a:pt x="219602" y="16378"/>
                  </a:lnTo>
                  <a:close/>
                  <a:moveTo>
                    <a:pt x="230647" y="17197"/>
                  </a:moveTo>
                  <a:lnTo>
                    <a:pt x="230632" y="17430"/>
                  </a:lnTo>
                  <a:lnTo>
                    <a:pt x="241444" y="18234"/>
                  </a:lnTo>
                  <a:lnTo>
                    <a:pt x="241462" y="18011"/>
                  </a:lnTo>
                  <a:lnTo>
                    <a:pt x="230647" y="17197"/>
                  </a:lnTo>
                  <a:close/>
                  <a:moveTo>
                    <a:pt x="241685" y="18027"/>
                  </a:moveTo>
                  <a:lnTo>
                    <a:pt x="241669" y="18252"/>
                  </a:lnTo>
                  <a:lnTo>
                    <a:pt x="252482" y="19064"/>
                  </a:lnTo>
                  <a:lnTo>
                    <a:pt x="252500" y="18831"/>
                  </a:lnTo>
                  <a:lnTo>
                    <a:pt x="241685" y="18027"/>
                  </a:lnTo>
                  <a:close/>
                  <a:moveTo>
                    <a:pt x="252731" y="18849"/>
                  </a:moveTo>
                  <a:lnTo>
                    <a:pt x="252715" y="19080"/>
                  </a:lnTo>
                  <a:lnTo>
                    <a:pt x="263528" y="19884"/>
                  </a:lnTo>
                  <a:lnTo>
                    <a:pt x="263546" y="19653"/>
                  </a:lnTo>
                  <a:lnTo>
                    <a:pt x="252731" y="18849"/>
                  </a:lnTo>
                  <a:close/>
                  <a:moveTo>
                    <a:pt x="263776" y="19669"/>
                  </a:moveTo>
                  <a:lnTo>
                    <a:pt x="263761" y="19902"/>
                  </a:lnTo>
                  <a:lnTo>
                    <a:pt x="273288" y="20615"/>
                  </a:lnTo>
                  <a:lnTo>
                    <a:pt x="273306" y="20382"/>
                  </a:lnTo>
                  <a:lnTo>
                    <a:pt x="263776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723425" y="1366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26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99575" y="13871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275700" y="14076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2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551650" y="14283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6" y="0"/>
                  </a:moveTo>
                  <a:lnTo>
                    <a:pt x="0" y="22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827800" y="14488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103925" y="1469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380075" y="14901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656025" y="15106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932150" y="15311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208300" y="15519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484450" y="15724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760375" y="15929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036525" y="16136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312675" y="1634175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588600" y="16547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864750" y="16754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31" y="242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140900" y="16959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417025" y="17164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692925" y="17372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6" y="1"/>
                  </a:moveTo>
                  <a:lnTo>
                    <a:pt x="0" y="226"/>
                  </a:lnTo>
                  <a:lnTo>
                    <a:pt x="233" y="241"/>
                  </a:lnTo>
                  <a:lnTo>
                    <a:pt x="249" y="1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969075" y="1757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245200" y="1778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21350" y="17990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797300" y="1819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073425" y="1840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64700" y="1624875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8" y="1"/>
                  </a:moveTo>
                  <a:lnTo>
                    <a:pt x="0" y="224"/>
                  </a:lnTo>
                  <a:lnTo>
                    <a:pt x="9530" y="938"/>
                  </a:lnTo>
                  <a:lnTo>
                    <a:pt x="9545" y="713"/>
                  </a:lnTo>
                  <a:lnTo>
                    <a:pt x="18" y="1"/>
                  </a:lnTo>
                  <a:close/>
                  <a:moveTo>
                    <a:pt x="9778" y="729"/>
                  </a:moveTo>
                  <a:lnTo>
                    <a:pt x="9760" y="954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29"/>
                  </a:lnTo>
                  <a:close/>
                  <a:moveTo>
                    <a:pt x="20816" y="1551"/>
                  </a:moveTo>
                  <a:lnTo>
                    <a:pt x="20798" y="1784"/>
                  </a:lnTo>
                  <a:lnTo>
                    <a:pt x="31613" y="2588"/>
                  </a:lnTo>
                  <a:lnTo>
                    <a:pt x="31629" y="2355"/>
                  </a:lnTo>
                  <a:lnTo>
                    <a:pt x="20816" y="1551"/>
                  </a:lnTo>
                  <a:close/>
                  <a:moveTo>
                    <a:pt x="31862" y="2371"/>
                  </a:moveTo>
                  <a:lnTo>
                    <a:pt x="31844" y="2604"/>
                  </a:lnTo>
                  <a:lnTo>
                    <a:pt x="42659" y="3408"/>
                  </a:lnTo>
                  <a:lnTo>
                    <a:pt x="42674" y="3185"/>
                  </a:lnTo>
                  <a:lnTo>
                    <a:pt x="31862" y="2371"/>
                  </a:lnTo>
                  <a:close/>
                  <a:moveTo>
                    <a:pt x="42907" y="3201"/>
                  </a:moveTo>
                  <a:lnTo>
                    <a:pt x="42889" y="3426"/>
                  </a:lnTo>
                  <a:lnTo>
                    <a:pt x="53704" y="4230"/>
                  </a:lnTo>
                  <a:lnTo>
                    <a:pt x="53720" y="4005"/>
                  </a:lnTo>
                  <a:lnTo>
                    <a:pt x="42907" y="3201"/>
                  </a:lnTo>
                  <a:close/>
                  <a:moveTo>
                    <a:pt x="53953" y="4023"/>
                  </a:moveTo>
                  <a:lnTo>
                    <a:pt x="53935" y="4254"/>
                  </a:lnTo>
                  <a:lnTo>
                    <a:pt x="64750" y="5058"/>
                  </a:lnTo>
                  <a:lnTo>
                    <a:pt x="64766" y="4827"/>
                  </a:lnTo>
                  <a:lnTo>
                    <a:pt x="53953" y="4023"/>
                  </a:lnTo>
                  <a:close/>
                  <a:moveTo>
                    <a:pt x="64989" y="4843"/>
                  </a:moveTo>
                  <a:lnTo>
                    <a:pt x="64973" y="5076"/>
                  </a:lnTo>
                  <a:lnTo>
                    <a:pt x="75786" y="5880"/>
                  </a:lnTo>
                  <a:lnTo>
                    <a:pt x="75803" y="5647"/>
                  </a:lnTo>
                  <a:lnTo>
                    <a:pt x="64989" y="4843"/>
                  </a:lnTo>
                  <a:close/>
                  <a:moveTo>
                    <a:pt x="76034" y="5673"/>
                  </a:moveTo>
                  <a:lnTo>
                    <a:pt x="76018" y="5896"/>
                  </a:lnTo>
                  <a:lnTo>
                    <a:pt x="86831" y="6700"/>
                  </a:lnTo>
                  <a:lnTo>
                    <a:pt x="86849" y="6477"/>
                  </a:lnTo>
                  <a:lnTo>
                    <a:pt x="76034" y="5673"/>
                  </a:lnTo>
                  <a:close/>
                  <a:moveTo>
                    <a:pt x="87080" y="6493"/>
                  </a:moveTo>
                  <a:lnTo>
                    <a:pt x="87064" y="6726"/>
                  </a:lnTo>
                  <a:lnTo>
                    <a:pt x="97877" y="7530"/>
                  </a:lnTo>
                  <a:lnTo>
                    <a:pt x="97895" y="7297"/>
                  </a:lnTo>
                  <a:lnTo>
                    <a:pt x="87080" y="6493"/>
                  </a:lnTo>
                  <a:close/>
                  <a:moveTo>
                    <a:pt x="98126" y="7315"/>
                  </a:moveTo>
                  <a:lnTo>
                    <a:pt x="98102" y="7546"/>
                  </a:lnTo>
                  <a:lnTo>
                    <a:pt x="108922" y="8352"/>
                  </a:lnTo>
                  <a:lnTo>
                    <a:pt x="108940" y="8119"/>
                  </a:lnTo>
                  <a:lnTo>
                    <a:pt x="98126" y="7315"/>
                  </a:lnTo>
                  <a:close/>
                  <a:moveTo>
                    <a:pt x="109163" y="8143"/>
                  </a:moveTo>
                  <a:lnTo>
                    <a:pt x="109147" y="8368"/>
                  </a:lnTo>
                  <a:lnTo>
                    <a:pt x="119960" y="9172"/>
                  </a:lnTo>
                  <a:lnTo>
                    <a:pt x="119978" y="8949"/>
                  </a:lnTo>
                  <a:lnTo>
                    <a:pt x="109163" y="8143"/>
                  </a:lnTo>
                  <a:close/>
                  <a:moveTo>
                    <a:pt x="120209" y="8965"/>
                  </a:moveTo>
                  <a:lnTo>
                    <a:pt x="120193" y="9188"/>
                  </a:lnTo>
                  <a:lnTo>
                    <a:pt x="131006" y="10002"/>
                  </a:lnTo>
                  <a:lnTo>
                    <a:pt x="131024" y="9769"/>
                  </a:lnTo>
                  <a:lnTo>
                    <a:pt x="120209" y="8965"/>
                  </a:lnTo>
                  <a:close/>
                  <a:moveTo>
                    <a:pt x="131255" y="9785"/>
                  </a:moveTo>
                  <a:lnTo>
                    <a:pt x="131239" y="10017"/>
                  </a:lnTo>
                  <a:lnTo>
                    <a:pt x="142051" y="10821"/>
                  </a:lnTo>
                  <a:lnTo>
                    <a:pt x="142069" y="10591"/>
                  </a:lnTo>
                  <a:lnTo>
                    <a:pt x="131255" y="9785"/>
                  </a:lnTo>
                  <a:close/>
                  <a:moveTo>
                    <a:pt x="142292" y="10607"/>
                  </a:moveTo>
                  <a:lnTo>
                    <a:pt x="142276" y="10839"/>
                  </a:lnTo>
                  <a:lnTo>
                    <a:pt x="153089" y="11643"/>
                  </a:lnTo>
                  <a:lnTo>
                    <a:pt x="153115" y="11419"/>
                  </a:lnTo>
                  <a:lnTo>
                    <a:pt x="142292" y="10607"/>
                  </a:lnTo>
                  <a:close/>
                  <a:moveTo>
                    <a:pt x="153338" y="11436"/>
                  </a:moveTo>
                  <a:lnTo>
                    <a:pt x="153322" y="11659"/>
                  </a:lnTo>
                  <a:lnTo>
                    <a:pt x="164135" y="12471"/>
                  </a:lnTo>
                  <a:lnTo>
                    <a:pt x="164151" y="12241"/>
                  </a:lnTo>
                  <a:lnTo>
                    <a:pt x="153338" y="11436"/>
                  </a:lnTo>
                  <a:close/>
                  <a:moveTo>
                    <a:pt x="164384" y="12256"/>
                  </a:moveTo>
                  <a:lnTo>
                    <a:pt x="164368" y="12489"/>
                  </a:lnTo>
                  <a:lnTo>
                    <a:pt x="175180" y="13293"/>
                  </a:lnTo>
                  <a:lnTo>
                    <a:pt x="175196" y="13060"/>
                  </a:lnTo>
                  <a:lnTo>
                    <a:pt x="164384" y="12256"/>
                  </a:lnTo>
                  <a:close/>
                  <a:moveTo>
                    <a:pt x="175429" y="13078"/>
                  </a:moveTo>
                  <a:lnTo>
                    <a:pt x="175413" y="13309"/>
                  </a:lnTo>
                  <a:lnTo>
                    <a:pt x="186226" y="14113"/>
                  </a:lnTo>
                  <a:lnTo>
                    <a:pt x="186242" y="13890"/>
                  </a:lnTo>
                  <a:lnTo>
                    <a:pt x="175429" y="13078"/>
                  </a:lnTo>
                  <a:close/>
                  <a:moveTo>
                    <a:pt x="186467" y="13906"/>
                  </a:moveTo>
                  <a:lnTo>
                    <a:pt x="186451" y="14131"/>
                  </a:lnTo>
                  <a:lnTo>
                    <a:pt x="197264" y="14943"/>
                  </a:lnTo>
                  <a:lnTo>
                    <a:pt x="197280" y="14710"/>
                  </a:lnTo>
                  <a:lnTo>
                    <a:pt x="186467" y="13906"/>
                  </a:lnTo>
                  <a:close/>
                  <a:moveTo>
                    <a:pt x="197513" y="14728"/>
                  </a:moveTo>
                  <a:lnTo>
                    <a:pt x="197497" y="14959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3" y="14728"/>
                  </a:lnTo>
                  <a:close/>
                  <a:moveTo>
                    <a:pt x="208558" y="15548"/>
                  </a:moveTo>
                  <a:lnTo>
                    <a:pt x="208542" y="15781"/>
                  </a:lnTo>
                  <a:lnTo>
                    <a:pt x="219355" y="16585"/>
                  </a:lnTo>
                  <a:lnTo>
                    <a:pt x="219371" y="16362"/>
                  </a:lnTo>
                  <a:lnTo>
                    <a:pt x="208558" y="15548"/>
                  </a:lnTo>
                  <a:close/>
                  <a:moveTo>
                    <a:pt x="219604" y="16378"/>
                  </a:moveTo>
                  <a:lnTo>
                    <a:pt x="219578" y="16601"/>
                  </a:lnTo>
                  <a:lnTo>
                    <a:pt x="230401" y="17415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42" y="17198"/>
                  </a:moveTo>
                  <a:lnTo>
                    <a:pt x="230624" y="17431"/>
                  </a:lnTo>
                  <a:lnTo>
                    <a:pt x="241438" y="18235"/>
                  </a:lnTo>
                  <a:lnTo>
                    <a:pt x="241454" y="18004"/>
                  </a:lnTo>
                  <a:lnTo>
                    <a:pt x="230642" y="17198"/>
                  </a:lnTo>
                  <a:close/>
                  <a:moveTo>
                    <a:pt x="241687" y="18020"/>
                  </a:moveTo>
                  <a:lnTo>
                    <a:pt x="241669" y="18253"/>
                  </a:lnTo>
                  <a:lnTo>
                    <a:pt x="252484" y="19057"/>
                  </a:lnTo>
                  <a:lnTo>
                    <a:pt x="252500" y="18832"/>
                  </a:lnTo>
                  <a:lnTo>
                    <a:pt x="241687" y="18020"/>
                  </a:lnTo>
                  <a:close/>
                  <a:moveTo>
                    <a:pt x="252733" y="18850"/>
                  </a:moveTo>
                  <a:lnTo>
                    <a:pt x="252715" y="19073"/>
                  </a:lnTo>
                  <a:lnTo>
                    <a:pt x="263530" y="19885"/>
                  </a:lnTo>
                  <a:lnTo>
                    <a:pt x="263546" y="19654"/>
                  </a:lnTo>
                  <a:lnTo>
                    <a:pt x="252733" y="18850"/>
                  </a:lnTo>
                  <a:close/>
                  <a:moveTo>
                    <a:pt x="263771" y="19670"/>
                  </a:moveTo>
                  <a:lnTo>
                    <a:pt x="263753" y="19903"/>
                  </a:lnTo>
                  <a:lnTo>
                    <a:pt x="273290" y="20607"/>
                  </a:lnTo>
                  <a:lnTo>
                    <a:pt x="273306" y="20382"/>
                  </a:lnTo>
                  <a:lnTo>
                    <a:pt x="263771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02925" y="16427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1" y="225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979075" y="16632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55000" y="16837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531150" y="17045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1" y="223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807300" y="172500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5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083425" y="17455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2359325" y="1766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635475" y="1786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2911600" y="1807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26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3187750" y="18278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25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463700" y="184857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739825" y="1869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015975" y="1889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291925" y="19103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6" y="1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568050" y="1930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844200" y="19513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120350" y="19721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396275" y="1992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672425" y="2013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948575" y="203392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224700" y="2054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500650" y="20749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776800" y="20956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1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052925" y="21162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44000" y="1901025"/>
              <a:ext cx="6832850" cy="515175"/>
            </a:xfrm>
            <a:custGeom>
              <a:avLst/>
              <a:gdLst/>
              <a:ahLst/>
              <a:cxnLst/>
              <a:rect l="l" t="t" r="r" b="b"/>
              <a:pathLst>
                <a:path w="273314" h="20607" extrusionOk="0">
                  <a:moveTo>
                    <a:pt x="16" y="0"/>
                  </a:moveTo>
                  <a:lnTo>
                    <a:pt x="0" y="223"/>
                  </a:lnTo>
                  <a:lnTo>
                    <a:pt x="9536" y="938"/>
                  </a:lnTo>
                  <a:lnTo>
                    <a:pt x="9553" y="705"/>
                  </a:lnTo>
                  <a:lnTo>
                    <a:pt x="16" y="0"/>
                  </a:lnTo>
                  <a:close/>
                  <a:moveTo>
                    <a:pt x="9776" y="721"/>
                  </a:moveTo>
                  <a:lnTo>
                    <a:pt x="9760" y="954"/>
                  </a:lnTo>
                  <a:lnTo>
                    <a:pt x="20573" y="1758"/>
                  </a:lnTo>
                  <a:lnTo>
                    <a:pt x="20589" y="1535"/>
                  </a:lnTo>
                  <a:lnTo>
                    <a:pt x="9776" y="721"/>
                  </a:lnTo>
                  <a:close/>
                  <a:moveTo>
                    <a:pt x="20822" y="1551"/>
                  </a:moveTo>
                  <a:lnTo>
                    <a:pt x="20806" y="1774"/>
                  </a:lnTo>
                  <a:lnTo>
                    <a:pt x="31619" y="2588"/>
                  </a:lnTo>
                  <a:lnTo>
                    <a:pt x="31635" y="2355"/>
                  </a:lnTo>
                  <a:lnTo>
                    <a:pt x="20822" y="1551"/>
                  </a:lnTo>
                  <a:close/>
                  <a:moveTo>
                    <a:pt x="31868" y="2371"/>
                  </a:moveTo>
                  <a:lnTo>
                    <a:pt x="31852" y="2604"/>
                  </a:lnTo>
                  <a:lnTo>
                    <a:pt x="42665" y="3408"/>
                  </a:lnTo>
                  <a:lnTo>
                    <a:pt x="42680" y="3177"/>
                  </a:lnTo>
                  <a:lnTo>
                    <a:pt x="31868" y="2371"/>
                  </a:lnTo>
                  <a:close/>
                  <a:moveTo>
                    <a:pt x="42913" y="3193"/>
                  </a:moveTo>
                  <a:lnTo>
                    <a:pt x="42889" y="3426"/>
                  </a:lnTo>
                  <a:lnTo>
                    <a:pt x="53710" y="4230"/>
                  </a:lnTo>
                  <a:lnTo>
                    <a:pt x="53726" y="4005"/>
                  </a:lnTo>
                  <a:lnTo>
                    <a:pt x="42913" y="3193"/>
                  </a:lnTo>
                  <a:close/>
                  <a:moveTo>
                    <a:pt x="53951" y="4023"/>
                  </a:moveTo>
                  <a:lnTo>
                    <a:pt x="53935" y="4245"/>
                  </a:lnTo>
                  <a:lnTo>
                    <a:pt x="64748" y="5057"/>
                  </a:lnTo>
                  <a:lnTo>
                    <a:pt x="64764" y="4827"/>
                  </a:lnTo>
                  <a:lnTo>
                    <a:pt x="53951" y="4023"/>
                  </a:lnTo>
                  <a:close/>
                  <a:moveTo>
                    <a:pt x="64997" y="4843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09" y="5647"/>
                  </a:lnTo>
                  <a:lnTo>
                    <a:pt x="64997" y="4843"/>
                  </a:lnTo>
                  <a:close/>
                  <a:moveTo>
                    <a:pt x="76042" y="5664"/>
                  </a:moveTo>
                  <a:lnTo>
                    <a:pt x="76026" y="5895"/>
                  </a:lnTo>
                  <a:lnTo>
                    <a:pt x="86839" y="6699"/>
                  </a:lnTo>
                  <a:lnTo>
                    <a:pt x="86855" y="6477"/>
                  </a:lnTo>
                  <a:lnTo>
                    <a:pt x="76042" y="5664"/>
                  </a:lnTo>
                  <a:close/>
                  <a:moveTo>
                    <a:pt x="87080" y="6492"/>
                  </a:moveTo>
                  <a:lnTo>
                    <a:pt x="87062" y="6717"/>
                  </a:lnTo>
                  <a:lnTo>
                    <a:pt x="97877" y="7529"/>
                  </a:lnTo>
                  <a:lnTo>
                    <a:pt x="97901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08" y="7545"/>
                  </a:lnTo>
                  <a:lnTo>
                    <a:pt x="108923" y="8351"/>
                  </a:lnTo>
                  <a:lnTo>
                    <a:pt x="108938" y="8118"/>
                  </a:lnTo>
                  <a:lnTo>
                    <a:pt x="98126" y="7314"/>
                  </a:lnTo>
                  <a:close/>
                  <a:moveTo>
                    <a:pt x="109171" y="8134"/>
                  </a:moveTo>
                  <a:lnTo>
                    <a:pt x="109153" y="8367"/>
                  </a:lnTo>
                  <a:lnTo>
                    <a:pt x="119968" y="9171"/>
                  </a:lnTo>
                  <a:lnTo>
                    <a:pt x="119984" y="8948"/>
                  </a:lnTo>
                  <a:lnTo>
                    <a:pt x="109171" y="8134"/>
                  </a:lnTo>
                  <a:close/>
                  <a:moveTo>
                    <a:pt x="120217" y="8964"/>
                  </a:moveTo>
                  <a:lnTo>
                    <a:pt x="120199" y="9187"/>
                  </a:lnTo>
                  <a:lnTo>
                    <a:pt x="131014" y="9993"/>
                  </a:lnTo>
                  <a:lnTo>
                    <a:pt x="131030" y="9768"/>
                  </a:lnTo>
                  <a:lnTo>
                    <a:pt x="120217" y="8964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2" y="10821"/>
                  </a:lnTo>
                  <a:lnTo>
                    <a:pt x="142067" y="10590"/>
                  </a:lnTo>
                  <a:lnTo>
                    <a:pt x="131255" y="9784"/>
                  </a:lnTo>
                  <a:close/>
                  <a:moveTo>
                    <a:pt x="142300" y="10606"/>
                  </a:moveTo>
                  <a:lnTo>
                    <a:pt x="142282" y="10839"/>
                  </a:lnTo>
                  <a:lnTo>
                    <a:pt x="153097" y="11643"/>
                  </a:lnTo>
                  <a:lnTo>
                    <a:pt x="153113" y="11410"/>
                  </a:lnTo>
                  <a:lnTo>
                    <a:pt x="142300" y="10606"/>
                  </a:lnTo>
                  <a:close/>
                  <a:moveTo>
                    <a:pt x="153346" y="11436"/>
                  </a:moveTo>
                  <a:lnTo>
                    <a:pt x="153328" y="11659"/>
                  </a:lnTo>
                  <a:lnTo>
                    <a:pt x="164143" y="1246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92" y="12256"/>
                  </a:moveTo>
                  <a:lnTo>
                    <a:pt x="164366" y="12489"/>
                  </a:lnTo>
                  <a:lnTo>
                    <a:pt x="175188" y="13293"/>
                  </a:lnTo>
                  <a:lnTo>
                    <a:pt x="175204" y="13060"/>
                  </a:lnTo>
                  <a:lnTo>
                    <a:pt x="164392" y="12256"/>
                  </a:lnTo>
                  <a:close/>
                  <a:moveTo>
                    <a:pt x="175427" y="13078"/>
                  </a:moveTo>
                  <a:lnTo>
                    <a:pt x="175411" y="13309"/>
                  </a:lnTo>
                  <a:lnTo>
                    <a:pt x="186224" y="14113"/>
                  </a:lnTo>
                  <a:lnTo>
                    <a:pt x="186242" y="13882"/>
                  </a:lnTo>
                  <a:lnTo>
                    <a:pt x="175427" y="13078"/>
                  </a:lnTo>
                  <a:close/>
                  <a:moveTo>
                    <a:pt x="186473" y="13906"/>
                  </a:moveTo>
                  <a:lnTo>
                    <a:pt x="186457" y="14131"/>
                  </a:lnTo>
                  <a:lnTo>
                    <a:pt x="197270" y="14935"/>
                  </a:lnTo>
                  <a:lnTo>
                    <a:pt x="197288" y="14710"/>
                  </a:lnTo>
                  <a:lnTo>
                    <a:pt x="186473" y="13906"/>
                  </a:lnTo>
                  <a:close/>
                  <a:moveTo>
                    <a:pt x="197519" y="14728"/>
                  </a:moveTo>
                  <a:lnTo>
                    <a:pt x="197503" y="14951"/>
                  </a:lnTo>
                  <a:lnTo>
                    <a:pt x="208315" y="15765"/>
                  </a:lnTo>
                  <a:lnTo>
                    <a:pt x="208333" y="15532"/>
                  </a:lnTo>
                  <a:lnTo>
                    <a:pt x="197519" y="14728"/>
                  </a:lnTo>
                  <a:close/>
                  <a:moveTo>
                    <a:pt x="208564" y="15548"/>
                  </a:moveTo>
                  <a:lnTo>
                    <a:pt x="208540" y="15781"/>
                  </a:lnTo>
                  <a:lnTo>
                    <a:pt x="219361" y="16585"/>
                  </a:lnTo>
                  <a:lnTo>
                    <a:pt x="219379" y="16352"/>
                  </a:lnTo>
                  <a:lnTo>
                    <a:pt x="208564" y="15548"/>
                  </a:lnTo>
                  <a:close/>
                  <a:moveTo>
                    <a:pt x="219602" y="16370"/>
                  </a:moveTo>
                  <a:lnTo>
                    <a:pt x="219586" y="16601"/>
                  </a:lnTo>
                  <a:lnTo>
                    <a:pt x="230399" y="17407"/>
                  </a:lnTo>
                  <a:lnTo>
                    <a:pt x="230417" y="17182"/>
                  </a:lnTo>
                  <a:lnTo>
                    <a:pt x="219602" y="16370"/>
                  </a:lnTo>
                  <a:close/>
                  <a:moveTo>
                    <a:pt x="230648" y="17198"/>
                  </a:moveTo>
                  <a:lnTo>
                    <a:pt x="230632" y="17423"/>
                  </a:lnTo>
                  <a:lnTo>
                    <a:pt x="241444" y="18235"/>
                  </a:lnTo>
                  <a:lnTo>
                    <a:pt x="241462" y="18004"/>
                  </a:lnTo>
                  <a:lnTo>
                    <a:pt x="230648" y="17198"/>
                  </a:lnTo>
                  <a:close/>
                  <a:moveTo>
                    <a:pt x="241693" y="18020"/>
                  </a:moveTo>
                  <a:lnTo>
                    <a:pt x="241677" y="18253"/>
                  </a:lnTo>
                  <a:lnTo>
                    <a:pt x="252490" y="19057"/>
                  </a:lnTo>
                  <a:lnTo>
                    <a:pt x="252508" y="18824"/>
                  </a:lnTo>
                  <a:lnTo>
                    <a:pt x="241693" y="18020"/>
                  </a:lnTo>
                  <a:close/>
                  <a:moveTo>
                    <a:pt x="252731" y="18840"/>
                  </a:moveTo>
                  <a:lnTo>
                    <a:pt x="252715" y="19072"/>
                  </a:lnTo>
                  <a:lnTo>
                    <a:pt x="263528" y="19877"/>
                  </a:lnTo>
                  <a:lnTo>
                    <a:pt x="263544" y="19654"/>
                  </a:lnTo>
                  <a:lnTo>
                    <a:pt x="252731" y="18840"/>
                  </a:lnTo>
                  <a:close/>
                  <a:moveTo>
                    <a:pt x="263777" y="19670"/>
                  </a:moveTo>
                  <a:lnTo>
                    <a:pt x="263761" y="19894"/>
                  </a:lnTo>
                  <a:lnTo>
                    <a:pt x="273288" y="20607"/>
                  </a:lnTo>
                  <a:lnTo>
                    <a:pt x="273314" y="20382"/>
                  </a:lnTo>
                  <a:lnTo>
                    <a:pt x="263777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82375" y="1918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25" y="25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958325" y="19393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6" y="1"/>
                  </a:moveTo>
                  <a:lnTo>
                    <a:pt x="0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234450" y="1959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510600" y="1980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2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786750" y="20011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5" y="241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062675" y="2021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338825" y="2042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614975" y="20629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3"/>
                  </a:lnTo>
                  <a:lnTo>
                    <a:pt x="223" y="241"/>
                  </a:lnTo>
                  <a:lnTo>
                    <a:pt x="241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890900" y="2083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167050" y="2103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443200" y="212472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3719325" y="21452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3995275" y="2165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271425" y="21862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547550" y="22070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23"/>
                  </a:lnTo>
                  <a:lnTo>
                    <a:pt x="22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823700" y="2227525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3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099600" y="22480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375725" y="22687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651875" y="2289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928025" y="23098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203950" y="2330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480100" y="2351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756250" y="23716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7032175" y="2392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1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23450" y="2176975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6" y="0"/>
                  </a:moveTo>
                  <a:lnTo>
                    <a:pt x="1" y="231"/>
                  </a:lnTo>
                  <a:lnTo>
                    <a:pt x="9530" y="945"/>
                  </a:lnTo>
                  <a:lnTo>
                    <a:pt x="9546" y="713"/>
                  </a:lnTo>
                  <a:lnTo>
                    <a:pt x="16" y="0"/>
                  </a:lnTo>
                  <a:close/>
                  <a:moveTo>
                    <a:pt x="9778" y="728"/>
                  </a:moveTo>
                  <a:lnTo>
                    <a:pt x="9761" y="961"/>
                  </a:lnTo>
                  <a:lnTo>
                    <a:pt x="20575" y="1765"/>
                  </a:lnTo>
                  <a:lnTo>
                    <a:pt x="20591" y="1532"/>
                  </a:lnTo>
                  <a:lnTo>
                    <a:pt x="9778" y="728"/>
                  </a:lnTo>
                  <a:close/>
                  <a:moveTo>
                    <a:pt x="20824" y="1550"/>
                  </a:moveTo>
                  <a:lnTo>
                    <a:pt x="20806" y="1781"/>
                  </a:lnTo>
                  <a:lnTo>
                    <a:pt x="31621" y="2587"/>
                  </a:lnTo>
                  <a:lnTo>
                    <a:pt x="31637" y="2362"/>
                  </a:lnTo>
                  <a:lnTo>
                    <a:pt x="20824" y="1550"/>
                  </a:lnTo>
                  <a:close/>
                  <a:moveTo>
                    <a:pt x="31860" y="2378"/>
                  </a:moveTo>
                  <a:lnTo>
                    <a:pt x="31844" y="2603"/>
                  </a:lnTo>
                  <a:lnTo>
                    <a:pt x="42657" y="3415"/>
                  </a:lnTo>
                  <a:lnTo>
                    <a:pt x="42683" y="3184"/>
                  </a:lnTo>
                  <a:lnTo>
                    <a:pt x="31860" y="2378"/>
                  </a:lnTo>
                  <a:close/>
                  <a:moveTo>
                    <a:pt x="42905" y="3200"/>
                  </a:moveTo>
                  <a:lnTo>
                    <a:pt x="42889" y="3433"/>
                  </a:lnTo>
                  <a:lnTo>
                    <a:pt x="53702" y="4237"/>
                  </a:lnTo>
                  <a:lnTo>
                    <a:pt x="53720" y="4004"/>
                  </a:lnTo>
                  <a:lnTo>
                    <a:pt x="42905" y="3200"/>
                  </a:lnTo>
                  <a:close/>
                  <a:moveTo>
                    <a:pt x="53951" y="4020"/>
                  </a:moveTo>
                  <a:lnTo>
                    <a:pt x="53935" y="4253"/>
                  </a:lnTo>
                  <a:lnTo>
                    <a:pt x="64748" y="5057"/>
                  </a:lnTo>
                  <a:lnTo>
                    <a:pt x="64766" y="4834"/>
                  </a:lnTo>
                  <a:lnTo>
                    <a:pt x="53951" y="4020"/>
                  </a:lnTo>
                  <a:close/>
                  <a:moveTo>
                    <a:pt x="64997" y="4850"/>
                  </a:moveTo>
                  <a:lnTo>
                    <a:pt x="64981" y="5075"/>
                  </a:lnTo>
                  <a:lnTo>
                    <a:pt x="75794" y="5887"/>
                  </a:lnTo>
                  <a:lnTo>
                    <a:pt x="75812" y="5654"/>
                  </a:lnTo>
                  <a:lnTo>
                    <a:pt x="64997" y="4850"/>
                  </a:lnTo>
                  <a:close/>
                  <a:moveTo>
                    <a:pt x="76034" y="5672"/>
                  </a:moveTo>
                  <a:lnTo>
                    <a:pt x="76018" y="5903"/>
                  </a:lnTo>
                  <a:lnTo>
                    <a:pt x="86831" y="6707"/>
                  </a:lnTo>
                  <a:lnTo>
                    <a:pt x="86849" y="6476"/>
                  </a:lnTo>
                  <a:lnTo>
                    <a:pt x="76034" y="5672"/>
                  </a:lnTo>
                  <a:close/>
                  <a:moveTo>
                    <a:pt x="87080" y="6492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5" y="7304"/>
                  </a:lnTo>
                  <a:lnTo>
                    <a:pt x="87080" y="6492"/>
                  </a:lnTo>
                  <a:close/>
                  <a:moveTo>
                    <a:pt x="98126" y="7322"/>
                  </a:moveTo>
                  <a:lnTo>
                    <a:pt x="98110" y="7545"/>
                  </a:lnTo>
                  <a:lnTo>
                    <a:pt x="108923" y="8359"/>
                  </a:lnTo>
                  <a:lnTo>
                    <a:pt x="108940" y="8126"/>
                  </a:lnTo>
                  <a:lnTo>
                    <a:pt x="98126" y="7322"/>
                  </a:lnTo>
                  <a:close/>
                  <a:moveTo>
                    <a:pt x="109171" y="8142"/>
                  </a:moveTo>
                  <a:lnTo>
                    <a:pt x="109155" y="8375"/>
                  </a:lnTo>
                  <a:lnTo>
                    <a:pt x="119968" y="9179"/>
                  </a:lnTo>
                  <a:lnTo>
                    <a:pt x="119986" y="8946"/>
                  </a:lnTo>
                  <a:lnTo>
                    <a:pt x="109171" y="8142"/>
                  </a:lnTo>
                  <a:close/>
                  <a:moveTo>
                    <a:pt x="120209" y="8964"/>
                  </a:moveTo>
                  <a:lnTo>
                    <a:pt x="120193" y="9195"/>
                  </a:lnTo>
                  <a:lnTo>
                    <a:pt x="131006" y="10001"/>
                  </a:lnTo>
                  <a:lnTo>
                    <a:pt x="131022" y="9776"/>
                  </a:lnTo>
                  <a:lnTo>
                    <a:pt x="120209" y="8964"/>
                  </a:lnTo>
                  <a:close/>
                  <a:moveTo>
                    <a:pt x="131255" y="9792"/>
                  </a:moveTo>
                  <a:lnTo>
                    <a:pt x="131239" y="10017"/>
                  </a:lnTo>
                  <a:lnTo>
                    <a:pt x="142052" y="10829"/>
                  </a:lnTo>
                  <a:lnTo>
                    <a:pt x="142068" y="10598"/>
                  </a:lnTo>
                  <a:lnTo>
                    <a:pt x="131255" y="9792"/>
                  </a:lnTo>
                  <a:close/>
                  <a:moveTo>
                    <a:pt x="142300" y="10614"/>
                  </a:moveTo>
                  <a:lnTo>
                    <a:pt x="142284" y="10847"/>
                  </a:lnTo>
                  <a:lnTo>
                    <a:pt x="153097" y="11651"/>
                  </a:lnTo>
                  <a:lnTo>
                    <a:pt x="153113" y="11418"/>
                  </a:lnTo>
                  <a:lnTo>
                    <a:pt x="142300" y="10614"/>
                  </a:lnTo>
                  <a:close/>
                  <a:moveTo>
                    <a:pt x="153346" y="11434"/>
                  </a:moveTo>
                  <a:lnTo>
                    <a:pt x="153322" y="11667"/>
                  </a:lnTo>
                  <a:lnTo>
                    <a:pt x="164143" y="12471"/>
                  </a:lnTo>
                  <a:lnTo>
                    <a:pt x="164159" y="12248"/>
                  </a:lnTo>
                  <a:lnTo>
                    <a:pt x="153346" y="11434"/>
                  </a:lnTo>
                  <a:close/>
                  <a:moveTo>
                    <a:pt x="164384" y="12264"/>
                  </a:moveTo>
                  <a:lnTo>
                    <a:pt x="164368" y="12489"/>
                  </a:lnTo>
                  <a:lnTo>
                    <a:pt x="175181" y="13301"/>
                  </a:lnTo>
                  <a:lnTo>
                    <a:pt x="175196" y="13068"/>
                  </a:lnTo>
                  <a:lnTo>
                    <a:pt x="164384" y="12264"/>
                  </a:lnTo>
                  <a:close/>
                  <a:moveTo>
                    <a:pt x="175429" y="13086"/>
                  </a:moveTo>
                  <a:lnTo>
                    <a:pt x="175413" y="13316"/>
                  </a:lnTo>
                  <a:lnTo>
                    <a:pt x="186226" y="14121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8"/>
                  </a:lnTo>
                  <a:lnTo>
                    <a:pt x="197272" y="14942"/>
                  </a:lnTo>
                  <a:lnTo>
                    <a:pt x="197288" y="14718"/>
                  </a:lnTo>
                  <a:lnTo>
                    <a:pt x="186475" y="13906"/>
                  </a:lnTo>
                  <a:close/>
                  <a:moveTo>
                    <a:pt x="197513" y="14735"/>
                  </a:moveTo>
                  <a:lnTo>
                    <a:pt x="197495" y="14958"/>
                  </a:lnTo>
                  <a:lnTo>
                    <a:pt x="208310" y="15762"/>
                  </a:lnTo>
                  <a:lnTo>
                    <a:pt x="208333" y="15540"/>
                  </a:lnTo>
                  <a:lnTo>
                    <a:pt x="197513" y="14735"/>
                  </a:lnTo>
                  <a:close/>
                  <a:moveTo>
                    <a:pt x="208558" y="15555"/>
                  </a:moveTo>
                  <a:lnTo>
                    <a:pt x="208540" y="15788"/>
                  </a:lnTo>
                  <a:lnTo>
                    <a:pt x="219355" y="16592"/>
                  </a:lnTo>
                  <a:lnTo>
                    <a:pt x="219371" y="16359"/>
                  </a:lnTo>
                  <a:lnTo>
                    <a:pt x="208558" y="15555"/>
                  </a:lnTo>
                  <a:close/>
                  <a:moveTo>
                    <a:pt x="219604" y="16377"/>
                  </a:moveTo>
                  <a:lnTo>
                    <a:pt x="219586" y="16608"/>
                  </a:lnTo>
                  <a:lnTo>
                    <a:pt x="230401" y="17414"/>
                  </a:lnTo>
                  <a:lnTo>
                    <a:pt x="230417" y="17181"/>
                  </a:lnTo>
                  <a:lnTo>
                    <a:pt x="219604" y="16377"/>
                  </a:lnTo>
                  <a:close/>
                  <a:moveTo>
                    <a:pt x="230650" y="17205"/>
                  </a:moveTo>
                  <a:lnTo>
                    <a:pt x="230632" y="17430"/>
                  </a:lnTo>
                  <a:lnTo>
                    <a:pt x="241447" y="18234"/>
                  </a:lnTo>
                  <a:lnTo>
                    <a:pt x="241462" y="18011"/>
                  </a:lnTo>
                  <a:lnTo>
                    <a:pt x="230650" y="17205"/>
                  </a:lnTo>
                  <a:close/>
                  <a:moveTo>
                    <a:pt x="241687" y="18027"/>
                  </a:moveTo>
                  <a:lnTo>
                    <a:pt x="241669" y="18260"/>
                  </a:lnTo>
                  <a:lnTo>
                    <a:pt x="252484" y="19064"/>
                  </a:lnTo>
                  <a:lnTo>
                    <a:pt x="252500" y="18831"/>
                  </a:lnTo>
                  <a:lnTo>
                    <a:pt x="241687" y="18027"/>
                  </a:lnTo>
                  <a:close/>
                  <a:moveTo>
                    <a:pt x="252733" y="18847"/>
                  </a:moveTo>
                  <a:lnTo>
                    <a:pt x="252715" y="19080"/>
                  </a:lnTo>
                  <a:lnTo>
                    <a:pt x="263530" y="19884"/>
                  </a:lnTo>
                  <a:lnTo>
                    <a:pt x="263546" y="19653"/>
                  </a:lnTo>
                  <a:lnTo>
                    <a:pt x="252733" y="18847"/>
                  </a:lnTo>
                  <a:close/>
                  <a:moveTo>
                    <a:pt x="263779" y="19677"/>
                  </a:moveTo>
                  <a:lnTo>
                    <a:pt x="263761" y="19902"/>
                  </a:lnTo>
                  <a:lnTo>
                    <a:pt x="273290" y="20615"/>
                  </a:lnTo>
                  <a:lnTo>
                    <a:pt x="273306" y="20382"/>
                  </a:lnTo>
                  <a:lnTo>
                    <a:pt x="263779" y="196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61675" y="2194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937825" y="2215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213950" y="223602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489850" y="22565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0"/>
                  </a:moveTo>
                  <a:lnTo>
                    <a:pt x="1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66000" y="2277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2042125" y="22978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2318275" y="23183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594225" y="23388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870350" y="235957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146500" y="23801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422650" y="24006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698575" y="2421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3974725" y="2441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250875" y="24624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527000" y="2483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6" y="242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802950" y="2503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4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079100" y="25242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355225" y="25449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2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631175" y="25654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1" y="22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907325" y="25859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183450" y="2606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459600" y="26272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1" y="22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735550" y="26477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011675" y="2668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2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02950" y="2453100"/>
              <a:ext cx="6832650" cy="515400"/>
            </a:xfrm>
            <a:custGeom>
              <a:avLst/>
              <a:gdLst/>
              <a:ahLst/>
              <a:cxnLst/>
              <a:rect l="l" t="t" r="r" b="b"/>
              <a:pathLst>
                <a:path w="273306" h="20616" extrusionOk="0">
                  <a:moveTo>
                    <a:pt x="16" y="1"/>
                  </a:moveTo>
                  <a:lnTo>
                    <a:pt x="1" y="232"/>
                  </a:lnTo>
                  <a:lnTo>
                    <a:pt x="9528" y="936"/>
                  </a:lnTo>
                  <a:lnTo>
                    <a:pt x="9544" y="713"/>
                  </a:lnTo>
                  <a:lnTo>
                    <a:pt x="16" y="1"/>
                  </a:lnTo>
                  <a:close/>
                  <a:moveTo>
                    <a:pt x="9776" y="729"/>
                  </a:moveTo>
                  <a:lnTo>
                    <a:pt x="9761" y="954"/>
                  </a:lnTo>
                  <a:lnTo>
                    <a:pt x="20573" y="1766"/>
                  </a:lnTo>
                  <a:lnTo>
                    <a:pt x="20589" y="1533"/>
                  </a:lnTo>
                  <a:lnTo>
                    <a:pt x="9776" y="729"/>
                  </a:lnTo>
                  <a:close/>
                  <a:moveTo>
                    <a:pt x="20814" y="1551"/>
                  </a:moveTo>
                  <a:lnTo>
                    <a:pt x="20798" y="1782"/>
                  </a:lnTo>
                  <a:lnTo>
                    <a:pt x="31611" y="2588"/>
                  </a:lnTo>
                  <a:lnTo>
                    <a:pt x="31627" y="2355"/>
                  </a:lnTo>
                  <a:lnTo>
                    <a:pt x="20814" y="1551"/>
                  </a:lnTo>
                  <a:close/>
                  <a:moveTo>
                    <a:pt x="31860" y="2371"/>
                  </a:moveTo>
                  <a:lnTo>
                    <a:pt x="31844" y="2604"/>
                  </a:lnTo>
                  <a:lnTo>
                    <a:pt x="42657" y="3408"/>
                  </a:lnTo>
                  <a:lnTo>
                    <a:pt x="42673" y="3185"/>
                  </a:lnTo>
                  <a:lnTo>
                    <a:pt x="31860" y="2371"/>
                  </a:lnTo>
                  <a:close/>
                  <a:moveTo>
                    <a:pt x="42905" y="3201"/>
                  </a:moveTo>
                  <a:lnTo>
                    <a:pt x="42890" y="3424"/>
                  </a:lnTo>
                  <a:lnTo>
                    <a:pt x="53702" y="4238"/>
                  </a:lnTo>
                  <a:lnTo>
                    <a:pt x="53718" y="4005"/>
                  </a:lnTo>
                  <a:lnTo>
                    <a:pt x="42905" y="3201"/>
                  </a:lnTo>
                  <a:close/>
                  <a:moveTo>
                    <a:pt x="53951" y="4021"/>
                  </a:moveTo>
                  <a:lnTo>
                    <a:pt x="53935" y="4254"/>
                  </a:lnTo>
                  <a:lnTo>
                    <a:pt x="64748" y="5058"/>
                  </a:lnTo>
                  <a:lnTo>
                    <a:pt x="64764" y="4827"/>
                  </a:lnTo>
                  <a:lnTo>
                    <a:pt x="53951" y="4021"/>
                  </a:lnTo>
                  <a:close/>
                  <a:moveTo>
                    <a:pt x="64989" y="4843"/>
                  </a:moveTo>
                  <a:lnTo>
                    <a:pt x="64971" y="5076"/>
                  </a:lnTo>
                  <a:lnTo>
                    <a:pt x="75786" y="5880"/>
                  </a:lnTo>
                  <a:lnTo>
                    <a:pt x="75802" y="5655"/>
                  </a:lnTo>
                  <a:lnTo>
                    <a:pt x="64989" y="4843"/>
                  </a:lnTo>
                  <a:close/>
                  <a:moveTo>
                    <a:pt x="76034" y="5673"/>
                  </a:moveTo>
                  <a:lnTo>
                    <a:pt x="76017" y="5896"/>
                  </a:lnTo>
                  <a:lnTo>
                    <a:pt x="86831" y="6708"/>
                  </a:lnTo>
                  <a:lnTo>
                    <a:pt x="86847" y="6477"/>
                  </a:lnTo>
                  <a:lnTo>
                    <a:pt x="76034" y="5673"/>
                  </a:lnTo>
                  <a:close/>
                  <a:moveTo>
                    <a:pt x="87080" y="6493"/>
                  </a:moveTo>
                  <a:lnTo>
                    <a:pt x="87062" y="6726"/>
                  </a:lnTo>
                  <a:lnTo>
                    <a:pt x="97877" y="7530"/>
                  </a:lnTo>
                  <a:lnTo>
                    <a:pt x="97893" y="7297"/>
                  </a:lnTo>
                  <a:lnTo>
                    <a:pt x="87080" y="6493"/>
                  </a:lnTo>
                  <a:close/>
                  <a:moveTo>
                    <a:pt x="98126" y="7315"/>
                  </a:moveTo>
                  <a:lnTo>
                    <a:pt x="98100" y="7546"/>
                  </a:lnTo>
                  <a:lnTo>
                    <a:pt x="108923" y="8350"/>
                  </a:lnTo>
                  <a:lnTo>
                    <a:pt x="108939" y="8127"/>
                  </a:lnTo>
                  <a:lnTo>
                    <a:pt x="98126" y="7315"/>
                  </a:lnTo>
                  <a:close/>
                  <a:moveTo>
                    <a:pt x="109163" y="8143"/>
                  </a:moveTo>
                  <a:lnTo>
                    <a:pt x="109146" y="8367"/>
                  </a:lnTo>
                  <a:lnTo>
                    <a:pt x="119960" y="9179"/>
                  </a:lnTo>
                  <a:lnTo>
                    <a:pt x="119976" y="8947"/>
                  </a:lnTo>
                  <a:lnTo>
                    <a:pt x="109163" y="8143"/>
                  </a:lnTo>
                  <a:close/>
                  <a:moveTo>
                    <a:pt x="120209" y="8965"/>
                  </a:moveTo>
                  <a:lnTo>
                    <a:pt x="120191" y="9195"/>
                  </a:lnTo>
                  <a:lnTo>
                    <a:pt x="131006" y="10001"/>
                  </a:lnTo>
                  <a:lnTo>
                    <a:pt x="131022" y="9769"/>
                  </a:lnTo>
                  <a:lnTo>
                    <a:pt x="120209" y="8965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2" y="10821"/>
                  </a:lnTo>
                  <a:lnTo>
                    <a:pt x="142068" y="10598"/>
                  </a:lnTo>
                  <a:lnTo>
                    <a:pt x="131255" y="9784"/>
                  </a:lnTo>
                  <a:close/>
                  <a:moveTo>
                    <a:pt x="142290" y="10614"/>
                  </a:moveTo>
                  <a:lnTo>
                    <a:pt x="142275" y="10837"/>
                  </a:lnTo>
                  <a:lnTo>
                    <a:pt x="153087" y="11651"/>
                  </a:lnTo>
                  <a:lnTo>
                    <a:pt x="153113" y="11418"/>
                  </a:lnTo>
                  <a:lnTo>
                    <a:pt x="142290" y="10614"/>
                  </a:lnTo>
                  <a:close/>
                  <a:moveTo>
                    <a:pt x="153336" y="11434"/>
                  </a:moveTo>
                  <a:lnTo>
                    <a:pt x="153320" y="11667"/>
                  </a:lnTo>
                  <a:lnTo>
                    <a:pt x="164133" y="12471"/>
                  </a:lnTo>
                  <a:lnTo>
                    <a:pt x="164151" y="12240"/>
                  </a:lnTo>
                  <a:lnTo>
                    <a:pt x="153336" y="11434"/>
                  </a:lnTo>
                  <a:close/>
                  <a:moveTo>
                    <a:pt x="164382" y="12256"/>
                  </a:moveTo>
                  <a:lnTo>
                    <a:pt x="164366" y="12489"/>
                  </a:lnTo>
                  <a:lnTo>
                    <a:pt x="175179" y="13293"/>
                  </a:lnTo>
                  <a:lnTo>
                    <a:pt x="175197" y="13068"/>
                  </a:lnTo>
                  <a:lnTo>
                    <a:pt x="164382" y="12256"/>
                  </a:lnTo>
                  <a:close/>
                  <a:moveTo>
                    <a:pt x="175427" y="13086"/>
                  </a:moveTo>
                  <a:lnTo>
                    <a:pt x="175411" y="13309"/>
                  </a:lnTo>
                  <a:lnTo>
                    <a:pt x="186224" y="14121"/>
                  </a:lnTo>
                  <a:lnTo>
                    <a:pt x="186242" y="13890"/>
                  </a:lnTo>
                  <a:lnTo>
                    <a:pt x="175427" y="13086"/>
                  </a:lnTo>
                  <a:close/>
                  <a:moveTo>
                    <a:pt x="186465" y="13906"/>
                  </a:moveTo>
                  <a:lnTo>
                    <a:pt x="186449" y="14139"/>
                  </a:lnTo>
                  <a:lnTo>
                    <a:pt x="197262" y="14943"/>
                  </a:lnTo>
                  <a:lnTo>
                    <a:pt x="197280" y="14710"/>
                  </a:lnTo>
                  <a:lnTo>
                    <a:pt x="186465" y="13906"/>
                  </a:lnTo>
                  <a:close/>
                  <a:moveTo>
                    <a:pt x="197511" y="14728"/>
                  </a:moveTo>
                  <a:lnTo>
                    <a:pt x="197495" y="14959"/>
                  </a:lnTo>
                  <a:lnTo>
                    <a:pt x="208308" y="15763"/>
                  </a:lnTo>
                  <a:lnTo>
                    <a:pt x="208326" y="15540"/>
                  </a:lnTo>
                  <a:lnTo>
                    <a:pt x="197511" y="14728"/>
                  </a:lnTo>
                  <a:close/>
                  <a:moveTo>
                    <a:pt x="208556" y="15556"/>
                  </a:moveTo>
                  <a:lnTo>
                    <a:pt x="208540" y="15781"/>
                  </a:lnTo>
                  <a:lnTo>
                    <a:pt x="219353" y="16593"/>
                  </a:lnTo>
                  <a:lnTo>
                    <a:pt x="219371" y="16360"/>
                  </a:lnTo>
                  <a:lnTo>
                    <a:pt x="208556" y="15556"/>
                  </a:lnTo>
                  <a:close/>
                  <a:moveTo>
                    <a:pt x="219602" y="16378"/>
                  </a:moveTo>
                  <a:lnTo>
                    <a:pt x="219586" y="16609"/>
                  </a:lnTo>
                  <a:lnTo>
                    <a:pt x="230399" y="17415"/>
                  </a:lnTo>
                  <a:lnTo>
                    <a:pt x="230417" y="17182"/>
                  </a:lnTo>
                  <a:lnTo>
                    <a:pt x="219602" y="16378"/>
                  </a:lnTo>
                  <a:close/>
                  <a:moveTo>
                    <a:pt x="230640" y="17198"/>
                  </a:moveTo>
                  <a:lnTo>
                    <a:pt x="230624" y="17431"/>
                  </a:lnTo>
                  <a:lnTo>
                    <a:pt x="241437" y="18235"/>
                  </a:lnTo>
                  <a:lnTo>
                    <a:pt x="241453" y="18012"/>
                  </a:lnTo>
                  <a:lnTo>
                    <a:pt x="230640" y="17198"/>
                  </a:lnTo>
                  <a:close/>
                  <a:moveTo>
                    <a:pt x="241685" y="18028"/>
                  </a:moveTo>
                  <a:lnTo>
                    <a:pt x="241669" y="18251"/>
                  </a:lnTo>
                  <a:lnTo>
                    <a:pt x="252482" y="19065"/>
                  </a:lnTo>
                  <a:lnTo>
                    <a:pt x="252498" y="18832"/>
                  </a:lnTo>
                  <a:lnTo>
                    <a:pt x="241685" y="18028"/>
                  </a:lnTo>
                  <a:close/>
                  <a:moveTo>
                    <a:pt x="252731" y="18848"/>
                  </a:moveTo>
                  <a:lnTo>
                    <a:pt x="252715" y="19081"/>
                  </a:lnTo>
                  <a:lnTo>
                    <a:pt x="263528" y="19885"/>
                  </a:lnTo>
                  <a:lnTo>
                    <a:pt x="263544" y="19654"/>
                  </a:lnTo>
                  <a:lnTo>
                    <a:pt x="252731" y="18848"/>
                  </a:lnTo>
                  <a:close/>
                  <a:moveTo>
                    <a:pt x="263777" y="19670"/>
                  </a:moveTo>
                  <a:lnTo>
                    <a:pt x="263753" y="19903"/>
                  </a:lnTo>
                  <a:lnTo>
                    <a:pt x="273288" y="20615"/>
                  </a:lnTo>
                  <a:lnTo>
                    <a:pt x="273306" y="20382"/>
                  </a:lnTo>
                  <a:lnTo>
                    <a:pt x="263777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41125" y="24709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917275" y="2491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193225" y="25119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469350" y="253270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745500" y="2553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2021625" y="25737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2297575" y="25944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2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2573725" y="2615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2849850" y="2635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126000" y="26562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401950" y="2676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3678075" y="2697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3954225" y="271805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17" y="0"/>
                  </a:moveTo>
                  <a:lnTo>
                    <a:pt x="1" y="223"/>
                  </a:lnTo>
                  <a:lnTo>
                    <a:pt x="224" y="239"/>
                  </a:lnTo>
                  <a:lnTo>
                    <a:pt x="23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230125" y="2738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506250" y="2759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782400" y="27798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058550" y="28003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334475" y="28208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610625" y="28416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886775" y="28621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162900" y="28826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438850" y="29033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7" y="1"/>
                  </a:moveTo>
                  <a:lnTo>
                    <a:pt x="1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715000" y="2923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991125" y="2944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6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82200" y="2729250"/>
              <a:ext cx="6832850" cy="515175"/>
            </a:xfrm>
            <a:custGeom>
              <a:avLst/>
              <a:gdLst/>
              <a:ahLst/>
              <a:cxnLst/>
              <a:rect l="l" t="t" r="r" b="b"/>
              <a:pathLst>
                <a:path w="273314" h="20607" extrusionOk="0">
                  <a:moveTo>
                    <a:pt x="17" y="0"/>
                  </a:moveTo>
                  <a:lnTo>
                    <a:pt x="1" y="223"/>
                  </a:lnTo>
                  <a:lnTo>
                    <a:pt x="9538" y="936"/>
                  </a:lnTo>
                  <a:lnTo>
                    <a:pt x="9554" y="705"/>
                  </a:lnTo>
                  <a:lnTo>
                    <a:pt x="17" y="0"/>
                  </a:lnTo>
                  <a:close/>
                  <a:moveTo>
                    <a:pt x="9777" y="729"/>
                  </a:moveTo>
                  <a:lnTo>
                    <a:pt x="9761" y="954"/>
                  </a:lnTo>
                  <a:lnTo>
                    <a:pt x="20573" y="1758"/>
                  </a:lnTo>
                  <a:lnTo>
                    <a:pt x="20591" y="1533"/>
                  </a:lnTo>
                  <a:lnTo>
                    <a:pt x="9777" y="729"/>
                  </a:lnTo>
                  <a:close/>
                  <a:moveTo>
                    <a:pt x="20822" y="1551"/>
                  </a:moveTo>
                  <a:lnTo>
                    <a:pt x="20806" y="1781"/>
                  </a:lnTo>
                  <a:lnTo>
                    <a:pt x="31619" y="2588"/>
                  </a:lnTo>
                  <a:lnTo>
                    <a:pt x="31637" y="2355"/>
                  </a:lnTo>
                  <a:lnTo>
                    <a:pt x="20822" y="1551"/>
                  </a:lnTo>
                  <a:close/>
                  <a:moveTo>
                    <a:pt x="31868" y="2371"/>
                  </a:moveTo>
                  <a:lnTo>
                    <a:pt x="31852" y="2603"/>
                  </a:lnTo>
                  <a:lnTo>
                    <a:pt x="42665" y="3407"/>
                  </a:lnTo>
                  <a:lnTo>
                    <a:pt x="42683" y="3175"/>
                  </a:lnTo>
                  <a:lnTo>
                    <a:pt x="31868" y="2371"/>
                  </a:lnTo>
                  <a:close/>
                  <a:moveTo>
                    <a:pt x="42913" y="3201"/>
                  </a:moveTo>
                  <a:lnTo>
                    <a:pt x="42890" y="3423"/>
                  </a:lnTo>
                  <a:lnTo>
                    <a:pt x="53710" y="4229"/>
                  </a:lnTo>
                  <a:lnTo>
                    <a:pt x="53728" y="4005"/>
                  </a:lnTo>
                  <a:lnTo>
                    <a:pt x="42913" y="3201"/>
                  </a:lnTo>
                  <a:close/>
                  <a:moveTo>
                    <a:pt x="53951" y="4020"/>
                  </a:moveTo>
                  <a:lnTo>
                    <a:pt x="53935" y="4245"/>
                  </a:lnTo>
                  <a:lnTo>
                    <a:pt x="64748" y="5057"/>
                  </a:lnTo>
                  <a:lnTo>
                    <a:pt x="64766" y="4826"/>
                  </a:lnTo>
                  <a:lnTo>
                    <a:pt x="53951" y="4020"/>
                  </a:lnTo>
                  <a:close/>
                  <a:moveTo>
                    <a:pt x="64997" y="4842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12" y="5646"/>
                  </a:lnTo>
                  <a:lnTo>
                    <a:pt x="64997" y="4842"/>
                  </a:lnTo>
                  <a:close/>
                  <a:moveTo>
                    <a:pt x="76042" y="5662"/>
                  </a:moveTo>
                  <a:lnTo>
                    <a:pt x="76027" y="5895"/>
                  </a:lnTo>
                  <a:lnTo>
                    <a:pt x="86839" y="6699"/>
                  </a:lnTo>
                  <a:lnTo>
                    <a:pt x="86857" y="6476"/>
                  </a:lnTo>
                  <a:lnTo>
                    <a:pt x="76042" y="5662"/>
                  </a:lnTo>
                  <a:close/>
                  <a:moveTo>
                    <a:pt x="87080" y="6492"/>
                  </a:moveTo>
                  <a:lnTo>
                    <a:pt x="87064" y="6717"/>
                  </a:lnTo>
                  <a:lnTo>
                    <a:pt x="97877" y="7529"/>
                  </a:lnTo>
                  <a:lnTo>
                    <a:pt x="97903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10" y="7545"/>
                  </a:lnTo>
                  <a:lnTo>
                    <a:pt x="108923" y="8349"/>
                  </a:lnTo>
                  <a:lnTo>
                    <a:pt x="108939" y="8118"/>
                  </a:lnTo>
                  <a:lnTo>
                    <a:pt x="98126" y="7314"/>
                  </a:lnTo>
                  <a:close/>
                  <a:moveTo>
                    <a:pt x="109171" y="8134"/>
                  </a:moveTo>
                  <a:lnTo>
                    <a:pt x="109156" y="8367"/>
                  </a:lnTo>
                  <a:lnTo>
                    <a:pt x="119968" y="9171"/>
                  </a:lnTo>
                  <a:lnTo>
                    <a:pt x="119984" y="8946"/>
                  </a:lnTo>
                  <a:lnTo>
                    <a:pt x="109171" y="8134"/>
                  </a:lnTo>
                  <a:close/>
                  <a:moveTo>
                    <a:pt x="120217" y="8964"/>
                  </a:moveTo>
                  <a:lnTo>
                    <a:pt x="120201" y="9187"/>
                  </a:lnTo>
                  <a:lnTo>
                    <a:pt x="131014" y="10001"/>
                  </a:lnTo>
                  <a:lnTo>
                    <a:pt x="131030" y="9768"/>
                  </a:lnTo>
                  <a:lnTo>
                    <a:pt x="120217" y="8964"/>
                  </a:lnTo>
                  <a:close/>
                  <a:moveTo>
                    <a:pt x="131255" y="9784"/>
                  </a:moveTo>
                  <a:lnTo>
                    <a:pt x="131239" y="10017"/>
                  </a:lnTo>
                  <a:lnTo>
                    <a:pt x="142052" y="10821"/>
                  </a:lnTo>
                  <a:lnTo>
                    <a:pt x="142068" y="10588"/>
                  </a:lnTo>
                  <a:lnTo>
                    <a:pt x="131255" y="9784"/>
                  </a:lnTo>
                  <a:close/>
                  <a:moveTo>
                    <a:pt x="142300" y="10606"/>
                  </a:moveTo>
                  <a:lnTo>
                    <a:pt x="142285" y="10837"/>
                  </a:lnTo>
                  <a:lnTo>
                    <a:pt x="153097" y="11643"/>
                  </a:lnTo>
                  <a:lnTo>
                    <a:pt x="153113" y="11418"/>
                  </a:lnTo>
                  <a:lnTo>
                    <a:pt x="142300" y="10606"/>
                  </a:lnTo>
                  <a:close/>
                  <a:moveTo>
                    <a:pt x="153346" y="11434"/>
                  </a:moveTo>
                  <a:lnTo>
                    <a:pt x="153330" y="11659"/>
                  </a:lnTo>
                  <a:lnTo>
                    <a:pt x="164143" y="12471"/>
                  </a:lnTo>
                  <a:lnTo>
                    <a:pt x="164159" y="12240"/>
                  </a:lnTo>
                  <a:lnTo>
                    <a:pt x="153346" y="11434"/>
                  </a:lnTo>
                  <a:close/>
                  <a:moveTo>
                    <a:pt x="164392" y="12256"/>
                  </a:moveTo>
                  <a:lnTo>
                    <a:pt x="164376" y="12489"/>
                  </a:lnTo>
                  <a:lnTo>
                    <a:pt x="175189" y="13293"/>
                  </a:lnTo>
                  <a:lnTo>
                    <a:pt x="175205" y="13060"/>
                  </a:lnTo>
                  <a:lnTo>
                    <a:pt x="164392" y="12256"/>
                  </a:lnTo>
                  <a:close/>
                  <a:moveTo>
                    <a:pt x="175429" y="13076"/>
                  </a:moveTo>
                  <a:lnTo>
                    <a:pt x="175412" y="13309"/>
                  </a:lnTo>
                  <a:lnTo>
                    <a:pt x="186226" y="14113"/>
                  </a:lnTo>
                  <a:lnTo>
                    <a:pt x="186242" y="13890"/>
                  </a:lnTo>
                  <a:lnTo>
                    <a:pt x="175429" y="13076"/>
                  </a:lnTo>
                  <a:close/>
                  <a:moveTo>
                    <a:pt x="186475" y="13906"/>
                  </a:moveTo>
                  <a:lnTo>
                    <a:pt x="186457" y="14131"/>
                  </a:lnTo>
                  <a:lnTo>
                    <a:pt x="197272" y="14943"/>
                  </a:lnTo>
                  <a:lnTo>
                    <a:pt x="197288" y="14710"/>
                  </a:lnTo>
                  <a:lnTo>
                    <a:pt x="186475" y="13906"/>
                  </a:lnTo>
                  <a:close/>
                  <a:moveTo>
                    <a:pt x="197521" y="14728"/>
                  </a:moveTo>
                  <a:lnTo>
                    <a:pt x="197503" y="14959"/>
                  </a:lnTo>
                  <a:lnTo>
                    <a:pt x="208318" y="15763"/>
                  </a:lnTo>
                  <a:lnTo>
                    <a:pt x="208334" y="15532"/>
                  </a:lnTo>
                  <a:lnTo>
                    <a:pt x="197521" y="14728"/>
                  </a:lnTo>
                  <a:close/>
                  <a:moveTo>
                    <a:pt x="208566" y="15548"/>
                  </a:moveTo>
                  <a:lnTo>
                    <a:pt x="208541" y="15781"/>
                  </a:lnTo>
                  <a:lnTo>
                    <a:pt x="219363" y="16585"/>
                  </a:lnTo>
                  <a:lnTo>
                    <a:pt x="219379" y="16360"/>
                  </a:lnTo>
                  <a:lnTo>
                    <a:pt x="208566" y="15548"/>
                  </a:lnTo>
                  <a:close/>
                  <a:moveTo>
                    <a:pt x="219604" y="16378"/>
                  </a:moveTo>
                  <a:lnTo>
                    <a:pt x="219586" y="16601"/>
                  </a:lnTo>
                  <a:lnTo>
                    <a:pt x="230401" y="17415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50" y="17198"/>
                  </a:moveTo>
                  <a:lnTo>
                    <a:pt x="230632" y="17430"/>
                  </a:lnTo>
                  <a:lnTo>
                    <a:pt x="241447" y="18234"/>
                  </a:lnTo>
                  <a:lnTo>
                    <a:pt x="241463" y="18002"/>
                  </a:lnTo>
                  <a:lnTo>
                    <a:pt x="230650" y="17198"/>
                  </a:lnTo>
                  <a:close/>
                  <a:moveTo>
                    <a:pt x="241695" y="18020"/>
                  </a:moveTo>
                  <a:lnTo>
                    <a:pt x="241678" y="18250"/>
                  </a:lnTo>
                  <a:lnTo>
                    <a:pt x="252492" y="19056"/>
                  </a:lnTo>
                  <a:lnTo>
                    <a:pt x="252508" y="18832"/>
                  </a:lnTo>
                  <a:lnTo>
                    <a:pt x="241695" y="18020"/>
                  </a:lnTo>
                  <a:close/>
                  <a:moveTo>
                    <a:pt x="252731" y="18847"/>
                  </a:moveTo>
                  <a:lnTo>
                    <a:pt x="252715" y="19072"/>
                  </a:lnTo>
                  <a:lnTo>
                    <a:pt x="263528" y="19884"/>
                  </a:lnTo>
                  <a:lnTo>
                    <a:pt x="263554" y="19653"/>
                  </a:lnTo>
                  <a:lnTo>
                    <a:pt x="252731" y="18847"/>
                  </a:lnTo>
                  <a:close/>
                  <a:moveTo>
                    <a:pt x="263777" y="19669"/>
                  </a:moveTo>
                  <a:lnTo>
                    <a:pt x="263761" y="19902"/>
                  </a:lnTo>
                  <a:lnTo>
                    <a:pt x="273290" y="20607"/>
                  </a:lnTo>
                  <a:lnTo>
                    <a:pt x="273314" y="20382"/>
                  </a:lnTo>
                  <a:lnTo>
                    <a:pt x="263777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20625" y="27468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0" y="25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896525" y="2767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26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172675" y="27881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448800" y="2808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9" y="2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724950" y="28293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1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2000900" y="28499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2277025" y="2870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2553175" y="2891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2829125" y="29116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105250" y="2932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381400" y="29529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657550" y="29734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933475" y="29939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4209625" y="30147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4485775" y="30352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4761900" y="30557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037850" y="30764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313975" y="3096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5590125" y="3117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5866275" y="31382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2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42200" y="3158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418350" y="3179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694500" y="320002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23" y="241"/>
                  </a:lnTo>
                  <a:lnTo>
                    <a:pt x="23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970400" y="32205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61650" y="3005125"/>
              <a:ext cx="6832650" cy="515450"/>
            </a:xfrm>
            <a:custGeom>
              <a:avLst/>
              <a:gdLst/>
              <a:ahLst/>
              <a:cxnLst/>
              <a:rect l="l" t="t" r="r" b="b"/>
              <a:pathLst>
                <a:path w="273306" h="20618" extrusionOk="0">
                  <a:moveTo>
                    <a:pt x="19" y="1"/>
                  </a:moveTo>
                  <a:lnTo>
                    <a:pt x="1" y="234"/>
                  </a:lnTo>
                  <a:lnTo>
                    <a:pt x="9530" y="946"/>
                  </a:lnTo>
                  <a:lnTo>
                    <a:pt x="9546" y="715"/>
                  </a:lnTo>
                  <a:lnTo>
                    <a:pt x="19" y="1"/>
                  </a:lnTo>
                  <a:close/>
                  <a:moveTo>
                    <a:pt x="9779" y="731"/>
                  </a:moveTo>
                  <a:lnTo>
                    <a:pt x="9763" y="964"/>
                  </a:lnTo>
                  <a:lnTo>
                    <a:pt x="20575" y="1768"/>
                  </a:lnTo>
                  <a:lnTo>
                    <a:pt x="20591" y="1543"/>
                  </a:lnTo>
                  <a:lnTo>
                    <a:pt x="9779" y="731"/>
                  </a:lnTo>
                  <a:close/>
                  <a:moveTo>
                    <a:pt x="20824" y="1561"/>
                  </a:moveTo>
                  <a:lnTo>
                    <a:pt x="20808" y="1784"/>
                  </a:lnTo>
                  <a:lnTo>
                    <a:pt x="31621" y="2598"/>
                  </a:lnTo>
                  <a:lnTo>
                    <a:pt x="31637" y="2365"/>
                  </a:lnTo>
                  <a:lnTo>
                    <a:pt x="20824" y="1561"/>
                  </a:lnTo>
                  <a:close/>
                  <a:moveTo>
                    <a:pt x="31862" y="2381"/>
                  </a:moveTo>
                  <a:lnTo>
                    <a:pt x="31844" y="2614"/>
                  </a:lnTo>
                  <a:lnTo>
                    <a:pt x="42659" y="3418"/>
                  </a:lnTo>
                  <a:lnTo>
                    <a:pt x="42683" y="3185"/>
                  </a:lnTo>
                  <a:lnTo>
                    <a:pt x="31862" y="2381"/>
                  </a:lnTo>
                  <a:close/>
                  <a:moveTo>
                    <a:pt x="42908" y="3203"/>
                  </a:moveTo>
                  <a:lnTo>
                    <a:pt x="42890" y="3434"/>
                  </a:lnTo>
                  <a:lnTo>
                    <a:pt x="53704" y="4240"/>
                  </a:lnTo>
                  <a:lnTo>
                    <a:pt x="53720" y="4007"/>
                  </a:lnTo>
                  <a:lnTo>
                    <a:pt x="42908" y="3203"/>
                  </a:lnTo>
                  <a:close/>
                  <a:moveTo>
                    <a:pt x="53953" y="4031"/>
                  </a:moveTo>
                  <a:lnTo>
                    <a:pt x="53935" y="4256"/>
                  </a:lnTo>
                  <a:lnTo>
                    <a:pt x="64750" y="5060"/>
                  </a:lnTo>
                  <a:lnTo>
                    <a:pt x="64766" y="4837"/>
                  </a:lnTo>
                  <a:lnTo>
                    <a:pt x="53953" y="4031"/>
                  </a:lnTo>
                  <a:close/>
                  <a:moveTo>
                    <a:pt x="64999" y="4853"/>
                  </a:moveTo>
                  <a:lnTo>
                    <a:pt x="64981" y="5086"/>
                  </a:lnTo>
                  <a:lnTo>
                    <a:pt x="75796" y="5890"/>
                  </a:lnTo>
                  <a:lnTo>
                    <a:pt x="75812" y="5657"/>
                  </a:lnTo>
                  <a:lnTo>
                    <a:pt x="64999" y="4853"/>
                  </a:lnTo>
                  <a:close/>
                  <a:moveTo>
                    <a:pt x="76037" y="5673"/>
                  </a:moveTo>
                  <a:lnTo>
                    <a:pt x="76019" y="5906"/>
                  </a:lnTo>
                  <a:lnTo>
                    <a:pt x="86833" y="6710"/>
                  </a:lnTo>
                  <a:lnTo>
                    <a:pt x="86849" y="6479"/>
                  </a:lnTo>
                  <a:lnTo>
                    <a:pt x="76037" y="5673"/>
                  </a:lnTo>
                  <a:close/>
                  <a:moveTo>
                    <a:pt x="87082" y="6503"/>
                  </a:moveTo>
                  <a:lnTo>
                    <a:pt x="87064" y="6728"/>
                  </a:lnTo>
                  <a:lnTo>
                    <a:pt x="97879" y="7532"/>
                  </a:lnTo>
                  <a:lnTo>
                    <a:pt x="97895" y="7307"/>
                  </a:lnTo>
                  <a:lnTo>
                    <a:pt x="87082" y="6503"/>
                  </a:lnTo>
                  <a:close/>
                  <a:moveTo>
                    <a:pt x="98128" y="7325"/>
                  </a:moveTo>
                  <a:lnTo>
                    <a:pt x="98110" y="7556"/>
                  </a:lnTo>
                  <a:lnTo>
                    <a:pt x="108925" y="8360"/>
                  </a:lnTo>
                  <a:lnTo>
                    <a:pt x="108941" y="8129"/>
                  </a:lnTo>
                  <a:lnTo>
                    <a:pt x="98128" y="7325"/>
                  </a:lnTo>
                  <a:close/>
                  <a:moveTo>
                    <a:pt x="109174" y="8145"/>
                  </a:moveTo>
                  <a:lnTo>
                    <a:pt x="109156" y="8378"/>
                  </a:lnTo>
                  <a:lnTo>
                    <a:pt x="119970" y="9182"/>
                  </a:lnTo>
                  <a:lnTo>
                    <a:pt x="119986" y="8949"/>
                  </a:lnTo>
                  <a:lnTo>
                    <a:pt x="109174" y="8145"/>
                  </a:lnTo>
                  <a:close/>
                  <a:moveTo>
                    <a:pt x="120209" y="8967"/>
                  </a:moveTo>
                  <a:lnTo>
                    <a:pt x="120193" y="9198"/>
                  </a:lnTo>
                  <a:lnTo>
                    <a:pt x="131006" y="10002"/>
                  </a:lnTo>
                  <a:lnTo>
                    <a:pt x="131024" y="9779"/>
                  </a:lnTo>
                  <a:lnTo>
                    <a:pt x="120209" y="8967"/>
                  </a:lnTo>
                  <a:close/>
                  <a:moveTo>
                    <a:pt x="131255" y="9795"/>
                  </a:moveTo>
                  <a:lnTo>
                    <a:pt x="131239" y="10020"/>
                  </a:lnTo>
                  <a:lnTo>
                    <a:pt x="142052" y="10832"/>
                  </a:lnTo>
                  <a:lnTo>
                    <a:pt x="142070" y="10599"/>
                  </a:lnTo>
                  <a:lnTo>
                    <a:pt x="131255" y="9795"/>
                  </a:lnTo>
                  <a:close/>
                  <a:moveTo>
                    <a:pt x="142301" y="10617"/>
                  </a:moveTo>
                  <a:lnTo>
                    <a:pt x="142285" y="10848"/>
                  </a:lnTo>
                  <a:lnTo>
                    <a:pt x="153097" y="11654"/>
                  </a:lnTo>
                  <a:lnTo>
                    <a:pt x="153115" y="11421"/>
                  </a:lnTo>
                  <a:lnTo>
                    <a:pt x="142301" y="10617"/>
                  </a:lnTo>
                  <a:close/>
                  <a:moveTo>
                    <a:pt x="153346" y="11437"/>
                  </a:moveTo>
                  <a:lnTo>
                    <a:pt x="153322" y="11669"/>
                  </a:lnTo>
                  <a:lnTo>
                    <a:pt x="164143" y="12474"/>
                  </a:lnTo>
                  <a:lnTo>
                    <a:pt x="164161" y="12251"/>
                  </a:lnTo>
                  <a:lnTo>
                    <a:pt x="153346" y="11437"/>
                  </a:lnTo>
                  <a:close/>
                  <a:moveTo>
                    <a:pt x="164384" y="12267"/>
                  </a:moveTo>
                  <a:lnTo>
                    <a:pt x="164368" y="12489"/>
                  </a:lnTo>
                  <a:lnTo>
                    <a:pt x="175181" y="13303"/>
                  </a:lnTo>
                  <a:lnTo>
                    <a:pt x="175199" y="13071"/>
                  </a:lnTo>
                  <a:lnTo>
                    <a:pt x="164384" y="12267"/>
                  </a:lnTo>
                  <a:close/>
                  <a:moveTo>
                    <a:pt x="175430" y="13086"/>
                  </a:moveTo>
                  <a:lnTo>
                    <a:pt x="175414" y="13319"/>
                  </a:lnTo>
                  <a:lnTo>
                    <a:pt x="186226" y="14123"/>
                  </a:lnTo>
                  <a:lnTo>
                    <a:pt x="186244" y="13893"/>
                  </a:lnTo>
                  <a:lnTo>
                    <a:pt x="175430" y="13086"/>
                  </a:lnTo>
                  <a:close/>
                  <a:moveTo>
                    <a:pt x="186475" y="13908"/>
                  </a:moveTo>
                  <a:lnTo>
                    <a:pt x="186459" y="14141"/>
                  </a:lnTo>
                  <a:lnTo>
                    <a:pt x="197272" y="14945"/>
                  </a:lnTo>
                  <a:lnTo>
                    <a:pt x="197290" y="14720"/>
                  </a:lnTo>
                  <a:lnTo>
                    <a:pt x="186475" y="13908"/>
                  </a:lnTo>
                  <a:close/>
                  <a:moveTo>
                    <a:pt x="197513" y="14738"/>
                  </a:moveTo>
                  <a:lnTo>
                    <a:pt x="197497" y="14961"/>
                  </a:lnTo>
                  <a:lnTo>
                    <a:pt x="208310" y="15773"/>
                  </a:lnTo>
                  <a:lnTo>
                    <a:pt x="208336" y="15542"/>
                  </a:lnTo>
                  <a:lnTo>
                    <a:pt x="197513" y="14738"/>
                  </a:lnTo>
                  <a:close/>
                  <a:moveTo>
                    <a:pt x="208559" y="15558"/>
                  </a:moveTo>
                  <a:lnTo>
                    <a:pt x="208543" y="15791"/>
                  </a:lnTo>
                  <a:lnTo>
                    <a:pt x="219355" y="16595"/>
                  </a:lnTo>
                  <a:lnTo>
                    <a:pt x="219371" y="16362"/>
                  </a:lnTo>
                  <a:lnTo>
                    <a:pt x="208559" y="15558"/>
                  </a:lnTo>
                  <a:close/>
                  <a:moveTo>
                    <a:pt x="219604" y="16380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2"/>
                  </a:lnTo>
                  <a:lnTo>
                    <a:pt x="219604" y="16380"/>
                  </a:lnTo>
                  <a:close/>
                  <a:moveTo>
                    <a:pt x="230650" y="17208"/>
                  </a:moveTo>
                  <a:lnTo>
                    <a:pt x="230634" y="17433"/>
                  </a:lnTo>
                  <a:lnTo>
                    <a:pt x="241447" y="18245"/>
                  </a:lnTo>
                  <a:lnTo>
                    <a:pt x="241463" y="18012"/>
                  </a:lnTo>
                  <a:lnTo>
                    <a:pt x="230650" y="17208"/>
                  </a:lnTo>
                  <a:close/>
                  <a:moveTo>
                    <a:pt x="241688" y="18030"/>
                  </a:moveTo>
                  <a:lnTo>
                    <a:pt x="241672" y="18261"/>
                  </a:lnTo>
                  <a:lnTo>
                    <a:pt x="252484" y="19067"/>
                  </a:lnTo>
                  <a:lnTo>
                    <a:pt x="252500" y="18834"/>
                  </a:lnTo>
                  <a:lnTo>
                    <a:pt x="241688" y="18030"/>
                  </a:lnTo>
                  <a:close/>
                  <a:moveTo>
                    <a:pt x="252733" y="18850"/>
                  </a:moveTo>
                  <a:lnTo>
                    <a:pt x="252717" y="19083"/>
                  </a:lnTo>
                  <a:lnTo>
                    <a:pt x="263530" y="19887"/>
                  </a:lnTo>
                  <a:lnTo>
                    <a:pt x="263546" y="19664"/>
                  </a:lnTo>
                  <a:lnTo>
                    <a:pt x="252733" y="18850"/>
                  </a:lnTo>
                  <a:close/>
                  <a:moveTo>
                    <a:pt x="263779" y="19680"/>
                  </a:moveTo>
                  <a:lnTo>
                    <a:pt x="263763" y="19903"/>
                  </a:lnTo>
                  <a:lnTo>
                    <a:pt x="273290" y="20617"/>
                  </a:lnTo>
                  <a:lnTo>
                    <a:pt x="273306" y="20385"/>
                  </a:lnTo>
                  <a:lnTo>
                    <a:pt x="263779" y="196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99875" y="3023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876025" y="30437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152175" y="306425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428100" y="3084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704250" y="31053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1980400" y="31260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256525" y="31465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532475" y="31671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808625" y="3187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26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084750" y="3208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360900" y="322882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636800" y="32495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912925" y="3270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4189075" y="3290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4465225" y="33113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3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4741150" y="3331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017300" y="335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5293450" y="33731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5569375" y="3393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845525" y="3414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21675" y="34349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397800" y="3455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673750" y="34759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949900" y="3496725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41150" y="3281275"/>
              <a:ext cx="6832650" cy="515450"/>
            </a:xfrm>
            <a:custGeom>
              <a:avLst/>
              <a:gdLst/>
              <a:ahLst/>
              <a:cxnLst/>
              <a:rect l="l" t="t" r="r" b="b"/>
              <a:pathLst>
                <a:path w="273306" h="20618" extrusionOk="0">
                  <a:moveTo>
                    <a:pt x="17" y="1"/>
                  </a:moveTo>
                  <a:lnTo>
                    <a:pt x="1" y="233"/>
                  </a:lnTo>
                  <a:lnTo>
                    <a:pt x="9528" y="946"/>
                  </a:lnTo>
                  <a:lnTo>
                    <a:pt x="9546" y="715"/>
                  </a:lnTo>
                  <a:lnTo>
                    <a:pt x="17" y="1"/>
                  </a:lnTo>
                  <a:close/>
                  <a:moveTo>
                    <a:pt x="9777" y="731"/>
                  </a:moveTo>
                  <a:lnTo>
                    <a:pt x="9761" y="964"/>
                  </a:lnTo>
                  <a:lnTo>
                    <a:pt x="20573" y="1768"/>
                  </a:lnTo>
                  <a:lnTo>
                    <a:pt x="20591" y="1535"/>
                  </a:lnTo>
                  <a:lnTo>
                    <a:pt x="9777" y="731"/>
                  </a:lnTo>
                  <a:close/>
                  <a:moveTo>
                    <a:pt x="20814" y="1553"/>
                  </a:moveTo>
                  <a:lnTo>
                    <a:pt x="20798" y="1784"/>
                  </a:lnTo>
                  <a:lnTo>
                    <a:pt x="31611" y="2588"/>
                  </a:lnTo>
                  <a:lnTo>
                    <a:pt x="31637" y="2365"/>
                  </a:lnTo>
                  <a:lnTo>
                    <a:pt x="20814" y="1553"/>
                  </a:lnTo>
                  <a:close/>
                  <a:moveTo>
                    <a:pt x="31860" y="2381"/>
                  </a:moveTo>
                  <a:lnTo>
                    <a:pt x="31844" y="2606"/>
                  </a:lnTo>
                  <a:lnTo>
                    <a:pt x="42657" y="3418"/>
                  </a:lnTo>
                  <a:lnTo>
                    <a:pt x="42675" y="3185"/>
                  </a:lnTo>
                  <a:lnTo>
                    <a:pt x="31860" y="2381"/>
                  </a:lnTo>
                  <a:close/>
                  <a:moveTo>
                    <a:pt x="42906" y="3203"/>
                  </a:moveTo>
                  <a:lnTo>
                    <a:pt x="42890" y="3434"/>
                  </a:lnTo>
                  <a:lnTo>
                    <a:pt x="53702" y="4240"/>
                  </a:lnTo>
                  <a:lnTo>
                    <a:pt x="53720" y="4007"/>
                  </a:lnTo>
                  <a:lnTo>
                    <a:pt x="42906" y="3203"/>
                  </a:lnTo>
                  <a:close/>
                  <a:moveTo>
                    <a:pt x="53951" y="4023"/>
                  </a:moveTo>
                  <a:lnTo>
                    <a:pt x="53935" y="4256"/>
                  </a:lnTo>
                  <a:lnTo>
                    <a:pt x="64748" y="5060"/>
                  </a:lnTo>
                  <a:lnTo>
                    <a:pt x="64766" y="4837"/>
                  </a:lnTo>
                  <a:lnTo>
                    <a:pt x="53951" y="4023"/>
                  </a:lnTo>
                  <a:close/>
                  <a:moveTo>
                    <a:pt x="64989" y="4853"/>
                  </a:moveTo>
                  <a:lnTo>
                    <a:pt x="64973" y="5076"/>
                  </a:lnTo>
                  <a:lnTo>
                    <a:pt x="75786" y="5890"/>
                  </a:lnTo>
                  <a:lnTo>
                    <a:pt x="75802" y="5657"/>
                  </a:lnTo>
                  <a:lnTo>
                    <a:pt x="64989" y="4853"/>
                  </a:lnTo>
                  <a:close/>
                  <a:moveTo>
                    <a:pt x="76035" y="5673"/>
                  </a:moveTo>
                  <a:lnTo>
                    <a:pt x="76019" y="5905"/>
                  </a:lnTo>
                  <a:lnTo>
                    <a:pt x="86831" y="6710"/>
                  </a:lnTo>
                  <a:lnTo>
                    <a:pt x="86847" y="6479"/>
                  </a:lnTo>
                  <a:lnTo>
                    <a:pt x="76035" y="5673"/>
                  </a:lnTo>
                  <a:close/>
                  <a:moveTo>
                    <a:pt x="87080" y="6495"/>
                  </a:moveTo>
                  <a:lnTo>
                    <a:pt x="87064" y="6727"/>
                  </a:lnTo>
                  <a:lnTo>
                    <a:pt x="97877" y="7531"/>
                  </a:lnTo>
                  <a:lnTo>
                    <a:pt x="97893" y="7307"/>
                  </a:lnTo>
                  <a:lnTo>
                    <a:pt x="87080" y="6495"/>
                  </a:lnTo>
                  <a:close/>
                  <a:moveTo>
                    <a:pt x="98126" y="7324"/>
                  </a:moveTo>
                  <a:lnTo>
                    <a:pt x="98102" y="7547"/>
                  </a:lnTo>
                  <a:lnTo>
                    <a:pt x="108923" y="8359"/>
                  </a:lnTo>
                  <a:lnTo>
                    <a:pt x="108939" y="8129"/>
                  </a:lnTo>
                  <a:lnTo>
                    <a:pt x="98126" y="7324"/>
                  </a:lnTo>
                  <a:close/>
                  <a:moveTo>
                    <a:pt x="109164" y="8144"/>
                  </a:moveTo>
                  <a:lnTo>
                    <a:pt x="109148" y="8377"/>
                  </a:lnTo>
                  <a:lnTo>
                    <a:pt x="119960" y="9181"/>
                  </a:lnTo>
                  <a:lnTo>
                    <a:pt x="119976" y="8948"/>
                  </a:lnTo>
                  <a:lnTo>
                    <a:pt x="109164" y="8144"/>
                  </a:lnTo>
                  <a:close/>
                  <a:moveTo>
                    <a:pt x="120209" y="8966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2" y="9770"/>
                  </a:lnTo>
                  <a:lnTo>
                    <a:pt x="120209" y="8966"/>
                  </a:lnTo>
                  <a:close/>
                  <a:moveTo>
                    <a:pt x="131255" y="9794"/>
                  </a:moveTo>
                  <a:lnTo>
                    <a:pt x="131239" y="10019"/>
                  </a:lnTo>
                  <a:lnTo>
                    <a:pt x="142052" y="10823"/>
                  </a:lnTo>
                  <a:lnTo>
                    <a:pt x="142068" y="10598"/>
                  </a:lnTo>
                  <a:lnTo>
                    <a:pt x="131255" y="9794"/>
                  </a:lnTo>
                  <a:close/>
                  <a:moveTo>
                    <a:pt x="142293" y="10616"/>
                  </a:moveTo>
                  <a:lnTo>
                    <a:pt x="142275" y="10847"/>
                  </a:lnTo>
                  <a:lnTo>
                    <a:pt x="153097" y="11653"/>
                  </a:lnTo>
                  <a:lnTo>
                    <a:pt x="153113" y="11420"/>
                  </a:lnTo>
                  <a:lnTo>
                    <a:pt x="142293" y="10616"/>
                  </a:lnTo>
                  <a:close/>
                  <a:moveTo>
                    <a:pt x="153338" y="11436"/>
                  </a:moveTo>
                  <a:lnTo>
                    <a:pt x="153320" y="11669"/>
                  </a:lnTo>
                  <a:lnTo>
                    <a:pt x="164135" y="12473"/>
                  </a:lnTo>
                  <a:lnTo>
                    <a:pt x="164151" y="12240"/>
                  </a:lnTo>
                  <a:lnTo>
                    <a:pt x="153338" y="11436"/>
                  </a:lnTo>
                  <a:close/>
                  <a:moveTo>
                    <a:pt x="164384" y="12266"/>
                  </a:moveTo>
                  <a:lnTo>
                    <a:pt x="164366" y="12489"/>
                  </a:lnTo>
                  <a:lnTo>
                    <a:pt x="175181" y="13295"/>
                  </a:lnTo>
                  <a:lnTo>
                    <a:pt x="175197" y="13070"/>
                  </a:lnTo>
                  <a:lnTo>
                    <a:pt x="164384" y="12266"/>
                  </a:lnTo>
                  <a:close/>
                  <a:moveTo>
                    <a:pt x="175430" y="13086"/>
                  </a:moveTo>
                  <a:lnTo>
                    <a:pt x="175412" y="13319"/>
                  </a:lnTo>
                  <a:lnTo>
                    <a:pt x="186226" y="14123"/>
                  </a:lnTo>
                  <a:lnTo>
                    <a:pt x="186242" y="13892"/>
                  </a:lnTo>
                  <a:lnTo>
                    <a:pt x="175430" y="13086"/>
                  </a:lnTo>
                  <a:close/>
                  <a:moveTo>
                    <a:pt x="186467" y="13908"/>
                  </a:moveTo>
                  <a:lnTo>
                    <a:pt x="186449" y="14141"/>
                  </a:lnTo>
                  <a:lnTo>
                    <a:pt x="197264" y="14945"/>
                  </a:lnTo>
                  <a:lnTo>
                    <a:pt x="197288" y="14712"/>
                  </a:lnTo>
                  <a:lnTo>
                    <a:pt x="186467" y="13908"/>
                  </a:lnTo>
                  <a:close/>
                  <a:moveTo>
                    <a:pt x="197513" y="14738"/>
                  </a:moveTo>
                  <a:lnTo>
                    <a:pt x="197495" y="14961"/>
                  </a:lnTo>
                  <a:lnTo>
                    <a:pt x="208310" y="15765"/>
                  </a:lnTo>
                  <a:lnTo>
                    <a:pt x="208326" y="15542"/>
                  </a:lnTo>
                  <a:lnTo>
                    <a:pt x="197513" y="14738"/>
                  </a:lnTo>
                  <a:close/>
                  <a:moveTo>
                    <a:pt x="208559" y="15558"/>
                  </a:moveTo>
                  <a:lnTo>
                    <a:pt x="208541" y="15783"/>
                  </a:lnTo>
                  <a:lnTo>
                    <a:pt x="219355" y="16595"/>
                  </a:lnTo>
                  <a:lnTo>
                    <a:pt x="219371" y="16362"/>
                  </a:lnTo>
                  <a:lnTo>
                    <a:pt x="208559" y="15558"/>
                  </a:lnTo>
                  <a:close/>
                  <a:moveTo>
                    <a:pt x="219604" y="16380"/>
                  </a:moveTo>
                  <a:lnTo>
                    <a:pt x="219586" y="16611"/>
                  </a:lnTo>
                  <a:lnTo>
                    <a:pt x="230401" y="17415"/>
                  </a:lnTo>
                  <a:lnTo>
                    <a:pt x="230417" y="17184"/>
                  </a:lnTo>
                  <a:lnTo>
                    <a:pt x="219604" y="16380"/>
                  </a:lnTo>
                  <a:close/>
                  <a:moveTo>
                    <a:pt x="230640" y="17200"/>
                  </a:moveTo>
                  <a:lnTo>
                    <a:pt x="230624" y="17433"/>
                  </a:lnTo>
                  <a:lnTo>
                    <a:pt x="241437" y="18237"/>
                  </a:lnTo>
                  <a:lnTo>
                    <a:pt x="241455" y="18012"/>
                  </a:lnTo>
                  <a:lnTo>
                    <a:pt x="230640" y="17200"/>
                  </a:lnTo>
                  <a:close/>
                  <a:moveTo>
                    <a:pt x="241686" y="18030"/>
                  </a:moveTo>
                  <a:lnTo>
                    <a:pt x="241670" y="18253"/>
                  </a:lnTo>
                  <a:lnTo>
                    <a:pt x="252482" y="19067"/>
                  </a:lnTo>
                  <a:lnTo>
                    <a:pt x="252500" y="18834"/>
                  </a:lnTo>
                  <a:lnTo>
                    <a:pt x="241686" y="18030"/>
                  </a:lnTo>
                  <a:close/>
                  <a:moveTo>
                    <a:pt x="252731" y="18850"/>
                  </a:moveTo>
                  <a:lnTo>
                    <a:pt x="252715" y="19083"/>
                  </a:lnTo>
                  <a:lnTo>
                    <a:pt x="263528" y="1988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77" y="19672"/>
                  </a:moveTo>
                  <a:lnTo>
                    <a:pt x="263753" y="19903"/>
                  </a:lnTo>
                  <a:lnTo>
                    <a:pt x="273290" y="20617"/>
                  </a:lnTo>
                  <a:lnTo>
                    <a:pt x="273306" y="20384"/>
                  </a:lnTo>
                  <a:lnTo>
                    <a:pt x="263777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579325" y="32991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855475" y="3319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131425" y="33403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6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407550" y="3360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683700" y="3381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959850" y="34021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4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235775" y="3422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511925" y="3443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788075" y="34639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9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064200" y="34844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340150" y="3504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616300" y="3525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892425" y="35462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9"/>
                  </a:lnTo>
                  <a:lnTo>
                    <a:pt x="242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4168575" y="35667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4444525" y="35872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4720650" y="36080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4996800" y="36285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272750" y="36490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24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548875" y="36698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2" y="241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5825025" y="3690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101175" y="3710850"/>
              <a:ext cx="5975" cy="6250"/>
            </a:xfrm>
            <a:custGeom>
              <a:avLst/>
              <a:gdLst/>
              <a:ahLst/>
              <a:cxnLst/>
              <a:rect l="l" t="t" r="r" b="b"/>
              <a:pathLst>
                <a:path w="23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3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377050" y="3731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653200" y="3752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929350" y="37726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320400" y="3557425"/>
              <a:ext cx="6832850" cy="515425"/>
            </a:xfrm>
            <a:custGeom>
              <a:avLst/>
              <a:gdLst/>
              <a:ahLst/>
              <a:cxnLst/>
              <a:rect l="l" t="t" r="r" b="b"/>
              <a:pathLst>
                <a:path w="273314" h="20617" extrusionOk="0">
                  <a:moveTo>
                    <a:pt x="19" y="0"/>
                  </a:moveTo>
                  <a:lnTo>
                    <a:pt x="1" y="233"/>
                  </a:lnTo>
                  <a:lnTo>
                    <a:pt x="9538" y="938"/>
                  </a:lnTo>
                  <a:lnTo>
                    <a:pt x="9554" y="715"/>
                  </a:lnTo>
                  <a:lnTo>
                    <a:pt x="19" y="0"/>
                  </a:lnTo>
                  <a:close/>
                  <a:moveTo>
                    <a:pt x="9779" y="731"/>
                  </a:moveTo>
                  <a:lnTo>
                    <a:pt x="9761" y="955"/>
                  </a:lnTo>
                  <a:lnTo>
                    <a:pt x="20576" y="1767"/>
                  </a:lnTo>
                  <a:lnTo>
                    <a:pt x="20591" y="1535"/>
                  </a:lnTo>
                  <a:lnTo>
                    <a:pt x="9779" y="731"/>
                  </a:lnTo>
                  <a:close/>
                  <a:moveTo>
                    <a:pt x="20824" y="1553"/>
                  </a:moveTo>
                  <a:lnTo>
                    <a:pt x="20806" y="1783"/>
                  </a:lnTo>
                  <a:lnTo>
                    <a:pt x="31621" y="2587"/>
                  </a:lnTo>
                  <a:lnTo>
                    <a:pt x="31637" y="2357"/>
                  </a:lnTo>
                  <a:lnTo>
                    <a:pt x="20824" y="1553"/>
                  </a:lnTo>
                  <a:close/>
                  <a:moveTo>
                    <a:pt x="31870" y="2372"/>
                  </a:moveTo>
                  <a:lnTo>
                    <a:pt x="31852" y="2605"/>
                  </a:lnTo>
                  <a:lnTo>
                    <a:pt x="42667" y="3409"/>
                  </a:lnTo>
                  <a:lnTo>
                    <a:pt x="42683" y="3184"/>
                  </a:lnTo>
                  <a:lnTo>
                    <a:pt x="31870" y="2372"/>
                  </a:lnTo>
                  <a:close/>
                  <a:moveTo>
                    <a:pt x="42916" y="3202"/>
                  </a:moveTo>
                  <a:lnTo>
                    <a:pt x="42898" y="3425"/>
                  </a:lnTo>
                  <a:lnTo>
                    <a:pt x="53713" y="4239"/>
                  </a:lnTo>
                  <a:lnTo>
                    <a:pt x="53728" y="4006"/>
                  </a:lnTo>
                  <a:lnTo>
                    <a:pt x="42916" y="3202"/>
                  </a:lnTo>
                  <a:close/>
                  <a:moveTo>
                    <a:pt x="53953" y="4022"/>
                  </a:moveTo>
                  <a:lnTo>
                    <a:pt x="53935" y="4255"/>
                  </a:lnTo>
                  <a:lnTo>
                    <a:pt x="64750" y="5059"/>
                  </a:lnTo>
                  <a:lnTo>
                    <a:pt x="64766" y="4826"/>
                  </a:lnTo>
                  <a:lnTo>
                    <a:pt x="53953" y="4022"/>
                  </a:lnTo>
                  <a:close/>
                  <a:moveTo>
                    <a:pt x="64999" y="4844"/>
                  </a:moveTo>
                  <a:lnTo>
                    <a:pt x="64981" y="5075"/>
                  </a:lnTo>
                  <a:lnTo>
                    <a:pt x="75796" y="5881"/>
                  </a:lnTo>
                  <a:lnTo>
                    <a:pt x="75812" y="5656"/>
                  </a:lnTo>
                  <a:lnTo>
                    <a:pt x="64999" y="4844"/>
                  </a:lnTo>
                  <a:close/>
                  <a:moveTo>
                    <a:pt x="76045" y="5672"/>
                  </a:moveTo>
                  <a:lnTo>
                    <a:pt x="76027" y="5897"/>
                  </a:lnTo>
                  <a:lnTo>
                    <a:pt x="86842" y="6709"/>
                  </a:lnTo>
                  <a:lnTo>
                    <a:pt x="86857" y="6478"/>
                  </a:lnTo>
                  <a:lnTo>
                    <a:pt x="76045" y="5672"/>
                  </a:lnTo>
                  <a:close/>
                  <a:moveTo>
                    <a:pt x="87090" y="6494"/>
                  </a:moveTo>
                  <a:lnTo>
                    <a:pt x="87064" y="6727"/>
                  </a:lnTo>
                  <a:lnTo>
                    <a:pt x="97887" y="7531"/>
                  </a:lnTo>
                  <a:lnTo>
                    <a:pt x="97903" y="7298"/>
                  </a:lnTo>
                  <a:lnTo>
                    <a:pt x="87090" y="6494"/>
                  </a:lnTo>
                  <a:close/>
                  <a:moveTo>
                    <a:pt x="98126" y="7314"/>
                  </a:moveTo>
                  <a:lnTo>
                    <a:pt x="98110" y="7547"/>
                  </a:lnTo>
                  <a:lnTo>
                    <a:pt x="108923" y="8351"/>
                  </a:lnTo>
                  <a:lnTo>
                    <a:pt x="108941" y="8128"/>
                  </a:lnTo>
                  <a:lnTo>
                    <a:pt x="98126" y="7314"/>
                  </a:lnTo>
                  <a:close/>
                  <a:moveTo>
                    <a:pt x="109172" y="8144"/>
                  </a:moveTo>
                  <a:lnTo>
                    <a:pt x="109156" y="8369"/>
                  </a:lnTo>
                  <a:lnTo>
                    <a:pt x="119969" y="9181"/>
                  </a:lnTo>
                  <a:lnTo>
                    <a:pt x="119986" y="8948"/>
                  </a:lnTo>
                  <a:lnTo>
                    <a:pt x="109172" y="8144"/>
                  </a:lnTo>
                  <a:close/>
                  <a:moveTo>
                    <a:pt x="120217" y="8966"/>
                  </a:moveTo>
                  <a:lnTo>
                    <a:pt x="120201" y="9197"/>
                  </a:lnTo>
                  <a:lnTo>
                    <a:pt x="131014" y="10001"/>
                  </a:lnTo>
                  <a:lnTo>
                    <a:pt x="131032" y="9770"/>
                  </a:lnTo>
                  <a:lnTo>
                    <a:pt x="120217" y="8966"/>
                  </a:lnTo>
                  <a:close/>
                  <a:moveTo>
                    <a:pt x="131255" y="9786"/>
                  </a:moveTo>
                  <a:lnTo>
                    <a:pt x="131239" y="10019"/>
                  </a:lnTo>
                  <a:lnTo>
                    <a:pt x="142052" y="10823"/>
                  </a:lnTo>
                  <a:lnTo>
                    <a:pt x="142078" y="10598"/>
                  </a:lnTo>
                  <a:lnTo>
                    <a:pt x="131255" y="9786"/>
                  </a:lnTo>
                  <a:close/>
                  <a:moveTo>
                    <a:pt x="142301" y="10616"/>
                  </a:moveTo>
                  <a:lnTo>
                    <a:pt x="142285" y="10839"/>
                  </a:lnTo>
                  <a:lnTo>
                    <a:pt x="153098" y="11653"/>
                  </a:lnTo>
                  <a:lnTo>
                    <a:pt x="153115" y="11420"/>
                  </a:lnTo>
                  <a:lnTo>
                    <a:pt x="142301" y="10616"/>
                  </a:lnTo>
                  <a:close/>
                  <a:moveTo>
                    <a:pt x="153346" y="11436"/>
                  </a:moveTo>
                  <a:lnTo>
                    <a:pt x="153330" y="11669"/>
                  </a:lnTo>
                  <a:lnTo>
                    <a:pt x="164143" y="12473"/>
                  </a:lnTo>
                  <a:lnTo>
                    <a:pt x="164161" y="12240"/>
                  </a:lnTo>
                  <a:lnTo>
                    <a:pt x="153346" y="11436"/>
                  </a:lnTo>
                  <a:close/>
                  <a:moveTo>
                    <a:pt x="164392" y="12258"/>
                  </a:moveTo>
                  <a:lnTo>
                    <a:pt x="164376" y="12489"/>
                  </a:lnTo>
                  <a:lnTo>
                    <a:pt x="175189" y="13295"/>
                  </a:lnTo>
                  <a:lnTo>
                    <a:pt x="175207" y="13070"/>
                  </a:lnTo>
                  <a:lnTo>
                    <a:pt x="164392" y="12258"/>
                  </a:lnTo>
                  <a:close/>
                  <a:moveTo>
                    <a:pt x="175430" y="13086"/>
                  </a:moveTo>
                  <a:lnTo>
                    <a:pt x="175414" y="13311"/>
                  </a:lnTo>
                  <a:lnTo>
                    <a:pt x="186227" y="14123"/>
                  </a:lnTo>
                  <a:lnTo>
                    <a:pt x="186242" y="13892"/>
                  </a:lnTo>
                  <a:lnTo>
                    <a:pt x="175430" y="13086"/>
                  </a:lnTo>
                  <a:close/>
                  <a:moveTo>
                    <a:pt x="186475" y="13908"/>
                  </a:moveTo>
                  <a:lnTo>
                    <a:pt x="186459" y="14141"/>
                  </a:lnTo>
                  <a:lnTo>
                    <a:pt x="197272" y="14945"/>
                  </a:lnTo>
                  <a:lnTo>
                    <a:pt x="197288" y="14712"/>
                  </a:lnTo>
                  <a:lnTo>
                    <a:pt x="186475" y="13908"/>
                  </a:lnTo>
                  <a:close/>
                  <a:moveTo>
                    <a:pt x="197521" y="14728"/>
                  </a:moveTo>
                  <a:lnTo>
                    <a:pt x="197505" y="14960"/>
                  </a:lnTo>
                  <a:lnTo>
                    <a:pt x="208318" y="15765"/>
                  </a:lnTo>
                  <a:lnTo>
                    <a:pt x="208334" y="15542"/>
                  </a:lnTo>
                  <a:lnTo>
                    <a:pt x="197521" y="14728"/>
                  </a:lnTo>
                  <a:close/>
                  <a:moveTo>
                    <a:pt x="208567" y="15558"/>
                  </a:moveTo>
                  <a:lnTo>
                    <a:pt x="208543" y="15782"/>
                  </a:lnTo>
                  <a:lnTo>
                    <a:pt x="219363" y="16586"/>
                  </a:lnTo>
                  <a:lnTo>
                    <a:pt x="219379" y="16362"/>
                  </a:lnTo>
                  <a:lnTo>
                    <a:pt x="208567" y="15558"/>
                  </a:lnTo>
                  <a:close/>
                  <a:moveTo>
                    <a:pt x="219604" y="16379"/>
                  </a:moveTo>
                  <a:lnTo>
                    <a:pt x="219588" y="16610"/>
                  </a:lnTo>
                  <a:lnTo>
                    <a:pt x="230401" y="17414"/>
                  </a:lnTo>
                  <a:lnTo>
                    <a:pt x="230417" y="17184"/>
                  </a:lnTo>
                  <a:lnTo>
                    <a:pt x="219604" y="16379"/>
                  </a:lnTo>
                  <a:close/>
                  <a:moveTo>
                    <a:pt x="230650" y="17199"/>
                  </a:moveTo>
                  <a:lnTo>
                    <a:pt x="230634" y="17432"/>
                  </a:lnTo>
                  <a:lnTo>
                    <a:pt x="241447" y="18236"/>
                  </a:lnTo>
                  <a:lnTo>
                    <a:pt x="241463" y="18004"/>
                  </a:lnTo>
                  <a:lnTo>
                    <a:pt x="230650" y="17199"/>
                  </a:lnTo>
                  <a:close/>
                  <a:moveTo>
                    <a:pt x="241696" y="18029"/>
                  </a:moveTo>
                  <a:lnTo>
                    <a:pt x="241680" y="18252"/>
                  </a:lnTo>
                  <a:lnTo>
                    <a:pt x="252492" y="19056"/>
                  </a:lnTo>
                  <a:lnTo>
                    <a:pt x="252508" y="18833"/>
                  </a:lnTo>
                  <a:lnTo>
                    <a:pt x="241696" y="18029"/>
                  </a:lnTo>
                  <a:close/>
                  <a:moveTo>
                    <a:pt x="252741" y="18849"/>
                  </a:moveTo>
                  <a:lnTo>
                    <a:pt x="252715" y="19082"/>
                  </a:lnTo>
                  <a:lnTo>
                    <a:pt x="263530" y="19886"/>
                  </a:lnTo>
                  <a:lnTo>
                    <a:pt x="263554" y="19653"/>
                  </a:lnTo>
                  <a:lnTo>
                    <a:pt x="252741" y="18849"/>
                  </a:lnTo>
                  <a:close/>
                  <a:moveTo>
                    <a:pt x="263779" y="19671"/>
                  </a:moveTo>
                  <a:lnTo>
                    <a:pt x="263761" y="19902"/>
                  </a:lnTo>
                  <a:lnTo>
                    <a:pt x="273298" y="20617"/>
                  </a:lnTo>
                  <a:lnTo>
                    <a:pt x="273314" y="20384"/>
                  </a:lnTo>
                  <a:lnTo>
                    <a:pt x="263779" y="196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58825" y="357527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834775" y="3595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110925" y="36163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387050" y="36370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663200" y="36575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1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939150" y="36780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215275" y="36988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425" y="37193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1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767575" y="3739875"/>
              <a:ext cx="5975" cy="6225"/>
            </a:xfrm>
            <a:custGeom>
              <a:avLst/>
              <a:gdLst/>
              <a:ahLst/>
              <a:cxnLst/>
              <a:rect l="l" t="t" r="r" b="b"/>
              <a:pathLst>
                <a:path w="23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3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3043450" y="37606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319600" y="37811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3595750" y="3801675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3871675" y="3822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147825" y="3842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4423975" y="38634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700100" y="3884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26" y="242"/>
                  </a:lnTo>
                  <a:lnTo>
                    <a:pt x="242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976050" y="39047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5252200" y="39252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5528325" y="39459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6" y="241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804475" y="39664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25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080425" y="39870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356550" y="4007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2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632700" y="40282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908650" y="40487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99900" y="3833550"/>
              <a:ext cx="6832675" cy="515250"/>
            </a:xfrm>
            <a:custGeom>
              <a:avLst/>
              <a:gdLst/>
              <a:ahLst/>
              <a:cxnLst/>
              <a:rect l="l" t="t" r="r" b="b"/>
              <a:pathLst>
                <a:path w="273307" h="20610" extrusionOk="0">
                  <a:moveTo>
                    <a:pt x="17" y="1"/>
                  </a:moveTo>
                  <a:lnTo>
                    <a:pt x="1" y="226"/>
                  </a:lnTo>
                  <a:lnTo>
                    <a:pt x="9528" y="938"/>
                  </a:lnTo>
                  <a:lnTo>
                    <a:pt x="9546" y="707"/>
                  </a:lnTo>
                  <a:lnTo>
                    <a:pt x="17" y="1"/>
                  </a:lnTo>
                  <a:close/>
                  <a:moveTo>
                    <a:pt x="9777" y="723"/>
                  </a:moveTo>
                  <a:lnTo>
                    <a:pt x="9761" y="956"/>
                  </a:lnTo>
                  <a:lnTo>
                    <a:pt x="20574" y="1760"/>
                  </a:lnTo>
                  <a:lnTo>
                    <a:pt x="20592" y="1535"/>
                  </a:lnTo>
                  <a:lnTo>
                    <a:pt x="9777" y="723"/>
                  </a:lnTo>
                  <a:close/>
                  <a:moveTo>
                    <a:pt x="20822" y="1553"/>
                  </a:moveTo>
                  <a:lnTo>
                    <a:pt x="20806" y="1776"/>
                  </a:lnTo>
                  <a:lnTo>
                    <a:pt x="31619" y="2588"/>
                  </a:lnTo>
                  <a:lnTo>
                    <a:pt x="31637" y="2357"/>
                  </a:lnTo>
                  <a:lnTo>
                    <a:pt x="20822" y="1553"/>
                  </a:lnTo>
                  <a:close/>
                  <a:moveTo>
                    <a:pt x="31868" y="2373"/>
                  </a:moveTo>
                  <a:lnTo>
                    <a:pt x="31844" y="2606"/>
                  </a:lnTo>
                  <a:lnTo>
                    <a:pt x="42665" y="3410"/>
                  </a:lnTo>
                  <a:lnTo>
                    <a:pt x="42683" y="3177"/>
                  </a:lnTo>
                  <a:lnTo>
                    <a:pt x="31868" y="2373"/>
                  </a:lnTo>
                  <a:close/>
                  <a:moveTo>
                    <a:pt x="42906" y="3195"/>
                  </a:moveTo>
                  <a:lnTo>
                    <a:pt x="42890" y="3426"/>
                  </a:lnTo>
                  <a:lnTo>
                    <a:pt x="53703" y="4230"/>
                  </a:lnTo>
                  <a:lnTo>
                    <a:pt x="53719" y="4007"/>
                  </a:lnTo>
                  <a:lnTo>
                    <a:pt x="42906" y="3195"/>
                  </a:lnTo>
                  <a:close/>
                  <a:moveTo>
                    <a:pt x="53951" y="4023"/>
                  </a:moveTo>
                  <a:lnTo>
                    <a:pt x="53935" y="4248"/>
                  </a:lnTo>
                  <a:lnTo>
                    <a:pt x="64748" y="5060"/>
                  </a:lnTo>
                  <a:lnTo>
                    <a:pt x="64764" y="4827"/>
                  </a:lnTo>
                  <a:lnTo>
                    <a:pt x="53951" y="4023"/>
                  </a:lnTo>
                  <a:close/>
                  <a:moveTo>
                    <a:pt x="64997" y="4845"/>
                  </a:moveTo>
                  <a:lnTo>
                    <a:pt x="64981" y="5076"/>
                  </a:lnTo>
                  <a:lnTo>
                    <a:pt x="75794" y="5882"/>
                  </a:lnTo>
                  <a:lnTo>
                    <a:pt x="75810" y="5649"/>
                  </a:lnTo>
                  <a:lnTo>
                    <a:pt x="64997" y="4845"/>
                  </a:lnTo>
                  <a:close/>
                  <a:moveTo>
                    <a:pt x="76035" y="5665"/>
                  </a:moveTo>
                  <a:lnTo>
                    <a:pt x="76019" y="5898"/>
                  </a:lnTo>
                  <a:lnTo>
                    <a:pt x="86832" y="6702"/>
                  </a:lnTo>
                  <a:lnTo>
                    <a:pt x="86855" y="6479"/>
                  </a:lnTo>
                  <a:lnTo>
                    <a:pt x="76035" y="5665"/>
                  </a:lnTo>
                  <a:close/>
                  <a:moveTo>
                    <a:pt x="87080" y="6495"/>
                  </a:moveTo>
                  <a:lnTo>
                    <a:pt x="87064" y="6718"/>
                  </a:lnTo>
                  <a:lnTo>
                    <a:pt x="97877" y="7532"/>
                  </a:lnTo>
                  <a:lnTo>
                    <a:pt x="97893" y="7299"/>
                  </a:lnTo>
                  <a:lnTo>
                    <a:pt x="87080" y="6495"/>
                  </a:lnTo>
                  <a:close/>
                  <a:moveTo>
                    <a:pt x="98126" y="7315"/>
                  </a:moveTo>
                  <a:lnTo>
                    <a:pt x="98110" y="7548"/>
                  </a:lnTo>
                  <a:lnTo>
                    <a:pt x="108923" y="8352"/>
                  </a:lnTo>
                  <a:lnTo>
                    <a:pt x="108939" y="8121"/>
                  </a:lnTo>
                  <a:lnTo>
                    <a:pt x="98126" y="7315"/>
                  </a:lnTo>
                  <a:close/>
                  <a:moveTo>
                    <a:pt x="109172" y="8137"/>
                  </a:moveTo>
                  <a:lnTo>
                    <a:pt x="109156" y="8370"/>
                  </a:lnTo>
                  <a:lnTo>
                    <a:pt x="119969" y="9174"/>
                  </a:lnTo>
                  <a:lnTo>
                    <a:pt x="119984" y="8949"/>
                  </a:lnTo>
                  <a:lnTo>
                    <a:pt x="109172" y="8137"/>
                  </a:lnTo>
                  <a:close/>
                  <a:moveTo>
                    <a:pt x="120209" y="8967"/>
                  </a:moveTo>
                  <a:lnTo>
                    <a:pt x="120191" y="9190"/>
                  </a:lnTo>
                  <a:lnTo>
                    <a:pt x="131006" y="10002"/>
                  </a:lnTo>
                  <a:lnTo>
                    <a:pt x="131022" y="9771"/>
                  </a:lnTo>
                  <a:lnTo>
                    <a:pt x="120209" y="8967"/>
                  </a:lnTo>
                  <a:close/>
                  <a:moveTo>
                    <a:pt x="131255" y="9787"/>
                  </a:moveTo>
                  <a:lnTo>
                    <a:pt x="131237" y="10019"/>
                  </a:lnTo>
                  <a:lnTo>
                    <a:pt x="142052" y="10823"/>
                  </a:lnTo>
                  <a:lnTo>
                    <a:pt x="142068" y="10591"/>
                  </a:lnTo>
                  <a:lnTo>
                    <a:pt x="131255" y="9787"/>
                  </a:lnTo>
                  <a:close/>
                  <a:moveTo>
                    <a:pt x="142301" y="10609"/>
                  </a:moveTo>
                  <a:lnTo>
                    <a:pt x="142283" y="10839"/>
                  </a:lnTo>
                  <a:lnTo>
                    <a:pt x="153098" y="11643"/>
                  </a:lnTo>
                  <a:lnTo>
                    <a:pt x="153113" y="11421"/>
                  </a:lnTo>
                  <a:lnTo>
                    <a:pt x="142301" y="10609"/>
                  </a:lnTo>
                  <a:close/>
                  <a:moveTo>
                    <a:pt x="153346" y="11436"/>
                  </a:moveTo>
                  <a:lnTo>
                    <a:pt x="153328" y="11661"/>
                  </a:lnTo>
                  <a:lnTo>
                    <a:pt x="164143" y="1247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84" y="12258"/>
                  </a:moveTo>
                  <a:lnTo>
                    <a:pt x="164366" y="12489"/>
                  </a:lnTo>
                  <a:lnTo>
                    <a:pt x="175181" y="13295"/>
                  </a:lnTo>
                  <a:lnTo>
                    <a:pt x="175197" y="13062"/>
                  </a:lnTo>
                  <a:lnTo>
                    <a:pt x="164384" y="12258"/>
                  </a:lnTo>
                  <a:close/>
                  <a:moveTo>
                    <a:pt x="175430" y="13078"/>
                  </a:moveTo>
                  <a:lnTo>
                    <a:pt x="175412" y="13311"/>
                  </a:lnTo>
                  <a:lnTo>
                    <a:pt x="186227" y="14115"/>
                  </a:lnTo>
                  <a:lnTo>
                    <a:pt x="186242" y="13892"/>
                  </a:lnTo>
                  <a:lnTo>
                    <a:pt x="175430" y="13078"/>
                  </a:lnTo>
                  <a:close/>
                  <a:moveTo>
                    <a:pt x="186475" y="13908"/>
                  </a:moveTo>
                  <a:lnTo>
                    <a:pt x="186457" y="14131"/>
                  </a:lnTo>
                  <a:lnTo>
                    <a:pt x="197272" y="14945"/>
                  </a:lnTo>
                  <a:lnTo>
                    <a:pt x="197288" y="14712"/>
                  </a:lnTo>
                  <a:lnTo>
                    <a:pt x="186475" y="13908"/>
                  </a:lnTo>
                  <a:close/>
                  <a:moveTo>
                    <a:pt x="197521" y="14728"/>
                  </a:moveTo>
                  <a:lnTo>
                    <a:pt x="197495" y="14961"/>
                  </a:lnTo>
                  <a:lnTo>
                    <a:pt x="208318" y="15765"/>
                  </a:lnTo>
                  <a:lnTo>
                    <a:pt x="208334" y="15534"/>
                  </a:lnTo>
                  <a:lnTo>
                    <a:pt x="197521" y="14728"/>
                  </a:lnTo>
                  <a:close/>
                  <a:moveTo>
                    <a:pt x="208557" y="15550"/>
                  </a:moveTo>
                  <a:lnTo>
                    <a:pt x="208541" y="15783"/>
                  </a:lnTo>
                  <a:lnTo>
                    <a:pt x="219354" y="16587"/>
                  </a:lnTo>
                  <a:lnTo>
                    <a:pt x="219371" y="16362"/>
                  </a:lnTo>
                  <a:lnTo>
                    <a:pt x="208557" y="15550"/>
                  </a:lnTo>
                  <a:close/>
                  <a:moveTo>
                    <a:pt x="219602" y="16380"/>
                  </a:moveTo>
                  <a:lnTo>
                    <a:pt x="219586" y="16603"/>
                  </a:lnTo>
                  <a:lnTo>
                    <a:pt x="230399" y="17415"/>
                  </a:lnTo>
                  <a:lnTo>
                    <a:pt x="230417" y="17184"/>
                  </a:lnTo>
                  <a:lnTo>
                    <a:pt x="219602" y="16380"/>
                  </a:lnTo>
                  <a:close/>
                  <a:moveTo>
                    <a:pt x="230648" y="17200"/>
                  </a:moveTo>
                  <a:lnTo>
                    <a:pt x="230632" y="17433"/>
                  </a:lnTo>
                  <a:lnTo>
                    <a:pt x="241445" y="18237"/>
                  </a:lnTo>
                  <a:lnTo>
                    <a:pt x="241463" y="18004"/>
                  </a:lnTo>
                  <a:lnTo>
                    <a:pt x="230648" y="17200"/>
                  </a:lnTo>
                  <a:close/>
                  <a:moveTo>
                    <a:pt x="241686" y="18022"/>
                  </a:moveTo>
                  <a:lnTo>
                    <a:pt x="241670" y="18253"/>
                  </a:lnTo>
                  <a:lnTo>
                    <a:pt x="252483" y="19057"/>
                  </a:lnTo>
                  <a:lnTo>
                    <a:pt x="252508" y="18834"/>
                  </a:lnTo>
                  <a:lnTo>
                    <a:pt x="241686" y="18022"/>
                  </a:lnTo>
                  <a:close/>
                  <a:moveTo>
                    <a:pt x="252731" y="18850"/>
                  </a:moveTo>
                  <a:lnTo>
                    <a:pt x="252715" y="19075"/>
                  </a:lnTo>
                  <a:lnTo>
                    <a:pt x="263528" y="1988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77" y="19672"/>
                  </a:moveTo>
                  <a:lnTo>
                    <a:pt x="263761" y="19903"/>
                  </a:lnTo>
                  <a:lnTo>
                    <a:pt x="273288" y="20609"/>
                  </a:lnTo>
                  <a:lnTo>
                    <a:pt x="273306" y="20384"/>
                  </a:lnTo>
                  <a:lnTo>
                    <a:pt x="263777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538075" y="3851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814225" y="38719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1090375" y="38924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366500" y="39129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1642450" y="39337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918600" y="3954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194725" y="39747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6" y="250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470675" y="399550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24" y="1"/>
                  </a:moveTo>
                  <a:lnTo>
                    <a:pt x="1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746825" y="4016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3022950" y="4036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3299100" y="40572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1" y="226"/>
                  </a:lnTo>
                  <a:lnTo>
                    <a:pt x="223" y="242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3575050" y="40778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3851175" y="4098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127325" y="41190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1" y="223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4403475" y="41395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679400" y="4160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955550" y="418085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6" y="0"/>
                  </a:moveTo>
                  <a:lnTo>
                    <a:pt x="1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231700" y="42013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507825" y="42219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783725" y="42426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8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059875" y="42631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336000" y="42836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611950" y="43044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26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888100" y="43248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79350" y="4109500"/>
              <a:ext cx="6832675" cy="515425"/>
            </a:xfrm>
            <a:custGeom>
              <a:avLst/>
              <a:gdLst/>
              <a:ahLst/>
              <a:cxnLst/>
              <a:rect l="l" t="t" r="r" b="b"/>
              <a:pathLst>
                <a:path w="273307" h="20617" extrusionOk="0">
                  <a:moveTo>
                    <a:pt x="19" y="0"/>
                  </a:moveTo>
                  <a:lnTo>
                    <a:pt x="1" y="233"/>
                  </a:lnTo>
                  <a:lnTo>
                    <a:pt x="9530" y="946"/>
                  </a:lnTo>
                  <a:lnTo>
                    <a:pt x="9546" y="715"/>
                  </a:lnTo>
                  <a:lnTo>
                    <a:pt x="19" y="0"/>
                  </a:lnTo>
                  <a:close/>
                  <a:moveTo>
                    <a:pt x="9779" y="731"/>
                  </a:moveTo>
                  <a:lnTo>
                    <a:pt x="9761" y="964"/>
                  </a:lnTo>
                  <a:lnTo>
                    <a:pt x="20576" y="1768"/>
                  </a:lnTo>
                  <a:lnTo>
                    <a:pt x="20592" y="1535"/>
                  </a:lnTo>
                  <a:lnTo>
                    <a:pt x="9779" y="731"/>
                  </a:lnTo>
                  <a:close/>
                  <a:moveTo>
                    <a:pt x="20816" y="1561"/>
                  </a:moveTo>
                  <a:lnTo>
                    <a:pt x="20799" y="1784"/>
                  </a:lnTo>
                  <a:lnTo>
                    <a:pt x="31613" y="2588"/>
                  </a:lnTo>
                  <a:lnTo>
                    <a:pt x="31637" y="2365"/>
                  </a:lnTo>
                  <a:lnTo>
                    <a:pt x="20816" y="1561"/>
                  </a:lnTo>
                  <a:close/>
                  <a:moveTo>
                    <a:pt x="31862" y="2381"/>
                  </a:moveTo>
                  <a:lnTo>
                    <a:pt x="31844" y="2614"/>
                  </a:lnTo>
                  <a:lnTo>
                    <a:pt x="42659" y="3418"/>
                  </a:lnTo>
                  <a:lnTo>
                    <a:pt x="42675" y="3185"/>
                  </a:lnTo>
                  <a:lnTo>
                    <a:pt x="31862" y="2381"/>
                  </a:lnTo>
                  <a:close/>
                  <a:moveTo>
                    <a:pt x="42908" y="3203"/>
                  </a:moveTo>
                  <a:lnTo>
                    <a:pt x="42890" y="3434"/>
                  </a:lnTo>
                  <a:lnTo>
                    <a:pt x="53705" y="4238"/>
                  </a:lnTo>
                  <a:lnTo>
                    <a:pt x="53721" y="4007"/>
                  </a:lnTo>
                  <a:lnTo>
                    <a:pt x="42908" y="3203"/>
                  </a:lnTo>
                  <a:close/>
                  <a:moveTo>
                    <a:pt x="53953" y="4031"/>
                  </a:moveTo>
                  <a:lnTo>
                    <a:pt x="53936" y="4255"/>
                  </a:lnTo>
                  <a:lnTo>
                    <a:pt x="64750" y="5060"/>
                  </a:lnTo>
                  <a:lnTo>
                    <a:pt x="64766" y="4835"/>
                  </a:lnTo>
                  <a:lnTo>
                    <a:pt x="53953" y="4031"/>
                  </a:lnTo>
                  <a:close/>
                  <a:moveTo>
                    <a:pt x="64989" y="4853"/>
                  </a:moveTo>
                  <a:lnTo>
                    <a:pt x="64973" y="5075"/>
                  </a:lnTo>
                  <a:lnTo>
                    <a:pt x="75786" y="5889"/>
                  </a:lnTo>
                  <a:lnTo>
                    <a:pt x="75804" y="5657"/>
                  </a:lnTo>
                  <a:lnTo>
                    <a:pt x="64989" y="4853"/>
                  </a:lnTo>
                  <a:close/>
                  <a:moveTo>
                    <a:pt x="76035" y="5672"/>
                  </a:moveTo>
                  <a:lnTo>
                    <a:pt x="76019" y="5905"/>
                  </a:lnTo>
                  <a:lnTo>
                    <a:pt x="86832" y="6709"/>
                  </a:lnTo>
                  <a:lnTo>
                    <a:pt x="86850" y="6477"/>
                  </a:lnTo>
                  <a:lnTo>
                    <a:pt x="76035" y="5672"/>
                  </a:lnTo>
                  <a:close/>
                  <a:moveTo>
                    <a:pt x="87080" y="6494"/>
                  </a:moveTo>
                  <a:lnTo>
                    <a:pt x="87064" y="6725"/>
                  </a:lnTo>
                  <a:lnTo>
                    <a:pt x="97877" y="7531"/>
                  </a:lnTo>
                  <a:lnTo>
                    <a:pt x="97895" y="7306"/>
                  </a:lnTo>
                  <a:lnTo>
                    <a:pt x="87080" y="6494"/>
                  </a:lnTo>
                  <a:close/>
                  <a:moveTo>
                    <a:pt x="98126" y="7322"/>
                  </a:moveTo>
                  <a:lnTo>
                    <a:pt x="98110" y="7547"/>
                  </a:lnTo>
                  <a:lnTo>
                    <a:pt x="108923" y="8359"/>
                  </a:lnTo>
                  <a:lnTo>
                    <a:pt x="108941" y="8128"/>
                  </a:lnTo>
                  <a:lnTo>
                    <a:pt x="98126" y="7322"/>
                  </a:lnTo>
                  <a:close/>
                  <a:moveTo>
                    <a:pt x="109164" y="8144"/>
                  </a:moveTo>
                  <a:lnTo>
                    <a:pt x="109148" y="8377"/>
                  </a:lnTo>
                  <a:lnTo>
                    <a:pt x="119961" y="9181"/>
                  </a:lnTo>
                  <a:lnTo>
                    <a:pt x="119979" y="8948"/>
                  </a:lnTo>
                  <a:lnTo>
                    <a:pt x="109164" y="8144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4" y="9778"/>
                  </a:lnTo>
                  <a:lnTo>
                    <a:pt x="120209" y="8964"/>
                  </a:lnTo>
                  <a:close/>
                  <a:moveTo>
                    <a:pt x="131255" y="9794"/>
                  </a:moveTo>
                  <a:lnTo>
                    <a:pt x="131239" y="10019"/>
                  </a:lnTo>
                  <a:lnTo>
                    <a:pt x="142052" y="10831"/>
                  </a:lnTo>
                  <a:lnTo>
                    <a:pt x="142070" y="10598"/>
                  </a:lnTo>
                  <a:lnTo>
                    <a:pt x="131255" y="9794"/>
                  </a:lnTo>
                  <a:close/>
                  <a:moveTo>
                    <a:pt x="142301" y="10616"/>
                  </a:moveTo>
                  <a:lnTo>
                    <a:pt x="142277" y="10847"/>
                  </a:lnTo>
                  <a:lnTo>
                    <a:pt x="153098" y="11651"/>
                  </a:lnTo>
                  <a:lnTo>
                    <a:pt x="153116" y="11420"/>
                  </a:lnTo>
                  <a:lnTo>
                    <a:pt x="142301" y="10616"/>
                  </a:lnTo>
                  <a:close/>
                  <a:moveTo>
                    <a:pt x="153338" y="11436"/>
                  </a:moveTo>
                  <a:lnTo>
                    <a:pt x="153322" y="11669"/>
                  </a:lnTo>
                  <a:lnTo>
                    <a:pt x="164135" y="12473"/>
                  </a:lnTo>
                  <a:lnTo>
                    <a:pt x="164151" y="12248"/>
                  </a:lnTo>
                  <a:lnTo>
                    <a:pt x="153338" y="11436"/>
                  </a:lnTo>
                  <a:close/>
                  <a:moveTo>
                    <a:pt x="164384" y="12266"/>
                  </a:moveTo>
                  <a:lnTo>
                    <a:pt x="164368" y="12489"/>
                  </a:lnTo>
                  <a:lnTo>
                    <a:pt x="175181" y="13303"/>
                  </a:lnTo>
                  <a:lnTo>
                    <a:pt x="175197" y="13070"/>
                  </a:lnTo>
                  <a:lnTo>
                    <a:pt x="164384" y="12266"/>
                  </a:lnTo>
                  <a:close/>
                  <a:moveTo>
                    <a:pt x="175430" y="13086"/>
                  </a:moveTo>
                  <a:lnTo>
                    <a:pt x="175414" y="13319"/>
                  </a:lnTo>
                  <a:lnTo>
                    <a:pt x="186227" y="14123"/>
                  </a:lnTo>
                  <a:lnTo>
                    <a:pt x="186243" y="13890"/>
                  </a:lnTo>
                  <a:lnTo>
                    <a:pt x="175430" y="13086"/>
                  </a:lnTo>
                  <a:close/>
                  <a:moveTo>
                    <a:pt x="186467" y="13908"/>
                  </a:moveTo>
                  <a:lnTo>
                    <a:pt x="186451" y="14139"/>
                  </a:lnTo>
                  <a:lnTo>
                    <a:pt x="197264" y="14945"/>
                  </a:lnTo>
                  <a:lnTo>
                    <a:pt x="197288" y="14720"/>
                  </a:lnTo>
                  <a:lnTo>
                    <a:pt x="186467" y="13908"/>
                  </a:lnTo>
                  <a:close/>
                  <a:moveTo>
                    <a:pt x="197513" y="14736"/>
                  </a:moveTo>
                  <a:lnTo>
                    <a:pt x="197497" y="14961"/>
                  </a:lnTo>
                  <a:lnTo>
                    <a:pt x="208310" y="15773"/>
                  </a:lnTo>
                  <a:lnTo>
                    <a:pt x="208326" y="15542"/>
                  </a:lnTo>
                  <a:lnTo>
                    <a:pt x="197513" y="14736"/>
                  </a:lnTo>
                  <a:close/>
                  <a:moveTo>
                    <a:pt x="208559" y="15558"/>
                  </a:moveTo>
                  <a:lnTo>
                    <a:pt x="208543" y="15791"/>
                  </a:lnTo>
                  <a:lnTo>
                    <a:pt x="219356" y="16595"/>
                  </a:lnTo>
                  <a:lnTo>
                    <a:pt x="219372" y="16362"/>
                  </a:lnTo>
                  <a:lnTo>
                    <a:pt x="208559" y="15558"/>
                  </a:lnTo>
                  <a:close/>
                  <a:moveTo>
                    <a:pt x="219604" y="16378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2"/>
                  </a:lnTo>
                  <a:lnTo>
                    <a:pt x="219604" y="16378"/>
                  </a:lnTo>
                  <a:close/>
                  <a:moveTo>
                    <a:pt x="230642" y="17208"/>
                  </a:moveTo>
                  <a:lnTo>
                    <a:pt x="230624" y="17433"/>
                  </a:lnTo>
                  <a:lnTo>
                    <a:pt x="241439" y="18245"/>
                  </a:lnTo>
                  <a:lnTo>
                    <a:pt x="241455" y="18012"/>
                  </a:lnTo>
                  <a:lnTo>
                    <a:pt x="230642" y="17208"/>
                  </a:lnTo>
                  <a:close/>
                  <a:moveTo>
                    <a:pt x="241688" y="18030"/>
                  </a:moveTo>
                  <a:lnTo>
                    <a:pt x="241670" y="18260"/>
                  </a:lnTo>
                  <a:lnTo>
                    <a:pt x="252485" y="19065"/>
                  </a:lnTo>
                  <a:lnTo>
                    <a:pt x="252501" y="18834"/>
                  </a:lnTo>
                  <a:lnTo>
                    <a:pt x="241688" y="18030"/>
                  </a:lnTo>
                  <a:close/>
                  <a:moveTo>
                    <a:pt x="252733" y="18850"/>
                  </a:moveTo>
                  <a:lnTo>
                    <a:pt x="252715" y="19082"/>
                  </a:lnTo>
                  <a:lnTo>
                    <a:pt x="263530" y="19886"/>
                  </a:lnTo>
                  <a:lnTo>
                    <a:pt x="263546" y="19662"/>
                  </a:lnTo>
                  <a:lnTo>
                    <a:pt x="252733" y="18850"/>
                  </a:lnTo>
                  <a:close/>
                  <a:moveTo>
                    <a:pt x="263779" y="19680"/>
                  </a:moveTo>
                  <a:lnTo>
                    <a:pt x="263761" y="19902"/>
                  </a:lnTo>
                  <a:lnTo>
                    <a:pt x="273290" y="20617"/>
                  </a:lnTo>
                  <a:lnTo>
                    <a:pt x="273306" y="20384"/>
                  </a:lnTo>
                  <a:lnTo>
                    <a:pt x="263779" y="196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517575" y="41273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793725" y="41478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1" y="2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1069675" y="4168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0" y="224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1345800" y="4189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1621950" y="4209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49"/>
                  </a:lnTo>
                  <a:lnTo>
                    <a:pt x="249" y="25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1898100" y="4230350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1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173975" y="4250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450125" y="4271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26275" y="42921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8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3002400" y="43127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3278350" y="4333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3554500" y="43539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3830625" y="43744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4106775" y="43950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382725" y="44157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4658850" y="44362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935000" y="44567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210950" y="44774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4" y="1"/>
                  </a:moveTo>
                  <a:lnTo>
                    <a:pt x="0" y="226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5487075" y="4498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763225" y="4518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39375" y="453927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23" y="242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315300" y="4559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49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591450" y="4580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1" y="249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867600" y="46010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31" y="241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58650" y="4385650"/>
              <a:ext cx="6832875" cy="515425"/>
            </a:xfrm>
            <a:custGeom>
              <a:avLst/>
              <a:gdLst/>
              <a:ahLst/>
              <a:cxnLst/>
              <a:rect l="l" t="t" r="r" b="b"/>
              <a:pathLst>
                <a:path w="273315" h="20617" extrusionOk="0">
                  <a:moveTo>
                    <a:pt x="17" y="0"/>
                  </a:moveTo>
                  <a:lnTo>
                    <a:pt x="1" y="233"/>
                  </a:lnTo>
                  <a:lnTo>
                    <a:pt x="9536" y="945"/>
                  </a:lnTo>
                  <a:lnTo>
                    <a:pt x="9554" y="715"/>
                  </a:lnTo>
                  <a:lnTo>
                    <a:pt x="17" y="0"/>
                  </a:lnTo>
                  <a:close/>
                  <a:moveTo>
                    <a:pt x="9777" y="730"/>
                  </a:moveTo>
                  <a:lnTo>
                    <a:pt x="9761" y="963"/>
                  </a:lnTo>
                  <a:lnTo>
                    <a:pt x="20574" y="1767"/>
                  </a:lnTo>
                  <a:lnTo>
                    <a:pt x="20590" y="1534"/>
                  </a:lnTo>
                  <a:lnTo>
                    <a:pt x="9777" y="730"/>
                  </a:lnTo>
                  <a:close/>
                  <a:moveTo>
                    <a:pt x="20823" y="1550"/>
                  </a:moveTo>
                  <a:lnTo>
                    <a:pt x="20807" y="1783"/>
                  </a:lnTo>
                  <a:lnTo>
                    <a:pt x="31619" y="2587"/>
                  </a:lnTo>
                  <a:lnTo>
                    <a:pt x="31635" y="2364"/>
                  </a:lnTo>
                  <a:lnTo>
                    <a:pt x="20823" y="1550"/>
                  </a:lnTo>
                  <a:close/>
                  <a:moveTo>
                    <a:pt x="31868" y="2380"/>
                  </a:moveTo>
                  <a:lnTo>
                    <a:pt x="31852" y="2605"/>
                  </a:lnTo>
                  <a:lnTo>
                    <a:pt x="42665" y="3409"/>
                  </a:lnTo>
                  <a:lnTo>
                    <a:pt x="42681" y="3184"/>
                  </a:lnTo>
                  <a:lnTo>
                    <a:pt x="31868" y="2380"/>
                  </a:lnTo>
                  <a:close/>
                  <a:moveTo>
                    <a:pt x="42914" y="3202"/>
                  </a:moveTo>
                  <a:lnTo>
                    <a:pt x="42898" y="3433"/>
                  </a:lnTo>
                  <a:lnTo>
                    <a:pt x="53711" y="4237"/>
                  </a:lnTo>
                  <a:lnTo>
                    <a:pt x="53727" y="4006"/>
                  </a:lnTo>
                  <a:lnTo>
                    <a:pt x="42914" y="3202"/>
                  </a:lnTo>
                  <a:close/>
                  <a:moveTo>
                    <a:pt x="53952" y="4022"/>
                  </a:moveTo>
                  <a:lnTo>
                    <a:pt x="53936" y="4255"/>
                  </a:lnTo>
                  <a:lnTo>
                    <a:pt x="64748" y="5059"/>
                  </a:lnTo>
                  <a:lnTo>
                    <a:pt x="64764" y="4826"/>
                  </a:lnTo>
                  <a:lnTo>
                    <a:pt x="53952" y="4022"/>
                  </a:lnTo>
                  <a:close/>
                  <a:moveTo>
                    <a:pt x="64997" y="4852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10" y="5656"/>
                  </a:lnTo>
                  <a:lnTo>
                    <a:pt x="64997" y="4852"/>
                  </a:lnTo>
                  <a:close/>
                  <a:moveTo>
                    <a:pt x="76043" y="5672"/>
                  </a:moveTo>
                  <a:lnTo>
                    <a:pt x="76027" y="5905"/>
                  </a:lnTo>
                  <a:lnTo>
                    <a:pt x="86840" y="6709"/>
                  </a:lnTo>
                  <a:lnTo>
                    <a:pt x="86856" y="6476"/>
                  </a:lnTo>
                  <a:lnTo>
                    <a:pt x="76043" y="5672"/>
                  </a:lnTo>
                  <a:close/>
                  <a:moveTo>
                    <a:pt x="87088" y="6494"/>
                  </a:moveTo>
                  <a:lnTo>
                    <a:pt x="87063" y="6725"/>
                  </a:lnTo>
                  <a:lnTo>
                    <a:pt x="97885" y="7531"/>
                  </a:lnTo>
                  <a:lnTo>
                    <a:pt x="97901" y="7298"/>
                  </a:lnTo>
                  <a:lnTo>
                    <a:pt x="87088" y="6494"/>
                  </a:lnTo>
                  <a:close/>
                  <a:moveTo>
                    <a:pt x="98126" y="7322"/>
                  </a:moveTo>
                  <a:lnTo>
                    <a:pt x="98108" y="7547"/>
                  </a:lnTo>
                  <a:lnTo>
                    <a:pt x="108923" y="8351"/>
                  </a:lnTo>
                  <a:lnTo>
                    <a:pt x="108939" y="8128"/>
                  </a:lnTo>
                  <a:lnTo>
                    <a:pt x="98126" y="7322"/>
                  </a:lnTo>
                  <a:close/>
                  <a:moveTo>
                    <a:pt x="109172" y="8144"/>
                  </a:moveTo>
                  <a:lnTo>
                    <a:pt x="109154" y="8367"/>
                  </a:lnTo>
                  <a:lnTo>
                    <a:pt x="119969" y="9181"/>
                  </a:lnTo>
                  <a:lnTo>
                    <a:pt x="119985" y="8948"/>
                  </a:lnTo>
                  <a:lnTo>
                    <a:pt x="109172" y="8144"/>
                  </a:lnTo>
                  <a:close/>
                  <a:moveTo>
                    <a:pt x="120217" y="8964"/>
                  </a:moveTo>
                  <a:lnTo>
                    <a:pt x="120200" y="9197"/>
                  </a:lnTo>
                  <a:lnTo>
                    <a:pt x="131014" y="10001"/>
                  </a:lnTo>
                  <a:lnTo>
                    <a:pt x="131030" y="9770"/>
                  </a:lnTo>
                  <a:lnTo>
                    <a:pt x="120217" y="8964"/>
                  </a:lnTo>
                  <a:close/>
                  <a:moveTo>
                    <a:pt x="131255" y="9786"/>
                  </a:moveTo>
                  <a:lnTo>
                    <a:pt x="131237" y="10019"/>
                  </a:lnTo>
                  <a:lnTo>
                    <a:pt x="142052" y="10823"/>
                  </a:lnTo>
                  <a:lnTo>
                    <a:pt x="142076" y="10598"/>
                  </a:lnTo>
                  <a:lnTo>
                    <a:pt x="131255" y="9786"/>
                  </a:lnTo>
                  <a:close/>
                  <a:moveTo>
                    <a:pt x="142301" y="10616"/>
                  </a:moveTo>
                  <a:lnTo>
                    <a:pt x="142283" y="10839"/>
                  </a:lnTo>
                  <a:lnTo>
                    <a:pt x="153098" y="11651"/>
                  </a:lnTo>
                  <a:lnTo>
                    <a:pt x="153114" y="11420"/>
                  </a:lnTo>
                  <a:lnTo>
                    <a:pt x="142301" y="10616"/>
                  </a:lnTo>
                  <a:close/>
                  <a:moveTo>
                    <a:pt x="153346" y="11436"/>
                  </a:moveTo>
                  <a:lnTo>
                    <a:pt x="153329" y="11669"/>
                  </a:lnTo>
                  <a:lnTo>
                    <a:pt x="164143" y="1247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92" y="12258"/>
                  </a:moveTo>
                  <a:lnTo>
                    <a:pt x="164374" y="12489"/>
                  </a:lnTo>
                  <a:lnTo>
                    <a:pt x="175189" y="13293"/>
                  </a:lnTo>
                  <a:lnTo>
                    <a:pt x="175205" y="13070"/>
                  </a:lnTo>
                  <a:lnTo>
                    <a:pt x="164392" y="12258"/>
                  </a:lnTo>
                  <a:close/>
                  <a:moveTo>
                    <a:pt x="175428" y="13086"/>
                  </a:moveTo>
                  <a:lnTo>
                    <a:pt x="175412" y="13310"/>
                  </a:lnTo>
                  <a:lnTo>
                    <a:pt x="186225" y="14122"/>
                  </a:lnTo>
                  <a:lnTo>
                    <a:pt x="186243" y="13890"/>
                  </a:lnTo>
                  <a:lnTo>
                    <a:pt x="175428" y="13086"/>
                  </a:lnTo>
                  <a:close/>
                  <a:moveTo>
                    <a:pt x="186473" y="13908"/>
                  </a:moveTo>
                  <a:lnTo>
                    <a:pt x="186458" y="14138"/>
                  </a:lnTo>
                  <a:lnTo>
                    <a:pt x="197270" y="14944"/>
                  </a:lnTo>
                  <a:lnTo>
                    <a:pt x="197288" y="14712"/>
                  </a:lnTo>
                  <a:lnTo>
                    <a:pt x="186473" y="13908"/>
                  </a:lnTo>
                  <a:close/>
                  <a:moveTo>
                    <a:pt x="197519" y="14728"/>
                  </a:moveTo>
                  <a:lnTo>
                    <a:pt x="197503" y="14960"/>
                  </a:lnTo>
                  <a:lnTo>
                    <a:pt x="208316" y="15764"/>
                  </a:lnTo>
                  <a:lnTo>
                    <a:pt x="208334" y="15541"/>
                  </a:lnTo>
                  <a:lnTo>
                    <a:pt x="197519" y="14728"/>
                  </a:lnTo>
                  <a:close/>
                  <a:moveTo>
                    <a:pt x="208565" y="15557"/>
                  </a:moveTo>
                  <a:lnTo>
                    <a:pt x="208549" y="15780"/>
                  </a:lnTo>
                  <a:lnTo>
                    <a:pt x="219362" y="16594"/>
                  </a:lnTo>
                  <a:lnTo>
                    <a:pt x="219380" y="16361"/>
                  </a:lnTo>
                  <a:lnTo>
                    <a:pt x="208565" y="15557"/>
                  </a:lnTo>
                  <a:close/>
                  <a:moveTo>
                    <a:pt x="219602" y="16377"/>
                  </a:moveTo>
                  <a:lnTo>
                    <a:pt x="219587" y="16610"/>
                  </a:lnTo>
                  <a:lnTo>
                    <a:pt x="230399" y="17414"/>
                  </a:lnTo>
                  <a:lnTo>
                    <a:pt x="230417" y="17183"/>
                  </a:lnTo>
                  <a:lnTo>
                    <a:pt x="219602" y="16377"/>
                  </a:lnTo>
                  <a:close/>
                  <a:moveTo>
                    <a:pt x="230648" y="17199"/>
                  </a:moveTo>
                  <a:lnTo>
                    <a:pt x="230632" y="17432"/>
                  </a:lnTo>
                  <a:lnTo>
                    <a:pt x="241445" y="18236"/>
                  </a:lnTo>
                  <a:lnTo>
                    <a:pt x="241463" y="18011"/>
                  </a:lnTo>
                  <a:lnTo>
                    <a:pt x="230648" y="17199"/>
                  </a:lnTo>
                  <a:close/>
                  <a:moveTo>
                    <a:pt x="241694" y="18029"/>
                  </a:moveTo>
                  <a:lnTo>
                    <a:pt x="241678" y="18252"/>
                  </a:lnTo>
                  <a:lnTo>
                    <a:pt x="252491" y="19064"/>
                  </a:lnTo>
                  <a:lnTo>
                    <a:pt x="252509" y="18833"/>
                  </a:lnTo>
                  <a:lnTo>
                    <a:pt x="241694" y="18029"/>
                  </a:lnTo>
                  <a:close/>
                  <a:moveTo>
                    <a:pt x="252739" y="18849"/>
                  </a:moveTo>
                  <a:lnTo>
                    <a:pt x="252716" y="19082"/>
                  </a:lnTo>
                  <a:lnTo>
                    <a:pt x="263536" y="19886"/>
                  </a:lnTo>
                  <a:lnTo>
                    <a:pt x="263554" y="19653"/>
                  </a:lnTo>
                  <a:lnTo>
                    <a:pt x="252739" y="18849"/>
                  </a:lnTo>
                  <a:close/>
                  <a:moveTo>
                    <a:pt x="263777" y="19671"/>
                  </a:moveTo>
                  <a:lnTo>
                    <a:pt x="263761" y="19902"/>
                  </a:lnTo>
                  <a:lnTo>
                    <a:pt x="273296" y="20617"/>
                  </a:lnTo>
                  <a:lnTo>
                    <a:pt x="273314" y="20384"/>
                  </a:lnTo>
                  <a:lnTo>
                    <a:pt x="263777" y="196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97050" y="44035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772975" y="4424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1049125" y="44447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1325275" y="44652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601400" y="44858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1877350" y="4506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153500" y="45270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429625" y="45475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705775" y="45681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81725" y="4588850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257850" y="4609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534000" y="46298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809950" y="46505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4" y="1"/>
                  </a:moveTo>
                  <a:lnTo>
                    <a:pt x="0" y="226"/>
                  </a:lnTo>
                  <a:lnTo>
                    <a:pt x="231" y="242"/>
                  </a:lnTo>
                  <a:lnTo>
                    <a:pt x="249" y="1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4086075" y="46711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4362225" y="4691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4638350" y="471237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4914250" y="4732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190400" y="4753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466525" y="47741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742675" y="47946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18625" y="4815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294750" y="48359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570900" y="48564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847050" y="48769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38125" y="4661775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6" y="1"/>
                  </a:moveTo>
                  <a:lnTo>
                    <a:pt x="0" y="233"/>
                  </a:lnTo>
                  <a:lnTo>
                    <a:pt x="9529" y="938"/>
                  </a:lnTo>
                  <a:lnTo>
                    <a:pt x="9545" y="715"/>
                  </a:lnTo>
                  <a:lnTo>
                    <a:pt x="16" y="1"/>
                  </a:lnTo>
                  <a:close/>
                  <a:moveTo>
                    <a:pt x="9778" y="731"/>
                  </a:moveTo>
                  <a:lnTo>
                    <a:pt x="9760" y="954"/>
                  </a:lnTo>
                  <a:lnTo>
                    <a:pt x="20575" y="1768"/>
                  </a:lnTo>
                  <a:lnTo>
                    <a:pt x="20591" y="1535"/>
                  </a:lnTo>
                  <a:lnTo>
                    <a:pt x="9778" y="731"/>
                  </a:lnTo>
                  <a:close/>
                  <a:moveTo>
                    <a:pt x="20824" y="1551"/>
                  </a:moveTo>
                  <a:lnTo>
                    <a:pt x="20806" y="1784"/>
                  </a:lnTo>
                  <a:lnTo>
                    <a:pt x="31620" y="2588"/>
                  </a:lnTo>
                  <a:lnTo>
                    <a:pt x="31636" y="2357"/>
                  </a:lnTo>
                  <a:lnTo>
                    <a:pt x="20824" y="1551"/>
                  </a:lnTo>
                  <a:close/>
                  <a:moveTo>
                    <a:pt x="31869" y="2373"/>
                  </a:moveTo>
                  <a:lnTo>
                    <a:pt x="31843" y="2606"/>
                  </a:lnTo>
                  <a:lnTo>
                    <a:pt x="42666" y="3410"/>
                  </a:lnTo>
                  <a:lnTo>
                    <a:pt x="42682" y="3185"/>
                  </a:lnTo>
                  <a:lnTo>
                    <a:pt x="31869" y="2373"/>
                  </a:lnTo>
                  <a:close/>
                  <a:moveTo>
                    <a:pt x="42905" y="3203"/>
                  </a:moveTo>
                  <a:lnTo>
                    <a:pt x="42889" y="3426"/>
                  </a:lnTo>
                  <a:lnTo>
                    <a:pt x="53702" y="4238"/>
                  </a:lnTo>
                  <a:lnTo>
                    <a:pt x="53720" y="4007"/>
                  </a:lnTo>
                  <a:lnTo>
                    <a:pt x="42905" y="3203"/>
                  </a:lnTo>
                  <a:close/>
                  <a:moveTo>
                    <a:pt x="53951" y="4023"/>
                  </a:moveTo>
                  <a:lnTo>
                    <a:pt x="53935" y="4256"/>
                  </a:lnTo>
                  <a:lnTo>
                    <a:pt x="64747" y="5060"/>
                  </a:lnTo>
                  <a:lnTo>
                    <a:pt x="64765" y="4827"/>
                  </a:lnTo>
                  <a:lnTo>
                    <a:pt x="53951" y="4023"/>
                  </a:lnTo>
                  <a:close/>
                  <a:moveTo>
                    <a:pt x="64996" y="4845"/>
                  </a:moveTo>
                  <a:lnTo>
                    <a:pt x="64980" y="5076"/>
                  </a:lnTo>
                  <a:lnTo>
                    <a:pt x="75793" y="5880"/>
                  </a:lnTo>
                  <a:lnTo>
                    <a:pt x="75811" y="5657"/>
                  </a:lnTo>
                  <a:lnTo>
                    <a:pt x="64996" y="4845"/>
                  </a:lnTo>
                  <a:close/>
                  <a:moveTo>
                    <a:pt x="76034" y="5673"/>
                  </a:moveTo>
                  <a:lnTo>
                    <a:pt x="76018" y="5898"/>
                  </a:lnTo>
                  <a:lnTo>
                    <a:pt x="86831" y="6710"/>
                  </a:lnTo>
                  <a:lnTo>
                    <a:pt x="86857" y="6477"/>
                  </a:lnTo>
                  <a:lnTo>
                    <a:pt x="76034" y="5673"/>
                  </a:lnTo>
                  <a:close/>
                  <a:moveTo>
                    <a:pt x="87080" y="6495"/>
                  </a:moveTo>
                  <a:lnTo>
                    <a:pt x="87064" y="6726"/>
                  </a:lnTo>
                  <a:lnTo>
                    <a:pt x="97876" y="7532"/>
                  </a:lnTo>
                  <a:lnTo>
                    <a:pt x="97894" y="7299"/>
                  </a:lnTo>
                  <a:lnTo>
                    <a:pt x="87080" y="6495"/>
                  </a:lnTo>
                  <a:close/>
                  <a:moveTo>
                    <a:pt x="98125" y="7315"/>
                  </a:moveTo>
                  <a:lnTo>
                    <a:pt x="98109" y="7547"/>
                  </a:lnTo>
                  <a:lnTo>
                    <a:pt x="108922" y="8352"/>
                  </a:lnTo>
                  <a:lnTo>
                    <a:pt x="108940" y="8129"/>
                  </a:lnTo>
                  <a:lnTo>
                    <a:pt x="98125" y="7315"/>
                  </a:lnTo>
                  <a:close/>
                  <a:moveTo>
                    <a:pt x="109171" y="8145"/>
                  </a:moveTo>
                  <a:lnTo>
                    <a:pt x="109155" y="8367"/>
                  </a:lnTo>
                  <a:lnTo>
                    <a:pt x="119968" y="9173"/>
                  </a:lnTo>
                  <a:lnTo>
                    <a:pt x="119986" y="8949"/>
                  </a:lnTo>
                  <a:lnTo>
                    <a:pt x="109171" y="8145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5" y="10001"/>
                  </a:lnTo>
                  <a:lnTo>
                    <a:pt x="131021" y="9771"/>
                  </a:lnTo>
                  <a:lnTo>
                    <a:pt x="120209" y="8964"/>
                  </a:lnTo>
                  <a:close/>
                  <a:moveTo>
                    <a:pt x="131254" y="9786"/>
                  </a:moveTo>
                  <a:lnTo>
                    <a:pt x="131238" y="10019"/>
                  </a:lnTo>
                  <a:lnTo>
                    <a:pt x="142051" y="10823"/>
                  </a:lnTo>
                  <a:lnTo>
                    <a:pt x="142067" y="10590"/>
                  </a:lnTo>
                  <a:lnTo>
                    <a:pt x="131254" y="9786"/>
                  </a:lnTo>
                  <a:close/>
                  <a:moveTo>
                    <a:pt x="142300" y="10616"/>
                  </a:moveTo>
                  <a:lnTo>
                    <a:pt x="142284" y="10839"/>
                  </a:lnTo>
                  <a:lnTo>
                    <a:pt x="153097" y="11643"/>
                  </a:lnTo>
                  <a:lnTo>
                    <a:pt x="153113" y="11420"/>
                  </a:lnTo>
                  <a:lnTo>
                    <a:pt x="142300" y="10616"/>
                  </a:lnTo>
                  <a:close/>
                  <a:moveTo>
                    <a:pt x="153345" y="11436"/>
                  </a:moveTo>
                  <a:lnTo>
                    <a:pt x="153330" y="11669"/>
                  </a:lnTo>
                  <a:lnTo>
                    <a:pt x="164142" y="12473"/>
                  </a:lnTo>
                  <a:lnTo>
                    <a:pt x="164158" y="12240"/>
                  </a:lnTo>
                  <a:lnTo>
                    <a:pt x="153345" y="11436"/>
                  </a:lnTo>
                  <a:close/>
                  <a:moveTo>
                    <a:pt x="164383" y="12258"/>
                  </a:moveTo>
                  <a:lnTo>
                    <a:pt x="164367" y="12489"/>
                  </a:lnTo>
                  <a:lnTo>
                    <a:pt x="175180" y="13293"/>
                  </a:lnTo>
                  <a:lnTo>
                    <a:pt x="175196" y="13062"/>
                  </a:lnTo>
                  <a:lnTo>
                    <a:pt x="164383" y="12258"/>
                  </a:lnTo>
                  <a:close/>
                  <a:moveTo>
                    <a:pt x="175429" y="13086"/>
                  </a:moveTo>
                  <a:lnTo>
                    <a:pt x="175413" y="13311"/>
                  </a:lnTo>
                  <a:lnTo>
                    <a:pt x="186226" y="14115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4" y="13908"/>
                  </a:moveTo>
                  <a:lnTo>
                    <a:pt x="186459" y="14139"/>
                  </a:lnTo>
                  <a:lnTo>
                    <a:pt x="197271" y="14945"/>
                  </a:lnTo>
                  <a:lnTo>
                    <a:pt x="197287" y="14712"/>
                  </a:lnTo>
                  <a:lnTo>
                    <a:pt x="186474" y="13908"/>
                  </a:lnTo>
                  <a:close/>
                  <a:moveTo>
                    <a:pt x="197520" y="14728"/>
                  </a:moveTo>
                  <a:lnTo>
                    <a:pt x="197494" y="14961"/>
                  </a:lnTo>
                  <a:lnTo>
                    <a:pt x="208317" y="15765"/>
                  </a:lnTo>
                  <a:lnTo>
                    <a:pt x="208333" y="15532"/>
                  </a:lnTo>
                  <a:lnTo>
                    <a:pt x="197520" y="14728"/>
                  </a:lnTo>
                  <a:close/>
                  <a:moveTo>
                    <a:pt x="208558" y="15550"/>
                  </a:moveTo>
                  <a:lnTo>
                    <a:pt x="208540" y="15781"/>
                  </a:lnTo>
                  <a:lnTo>
                    <a:pt x="219355" y="16587"/>
                  </a:lnTo>
                  <a:lnTo>
                    <a:pt x="219371" y="16362"/>
                  </a:lnTo>
                  <a:lnTo>
                    <a:pt x="208558" y="15550"/>
                  </a:lnTo>
                  <a:close/>
                  <a:moveTo>
                    <a:pt x="219603" y="16378"/>
                  </a:moveTo>
                  <a:lnTo>
                    <a:pt x="219586" y="16603"/>
                  </a:lnTo>
                  <a:lnTo>
                    <a:pt x="230400" y="17415"/>
                  </a:lnTo>
                  <a:lnTo>
                    <a:pt x="230416" y="17184"/>
                  </a:lnTo>
                  <a:lnTo>
                    <a:pt x="219603" y="16378"/>
                  </a:lnTo>
                  <a:close/>
                  <a:moveTo>
                    <a:pt x="230649" y="17200"/>
                  </a:moveTo>
                  <a:lnTo>
                    <a:pt x="230631" y="17433"/>
                  </a:lnTo>
                  <a:lnTo>
                    <a:pt x="241446" y="18237"/>
                  </a:lnTo>
                  <a:lnTo>
                    <a:pt x="241462" y="18004"/>
                  </a:lnTo>
                  <a:lnTo>
                    <a:pt x="230649" y="17200"/>
                  </a:lnTo>
                  <a:close/>
                  <a:moveTo>
                    <a:pt x="241687" y="18020"/>
                  </a:moveTo>
                  <a:lnTo>
                    <a:pt x="241669" y="18253"/>
                  </a:lnTo>
                  <a:lnTo>
                    <a:pt x="252484" y="19057"/>
                  </a:lnTo>
                  <a:lnTo>
                    <a:pt x="252508" y="18834"/>
                  </a:lnTo>
                  <a:lnTo>
                    <a:pt x="241687" y="18020"/>
                  </a:lnTo>
                  <a:close/>
                  <a:moveTo>
                    <a:pt x="252732" y="18850"/>
                  </a:moveTo>
                  <a:lnTo>
                    <a:pt x="252715" y="19075"/>
                  </a:lnTo>
                  <a:lnTo>
                    <a:pt x="263529" y="19887"/>
                  </a:lnTo>
                  <a:lnTo>
                    <a:pt x="263545" y="19654"/>
                  </a:lnTo>
                  <a:lnTo>
                    <a:pt x="252732" y="18850"/>
                  </a:lnTo>
                  <a:close/>
                  <a:moveTo>
                    <a:pt x="263778" y="19672"/>
                  </a:moveTo>
                  <a:lnTo>
                    <a:pt x="263760" y="19903"/>
                  </a:lnTo>
                  <a:lnTo>
                    <a:pt x="273289" y="20607"/>
                  </a:lnTo>
                  <a:lnTo>
                    <a:pt x="273305" y="20384"/>
                  </a:lnTo>
                  <a:lnTo>
                    <a:pt x="263778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476350" y="4679650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752475" y="47001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1028625" y="47207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1304775" y="4741375"/>
              <a:ext cx="5975" cy="6050"/>
            </a:xfrm>
            <a:custGeom>
              <a:avLst/>
              <a:gdLst/>
              <a:ahLst/>
              <a:cxnLst/>
              <a:rect l="l" t="t" r="r" b="b"/>
              <a:pathLst>
                <a:path w="239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2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1580650" y="47619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1856800" y="478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2132950" y="480317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42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2408875" y="4823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2685025" y="4844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2961175" y="486497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3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237300" y="48854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1"/>
                  </a:moveTo>
                  <a:lnTo>
                    <a:pt x="1" y="225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13250" y="4906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789400" y="4926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065525" y="4947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341675" y="49677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4617625" y="49883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893750" y="5009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169900" y="50295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446050" y="5050075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5721975" y="50708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5998125" y="50913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274275" y="511185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550200" y="51326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5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49" y="1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826350" y="5153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2"/>
          <p:cNvSpPr txBox="1">
            <a:spLocks noGrp="1"/>
          </p:cNvSpPr>
          <p:nvPr>
            <p:ph type="ctrTitle"/>
          </p:nvPr>
        </p:nvSpPr>
        <p:spPr>
          <a:xfrm>
            <a:off x="1817250" y="1107886"/>
            <a:ext cx="5509500" cy="25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2"/>
          <p:cNvSpPr txBox="1">
            <a:spLocks noGrp="1"/>
          </p:cNvSpPr>
          <p:nvPr>
            <p:ph type="subTitle" idx="1"/>
          </p:nvPr>
        </p:nvSpPr>
        <p:spPr>
          <a:xfrm>
            <a:off x="2392500" y="3626114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6" name="Google Shape;436;p2"/>
          <p:cNvSpPr/>
          <p:nvPr/>
        </p:nvSpPr>
        <p:spPr>
          <a:xfrm flipH="1">
            <a:off x="124022" y="435075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"/>
          <p:cNvSpPr/>
          <p:nvPr/>
        </p:nvSpPr>
        <p:spPr>
          <a:xfrm>
            <a:off x="5831799" y="151263"/>
            <a:ext cx="402670" cy="341080"/>
          </a:xfrm>
          <a:custGeom>
            <a:avLst/>
            <a:gdLst/>
            <a:ahLst/>
            <a:cxnLst/>
            <a:rect l="l" t="t" r="r" b="b"/>
            <a:pathLst>
              <a:path w="6922" h="5863" extrusionOk="0">
                <a:moveTo>
                  <a:pt x="3205" y="1"/>
                </a:moveTo>
                <a:cubicBezTo>
                  <a:pt x="3142" y="1"/>
                  <a:pt x="3078" y="8"/>
                  <a:pt x="3014" y="23"/>
                </a:cubicBezTo>
                <a:cubicBezTo>
                  <a:pt x="2702" y="99"/>
                  <a:pt x="2470" y="357"/>
                  <a:pt x="2309" y="631"/>
                </a:cubicBezTo>
                <a:cubicBezTo>
                  <a:pt x="2018" y="1137"/>
                  <a:pt x="1933" y="1848"/>
                  <a:pt x="2341" y="2268"/>
                </a:cubicBezTo>
                <a:cubicBezTo>
                  <a:pt x="2078" y="2042"/>
                  <a:pt x="1733" y="1929"/>
                  <a:pt x="1387" y="1929"/>
                </a:cubicBezTo>
                <a:cubicBezTo>
                  <a:pt x="1048" y="1929"/>
                  <a:pt x="709" y="2038"/>
                  <a:pt x="448" y="2257"/>
                </a:cubicBezTo>
                <a:cubicBezTo>
                  <a:pt x="275" y="2402"/>
                  <a:pt x="130" y="2596"/>
                  <a:pt x="86" y="2822"/>
                </a:cubicBezTo>
                <a:cubicBezTo>
                  <a:pt x="1" y="3242"/>
                  <a:pt x="307" y="3678"/>
                  <a:pt x="706" y="3850"/>
                </a:cubicBezTo>
                <a:cubicBezTo>
                  <a:pt x="897" y="3934"/>
                  <a:pt x="1105" y="3968"/>
                  <a:pt x="1315" y="3968"/>
                </a:cubicBezTo>
                <a:cubicBezTo>
                  <a:pt x="1537" y="3968"/>
                  <a:pt x="1763" y="3930"/>
                  <a:pt x="1976" y="3872"/>
                </a:cubicBezTo>
                <a:lnTo>
                  <a:pt x="1976" y="3872"/>
                </a:lnTo>
                <a:cubicBezTo>
                  <a:pt x="1690" y="4404"/>
                  <a:pt x="1475" y="5109"/>
                  <a:pt x="1869" y="5567"/>
                </a:cubicBezTo>
                <a:cubicBezTo>
                  <a:pt x="2037" y="5766"/>
                  <a:pt x="2295" y="5862"/>
                  <a:pt x="2556" y="5862"/>
                </a:cubicBezTo>
                <a:cubicBezTo>
                  <a:pt x="2753" y="5862"/>
                  <a:pt x="2952" y="5808"/>
                  <a:pt x="3116" y="5701"/>
                </a:cubicBezTo>
                <a:cubicBezTo>
                  <a:pt x="3504" y="5454"/>
                  <a:pt x="3714" y="4990"/>
                  <a:pt x="3741" y="4533"/>
                </a:cubicBezTo>
                <a:cubicBezTo>
                  <a:pt x="3896" y="4975"/>
                  <a:pt x="4214" y="5378"/>
                  <a:pt x="4651" y="5539"/>
                </a:cubicBezTo>
                <a:cubicBezTo>
                  <a:pt x="4769" y="5583"/>
                  <a:pt x="4896" y="5605"/>
                  <a:pt x="5024" y="5605"/>
                </a:cubicBezTo>
                <a:cubicBezTo>
                  <a:pt x="5364" y="5605"/>
                  <a:pt x="5703" y="5450"/>
                  <a:pt x="5873" y="5152"/>
                </a:cubicBezTo>
                <a:cubicBezTo>
                  <a:pt x="6174" y="4625"/>
                  <a:pt x="5824" y="3952"/>
                  <a:pt x="5361" y="3559"/>
                </a:cubicBezTo>
                <a:lnTo>
                  <a:pt x="5361" y="3559"/>
                </a:lnTo>
                <a:cubicBezTo>
                  <a:pt x="5471" y="3606"/>
                  <a:pt x="5586" y="3628"/>
                  <a:pt x="5701" y="3628"/>
                </a:cubicBezTo>
                <a:cubicBezTo>
                  <a:pt x="6167" y="3628"/>
                  <a:pt x="6638" y="3276"/>
                  <a:pt x="6819" y="2827"/>
                </a:cubicBezTo>
                <a:cubicBezTo>
                  <a:pt x="6884" y="2660"/>
                  <a:pt x="6921" y="2483"/>
                  <a:pt x="6889" y="2305"/>
                </a:cubicBezTo>
                <a:cubicBezTo>
                  <a:pt x="6814" y="1896"/>
                  <a:pt x="6378" y="1676"/>
                  <a:pt x="5990" y="1664"/>
                </a:cubicBezTo>
                <a:cubicBezTo>
                  <a:pt x="5985" y="1664"/>
                  <a:pt x="5979" y="1664"/>
                  <a:pt x="5974" y="1664"/>
                </a:cubicBezTo>
                <a:cubicBezTo>
                  <a:pt x="5591" y="1664"/>
                  <a:pt x="4780" y="2009"/>
                  <a:pt x="4780" y="2009"/>
                </a:cubicBezTo>
                <a:cubicBezTo>
                  <a:pt x="4780" y="2009"/>
                  <a:pt x="4484" y="1051"/>
                  <a:pt x="4333" y="793"/>
                </a:cubicBezTo>
                <a:cubicBezTo>
                  <a:pt x="4109" y="404"/>
                  <a:pt x="3680" y="1"/>
                  <a:pt x="3205" y="1"/>
                </a:cubicBezTo>
                <a:close/>
              </a:path>
            </a:pathLst>
          </a:custGeom>
          <a:solidFill>
            <a:srgbClr val="F72A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"/>
          <p:cNvSpPr/>
          <p:nvPr/>
        </p:nvSpPr>
        <p:spPr>
          <a:xfrm>
            <a:off x="1215468" y="4568872"/>
            <a:ext cx="477808" cy="414062"/>
          </a:xfrm>
          <a:custGeom>
            <a:avLst/>
            <a:gdLst/>
            <a:ahLst/>
            <a:cxnLst/>
            <a:rect l="l" t="t" r="r" b="b"/>
            <a:pathLst>
              <a:path w="9182" h="7957" extrusionOk="0">
                <a:moveTo>
                  <a:pt x="5040" y="0"/>
                </a:moveTo>
                <a:cubicBezTo>
                  <a:pt x="4645" y="0"/>
                  <a:pt x="4273" y="222"/>
                  <a:pt x="3977" y="492"/>
                </a:cubicBezTo>
                <a:cubicBezTo>
                  <a:pt x="3401" y="1014"/>
                  <a:pt x="3008" y="1881"/>
                  <a:pt x="3358" y="2574"/>
                </a:cubicBezTo>
                <a:cubicBezTo>
                  <a:pt x="3003" y="2005"/>
                  <a:pt x="2331" y="1669"/>
                  <a:pt x="1666" y="1669"/>
                </a:cubicBezTo>
                <a:cubicBezTo>
                  <a:pt x="1426" y="1669"/>
                  <a:pt x="1187" y="1713"/>
                  <a:pt x="964" y="1806"/>
                </a:cubicBezTo>
                <a:cubicBezTo>
                  <a:pt x="683" y="1918"/>
                  <a:pt x="425" y="2107"/>
                  <a:pt x="274" y="2370"/>
                </a:cubicBezTo>
                <a:cubicBezTo>
                  <a:pt x="0" y="2876"/>
                  <a:pt x="209" y="3549"/>
                  <a:pt x="646" y="3925"/>
                </a:cubicBezTo>
                <a:cubicBezTo>
                  <a:pt x="1076" y="4302"/>
                  <a:pt x="1679" y="4442"/>
                  <a:pt x="2250" y="4464"/>
                </a:cubicBezTo>
                <a:cubicBezTo>
                  <a:pt x="1674" y="5023"/>
                  <a:pt x="1113" y="5830"/>
                  <a:pt x="1431" y="6573"/>
                </a:cubicBezTo>
                <a:cubicBezTo>
                  <a:pt x="1624" y="7028"/>
                  <a:pt x="2123" y="7290"/>
                  <a:pt x="2621" y="7290"/>
                </a:cubicBezTo>
                <a:cubicBezTo>
                  <a:pt x="2737" y="7290"/>
                  <a:pt x="2853" y="7276"/>
                  <a:pt x="2966" y="7246"/>
                </a:cubicBezTo>
                <a:cubicBezTo>
                  <a:pt x="3552" y="7090"/>
                  <a:pt x="4004" y="6585"/>
                  <a:pt x="4225" y="6019"/>
                </a:cubicBezTo>
                <a:cubicBezTo>
                  <a:pt x="4246" y="6633"/>
                  <a:pt x="4483" y="7273"/>
                  <a:pt x="4973" y="7650"/>
                </a:cubicBezTo>
                <a:cubicBezTo>
                  <a:pt x="5224" y="7848"/>
                  <a:pt x="5551" y="7956"/>
                  <a:pt x="5870" y="7956"/>
                </a:cubicBezTo>
                <a:cubicBezTo>
                  <a:pt x="6168" y="7956"/>
                  <a:pt x="6459" y="7863"/>
                  <a:pt x="6679" y="7661"/>
                </a:cubicBezTo>
                <a:cubicBezTo>
                  <a:pt x="7271" y="7112"/>
                  <a:pt x="7099" y="6111"/>
                  <a:pt x="6662" y="5427"/>
                </a:cubicBezTo>
                <a:lnTo>
                  <a:pt x="6662" y="5427"/>
                </a:lnTo>
                <a:cubicBezTo>
                  <a:pt x="6896" y="5624"/>
                  <a:pt x="7185" y="5712"/>
                  <a:pt x="7483" y="5712"/>
                </a:cubicBezTo>
                <a:cubicBezTo>
                  <a:pt x="7976" y="5712"/>
                  <a:pt x="8492" y="5471"/>
                  <a:pt x="8810" y="5083"/>
                </a:cubicBezTo>
                <a:cubicBezTo>
                  <a:pt x="8960" y="4899"/>
                  <a:pt x="9079" y="4690"/>
                  <a:pt x="9111" y="4454"/>
                </a:cubicBezTo>
                <a:cubicBezTo>
                  <a:pt x="9181" y="3898"/>
                  <a:pt x="8714" y="3446"/>
                  <a:pt x="8229" y="3279"/>
                </a:cubicBezTo>
                <a:cubicBezTo>
                  <a:pt x="8027" y="3209"/>
                  <a:pt x="7696" y="3189"/>
                  <a:pt x="7382" y="3189"/>
                </a:cubicBezTo>
                <a:cubicBezTo>
                  <a:pt x="6953" y="3189"/>
                  <a:pt x="6555" y="3226"/>
                  <a:pt x="6555" y="3226"/>
                </a:cubicBezTo>
                <a:cubicBezTo>
                  <a:pt x="6555" y="3226"/>
                  <a:pt x="6560" y="1896"/>
                  <a:pt x="6474" y="1503"/>
                </a:cubicBezTo>
                <a:cubicBezTo>
                  <a:pt x="6334" y="842"/>
                  <a:pt x="5860" y="55"/>
                  <a:pt x="5107" y="3"/>
                </a:cubicBezTo>
                <a:cubicBezTo>
                  <a:pt x="5085" y="1"/>
                  <a:pt x="5062" y="0"/>
                  <a:pt x="5040" y="0"/>
                </a:cubicBezTo>
                <a:close/>
              </a:path>
            </a:pathLst>
          </a:custGeom>
          <a:solidFill>
            <a:srgbClr val="383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"/>
          <p:cNvSpPr/>
          <p:nvPr/>
        </p:nvSpPr>
        <p:spPr>
          <a:xfrm>
            <a:off x="8720388" y="2027938"/>
            <a:ext cx="176134" cy="164528"/>
          </a:xfrm>
          <a:custGeom>
            <a:avLst/>
            <a:gdLst/>
            <a:ahLst/>
            <a:cxnLst/>
            <a:rect l="l" t="t" r="r" b="b"/>
            <a:pathLst>
              <a:path w="3445" h="3218" extrusionOk="0">
                <a:moveTo>
                  <a:pt x="1987" y="0"/>
                </a:moveTo>
                <a:cubicBezTo>
                  <a:pt x="1446" y="0"/>
                  <a:pt x="877" y="224"/>
                  <a:pt x="528" y="567"/>
                </a:cubicBezTo>
                <a:cubicBezTo>
                  <a:pt x="307" y="777"/>
                  <a:pt x="134" y="1052"/>
                  <a:pt x="81" y="1348"/>
                </a:cubicBezTo>
                <a:cubicBezTo>
                  <a:pt x="0" y="1778"/>
                  <a:pt x="151" y="2219"/>
                  <a:pt x="372" y="2590"/>
                </a:cubicBezTo>
                <a:cubicBezTo>
                  <a:pt x="464" y="2746"/>
                  <a:pt x="566" y="2898"/>
                  <a:pt x="705" y="3005"/>
                </a:cubicBezTo>
                <a:cubicBezTo>
                  <a:pt x="867" y="3129"/>
                  <a:pt x="1061" y="3193"/>
                  <a:pt x="1259" y="3209"/>
                </a:cubicBezTo>
                <a:cubicBezTo>
                  <a:pt x="1312" y="3215"/>
                  <a:pt x="1365" y="3217"/>
                  <a:pt x="1417" y="3217"/>
                </a:cubicBezTo>
                <a:cubicBezTo>
                  <a:pt x="1810" y="3217"/>
                  <a:pt x="2196" y="3061"/>
                  <a:pt x="2519" y="2833"/>
                </a:cubicBezTo>
                <a:cubicBezTo>
                  <a:pt x="2702" y="2699"/>
                  <a:pt x="2874" y="2537"/>
                  <a:pt x="2993" y="2343"/>
                </a:cubicBezTo>
                <a:cubicBezTo>
                  <a:pt x="3338" y="1762"/>
                  <a:pt x="3445" y="605"/>
                  <a:pt x="2777" y="201"/>
                </a:cubicBezTo>
                <a:cubicBezTo>
                  <a:pt x="2546" y="62"/>
                  <a:pt x="2270" y="0"/>
                  <a:pt x="1987" y="0"/>
                </a:cubicBezTo>
                <a:close/>
              </a:path>
            </a:pathLst>
          </a:custGeom>
          <a:solidFill>
            <a:srgbClr val="F72A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"/>
          <p:cNvSpPr/>
          <p:nvPr/>
        </p:nvSpPr>
        <p:spPr>
          <a:xfrm>
            <a:off x="477962" y="4429495"/>
            <a:ext cx="176185" cy="164682"/>
          </a:xfrm>
          <a:custGeom>
            <a:avLst/>
            <a:gdLst/>
            <a:ahLst/>
            <a:cxnLst/>
            <a:rect l="l" t="t" r="r" b="b"/>
            <a:pathLst>
              <a:path w="3446" h="3221" extrusionOk="0">
                <a:moveTo>
                  <a:pt x="1982" y="1"/>
                </a:moveTo>
                <a:cubicBezTo>
                  <a:pt x="1443" y="1"/>
                  <a:pt x="877" y="225"/>
                  <a:pt x="529" y="566"/>
                </a:cubicBezTo>
                <a:cubicBezTo>
                  <a:pt x="308" y="775"/>
                  <a:pt x="135" y="1050"/>
                  <a:pt x="82" y="1346"/>
                </a:cubicBezTo>
                <a:cubicBezTo>
                  <a:pt x="1" y="1776"/>
                  <a:pt x="152" y="2218"/>
                  <a:pt x="373" y="2595"/>
                </a:cubicBezTo>
                <a:cubicBezTo>
                  <a:pt x="465" y="2745"/>
                  <a:pt x="567" y="2896"/>
                  <a:pt x="706" y="3003"/>
                </a:cubicBezTo>
                <a:cubicBezTo>
                  <a:pt x="868" y="3127"/>
                  <a:pt x="1061" y="3192"/>
                  <a:pt x="1260" y="3214"/>
                </a:cubicBezTo>
                <a:cubicBezTo>
                  <a:pt x="1307" y="3218"/>
                  <a:pt x="1354" y="3221"/>
                  <a:pt x="1401" y="3221"/>
                </a:cubicBezTo>
                <a:cubicBezTo>
                  <a:pt x="1800" y="3221"/>
                  <a:pt x="2192" y="3063"/>
                  <a:pt x="2520" y="2832"/>
                </a:cubicBezTo>
                <a:cubicBezTo>
                  <a:pt x="2703" y="2697"/>
                  <a:pt x="2875" y="2541"/>
                  <a:pt x="2994" y="2342"/>
                </a:cubicBezTo>
                <a:cubicBezTo>
                  <a:pt x="3338" y="1761"/>
                  <a:pt x="3446" y="604"/>
                  <a:pt x="2778" y="206"/>
                </a:cubicBezTo>
                <a:cubicBezTo>
                  <a:pt x="2545" y="64"/>
                  <a:pt x="2267" y="1"/>
                  <a:pt x="1982" y="1"/>
                </a:cubicBezTo>
                <a:close/>
              </a:path>
            </a:pathLst>
          </a:custGeom>
          <a:solidFill>
            <a:srgbClr val="383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"/>
          <p:cNvSpPr/>
          <p:nvPr/>
        </p:nvSpPr>
        <p:spPr>
          <a:xfrm>
            <a:off x="8658422" y="1145850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"/>
          <p:cNvSpPr/>
          <p:nvPr/>
        </p:nvSpPr>
        <p:spPr>
          <a:xfrm>
            <a:off x="6751497" y="124450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"/>
          <p:cNvSpPr/>
          <p:nvPr/>
        </p:nvSpPr>
        <p:spPr>
          <a:xfrm>
            <a:off x="8605860" y="4578550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"/>
          <p:cNvSpPr/>
          <p:nvPr/>
        </p:nvSpPr>
        <p:spPr>
          <a:xfrm>
            <a:off x="1030082" y="238075"/>
            <a:ext cx="176134" cy="164528"/>
          </a:xfrm>
          <a:custGeom>
            <a:avLst/>
            <a:gdLst/>
            <a:ahLst/>
            <a:cxnLst/>
            <a:rect l="l" t="t" r="r" b="b"/>
            <a:pathLst>
              <a:path w="3445" h="3218" extrusionOk="0">
                <a:moveTo>
                  <a:pt x="1987" y="0"/>
                </a:moveTo>
                <a:cubicBezTo>
                  <a:pt x="1446" y="0"/>
                  <a:pt x="877" y="224"/>
                  <a:pt x="528" y="567"/>
                </a:cubicBezTo>
                <a:cubicBezTo>
                  <a:pt x="307" y="777"/>
                  <a:pt x="134" y="1052"/>
                  <a:pt x="81" y="1348"/>
                </a:cubicBezTo>
                <a:cubicBezTo>
                  <a:pt x="0" y="1778"/>
                  <a:pt x="151" y="2219"/>
                  <a:pt x="372" y="2590"/>
                </a:cubicBezTo>
                <a:cubicBezTo>
                  <a:pt x="464" y="2746"/>
                  <a:pt x="566" y="2898"/>
                  <a:pt x="705" y="3005"/>
                </a:cubicBezTo>
                <a:cubicBezTo>
                  <a:pt x="867" y="3129"/>
                  <a:pt x="1061" y="3193"/>
                  <a:pt x="1259" y="3209"/>
                </a:cubicBezTo>
                <a:cubicBezTo>
                  <a:pt x="1312" y="3215"/>
                  <a:pt x="1365" y="3217"/>
                  <a:pt x="1417" y="3217"/>
                </a:cubicBezTo>
                <a:cubicBezTo>
                  <a:pt x="1810" y="3217"/>
                  <a:pt x="2196" y="3061"/>
                  <a:pt x="2519" y="2833"/>
                </a:cubicBezTo>
                <a:cubicBezTo>
                  <a:pt x="2702" y="2699"/>
                  <a:pt x="2874" y="2537"/>
                  <a:pt x="2993" y="2343"/>
                </a:cubicBezTo>
                <a:cubicBezTo>
                  <a:pt x="3338" y="1762"/>
                  <a:pt x="3445" y="605"/>
                  <a:pt x="2777" y="201"/>
                </a:cubicBezTo>
                <a:cubicBezTo>
                  <a:pt x="2546" y="62"/>
                  <a:pt x="2270" y="0"/>
                  <a:pt x="1987" y="0"/>
                </a:cubicBezTo>
                <a:close/>
              </a:path>
            </a:pathLst>
          </a:custGeom>
          <a:solidFill>
            <a:srgbClr val="F72A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"/>
          <p:cNvSpPr/>
          <p:nvPr/>
        </p:nvSpPr>
        <p:spPr>
          <a:xfrm rot="4596428">
            <a:off x="3784670" y="4564541"/>
            <a:ext cx="235271" cy="334343"/>
          </a:xfrm>
          <a:custGeom>
            <a:avLst/>
            <a:gdLst/>
            <a:ahLst/>
            <a:cxnLst/>
            <a:rect l="l" t="t" r="r" b="b"/>
            <a:pathLst>
              <a:path w="6503" h="9242" extrusionOk="0">
                <a:moveTo>
                  <a:pt x="491" y="1"/>
                </a:moveTo>
                <a:lnTo>
                  <a:pt x="491" y="1"/>
                </a:lnTo>
                <a:cubicBezTo>
                  <a:pt x="1098" y="1561"/>
                  <a:pt x="1776" y="3095"/>
                  <a:pt x="2519" y="4591"/>
                </a:cubicBezTo>
                <a:cubicBezTo>
                  <a:pt x="2519" y="4591"/>
                  <a:pt x="781" y="5748"/>
                  <a:pt x="0" y="6469"/>
                </a:cubicBezTo>
                <a:cubicBezTo>
                  <a:pt x="113" y="6476"/>
                  <a:pt x="226" y="6479"/>
                  <a:pt x="339" y="6479"/>
                </a:cubicBezTo>
                <a:cubicBezTo>
                  <a:pt x="1289" y="6479"/>
                  <a:pt x="2239" y="6257"/>
                  <a:pt x="3090" y="5834"/>
                </a:cubicBezTo>
                <a:cubicBezTo>
                  <a:pt x="3773" y="7028"/>
                  <a:pt x="4553" y="8165"/>
                  <a:pt x="5409" y="9241"/>
                </a:cubicBezTo>
                <a:cubicBezTo>
                  <a:pt x="4871" y="7778"/>
                  <a:pt x="4327" y="6318"/>
                  <a:pt x="3790" y="4855"/>
                </a:cubicBezTo>
                <a:cubicBezTo>
                  <a:pt x="4811" y="4322"/>
                  <a:pt x="5738" y="3606"/>
                  <a:pt x="6502" y="2751"/>
                </a:cubicBezTo>
                <a:lnTo>
                  <a:pt x="6502" y="2751"/>
                </a:lnTo>
                <a:cubicBezTo>
                  <a:pt x="5355" y="2987"/>
                  <a:pt x="4242" y="3374"/>
                  <a:pt x="3197" y="3908"/>
                </a:cubicBezTo>
                <a:cubicBezTo>
                  <a:pt x="2412" y="2530"/>
                  <a:pt x="1502" y="1222"/>
                  <a:pt x="49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"/>
          <p:cNvSpPr/>
          <p:nvPr/>
        </p:nvSpPr>
        <p:spPr>
          <a:xfrm rot="3125705">
            <a:off x="124475" y="3419865"/>
            <a:ext cx="338406" cy="480940"/>
          </a:xfrm>
          <a:custGeom>
            <a:avLst/>
            <a:gdLst/>
            <a:ahLst/>
            <a:cxnLst/>
            <a:rect l="l" t="t" r="r" b="b"/>
            <a:pathLst>
              <a:path w="6503" h="9242" extrusionOk="0">
                <a:moveTo>
                  <a:pt x="491" y="1"/>
                </a:moveTo>
                <a:lnTo>
                  <a:pt x="491" y="1"/>
                </a:lnTo>
                <a:cubicBezTo>
                  <a:pt x="1098" y="1561"/>
                  <a:pt x="1776" y="3095"/>
                  <a:pt x="2519" y="4591"/>
                </a:cubicBezTo>
                <a:cubicBezTo>
                  <a:pt x="2519" y="4591"/>
                  <a:pt x="781" y="5748"/>
                  <a:pt x="0" y="6469"/>
                </a:cubicBezTo>
                <a:cubicBezTo>
                  <a:pt x="113" y="6476"/>
                  <a:pt x="226" y="6479"/>
                  <a:pt x="339" y="6479"/>
                </a:cubicBezTo>
                <a:cubicBezTo>
                  <a:pt x="1289" y="6479"/>
                  <a:pt x="2239" y="6257"/>
                  <a:pt x="3090" y="5834"/>
                </a:cubicBezTo>
                <a:cubicBezTo>
                  <a:pt x="3773" y="7028"/>
                  <a:pt x="4553" y="8165"/>
                  <a:pt x="5409" y="9241"/>
                </a:cubicBezTo>
                <a:cubicBezTo>
                  <a:pt x="4871" y="7778"/>
                  <a:pt x="4327" y="6318"/>
                  <a:pt x="3790" y="4855"/>
                </a:cubicBezTo>
                <a:cubicBezTo>
                  <a:pt x="4811" y="4322"/>
                  <a:pt x="5738" y="3606"/>
                  <a:pt x="6502" y="2751"/>
                </a:cubicBezTo>
                <a:lnTo>
                  <a:pt x="6502" y="2751"/>
                </a:lnTo>
                <a:cubicBezTo>
                  <a:pt x="5355" y="2987"/>
                  <a:pt x="4242" y="3374"/>
                  <a:pt x="3197" y="3908"/>
                </a:cubicBezTo>
                <a:cubicBezTo>
                  <a:pt x="2412" y="2530"/>
                  <a:pt x="1502" y="1222"/>
                  <a:pt x="49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3"/>
          <p:cNvGrpSpPr/>
          <p:nvPr/>
        </p:nvGrpSpPr>
        <p:grpSpPr>
          <a:xfrm>
            <a:off x="-390642" y="-1007964"/>
            <a:ext cx="9925291" cy="7013000"/>
            <a:chOff x="238125" y="334325"/>
            <a:chExt cx="7141525" cy="5046050"/>
          </a:xfrm>
        </p:grpSpPr>
        <p:sp>
          <p:nvSpPr>
            <p:cNvPr id="449" name="Google Shape;449;p3"/>
            <p:cNvSpPr/>
            <p:nvPr/>
          </p:nvSpPr>
          <p:spPr>
            <a:xfrm>
              <a:off x="459925" y="3343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3" y="1"/>
                  </a:moveTo>
                  <a:lnTo>
                    <a:pt x="13028" y="8161"/>
                  </a:lnTo>
                  <a:lnTo>
                    <a:pt x="13261" y="8179"/>
                  </a:lnTo>
                  <a:lnTo>
                    <a:pt x="13866" y="19"/>
                  </a:lnTo>
                  <a:lnTo>
                    <a:pt x="13643" y="1"/>
                  </a:lnTo>
                  <a:close/>
                  <a:moveTo>
                    <a:pt x="13012" y="8386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5" y="8402"/>
                  </a:lnTo>
                  <a:lnTo>
                    <a:pt x="13012" y="8386"/>
                  </a:lnTo>
                  <a:close/>
                  <a:moveTo>
                    <a:pt x="12190" y="19431"/>
                  </a:moveTo>
                  <a:lnTo>
                    <a:pt x="11386" y="30244"/>
                  </a:lnTo>
                  <a:lnTo>
                    <a:pt x="11611" y="30260"/>
                  </a:lnTo>
                  <a:lnTo>
                    <a:pt x="12423" y="19447"/>
                  </a:lnTo>
                  <a:lnTo>
                    <a:pt x="12190" y="19431"/>
                  </a:lnTo>
                  <a:close/>
                  <a:moveTo>
                    <a:pt x="11370" y="30477"/>
                  </a:moveTo>
                  <a:lnTo>
                    <a:pt x="10558" y="41290"/>
                  </a:lnTo>
                  <a:lnTo>
                    <a:pt x="10789" y="41306"/>
                  </a:lnTo>
                  <a:lnTo>
                    <a:pt x="11593" y="30493"/>
                  </a:lnTo>
                  <a:lnTo>
                    <a:pt x="11370" y="30477"/>
                  </a:lnTo>
                  <a:close/>
                  <a:moveTo>
                    <a:pt x="10540" y="41515"/>
                  </a:moveTo>
                  <a:lnTo>
                    <a:pt x="9736" y="52335"/>
                  </a:lnTo>
                  <a:lnTo>
                    <a:pt x="9969" y="52351"/>
                  </a:lnTo>
                  <a:lnTo>
                    <a:pt x="10773" y="41538"/>
                  </a:lnTo>
                  <a:lnTo>
                    <a:pt x="10540" y="41515"/>
                  </a:lnTo>
                  <a:close/>
                  <a:moveTo>
                    <a:pt x="9721" y="52560"/>
                  </a:moveTo>
                  <a:lnTo>
                    <a:pt x="8916" y="63373"/>
                  </a:lnTo>
                  <a:lnTo>
                    <a:pt x="9139" y="63389"/>
                  </a:lnTo>
                  <a:lnTo>
                    <a:pt x="9951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9"/>
                  </a:lnTo>
                  <a:lnTo>
                    <a:pt x="8319" y="74434"/>
                  </a:lnTo>
                  <a:lnTo>
                    <a:pt x="9123" y="63622"/>
                  </a:lnTo>
                  <a:lnTo>
                    <a:pt x="8899" y="63606"/>
                  </a:lnTo>
                  <a:close/>
                  <a:moveTo>
                    <a:pt x="8071" y="74651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2" y="74667"/>
                  </a:lnTo>
                  <a:lnTo>
                    <a:pt x="8071" y="74651"/>
                  </a:lnTo>
                  <a:close/>
                  <a:moveTo>
                    <a:pt x="7249" y="85687"/>
                  </a:moveTo>
                  <a:lnTo>
                    <a:pt x="6445" y="96502"/>
                  </a:lnTo>
                  <a:lnTo>
                    <a:pt x="6668" y="96526"/>
                  </a:lnTo>
                  <a:lnTo>
                    <a:pt x="7482" y="85705"/>
                  </a:lnTo>
                  <a:lnTo>
                    <a:pt x="7249" y="85687"/>
                  </a:lnTo>
                  <a:close/>
                  <a:moveTo>
                    <a:pt x="6429" y="96733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1"/>
                  </a:lnTo>
                  <a:lnTo>
                    <a:pt x="6429" y="96733"/>
                  </a:lnTo>
                  <a:close/>
                  <a:moveTo>
                    <a:pt x="5599" y="107778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2" y="107796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9"/>
                  </a:lnTo>
                  <a:lnTo>
                    <a:pt x="4198" y="129655"/>
                  </a:lnTo>
                  <a:lnTo>
                    <a:pt x="5010" y="118842"/>
                  </a:lnTo>
                  <a:lnTo>
                    <a:pt x="4777" y="118824"/>
                  </a:lnTo>
                  <a:close/>
                  <a:moveTo>
                    <a:pt x="3957" y="129862"/>
                  </a:moveTo>
                  <a:lnTo>
                    <a:pt x="3145" y="140676"/>
                  </a:lnTo>
                  <a:lnTo>
                    <a:pt x="3376" y="140692"/>
                  </a:lnTo>
                  <a:lnTo>
                    <a:pt x="4180" y="129879"/>
                  </a:lnTo>
                  <a:lnTo>
                    <a:pt x="3957" y="129862"/>
                  </a:lnTo>
                  <a:close/>
                  <a:moveTo>
                    <a:pt x="3127" y="140907"/>
                  </a:moveTo>
                  <a:lnTo>
                    <a:pt x="2323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27" y="140907"/>
                  </a:lnTo>
                  <a:close/>
                  <a:moveTo>
                    <a:pt x="2307" y="151953"/>
                  </a:moveTo>
                  <a:lnTo>
                    <a:pt x="1503" y="162768"/>
                  </a:lnTo>
                  <a:lnTo>
                    <a:pt x="1726" y="162783"/>
                  </a:lnTo>
                  <a:lnTo>
                    <a:pt x="2538" y="151971"/>
                  </a:lnTo>
                  <a:lnTo>
                    <a:pt x="2307" y="151953"/>
                  </a:lnTo>
                  <a:close/>
                  <a:moveTo>
                    <a:pt x="1485" y="162998"/>
                  </a:moveTo>
                  <a:lnTo>
                    <a:pt x="673" y="173813"/>
                  </a:lnTo>
                  <a:lnTo>
                    <a:pt x="906" y="173829"/>
                  </a:lnTo>
                  <a:lnTo>
                    <a:pt x="1710" y="163016"/>
                  </a:lnTo>
                  <a:lnTo>
                    <a:pt x="1485" y="162998"/>
                  </a:lnTo>
                  <a:close/>
                  <a:moveTo>
                    <a:pt x="657" y="174036"/>
                  </a:moveTo>
                  <a:lnTo>
                    <a:pt x="0" y="182876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57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736050" y="35487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34" y="1"/>
                  </a:moveTo>
                  <a:lnTo>
                    <a:pt x="13029" y="8161"/>
                  </a:lnTo>
                  <a:lnTo>
                    <a:pt x="13262" y="8177"/>
                  </a:lnTo>
                  <a:lnTo>
                    <a:pt x="13867" y="17"/>
                  </a:lnTo>
                  <a:lnTo>
                    <a:pt x="13634" y="1"/>
                  </a:lnTo>
                  <a:close/>
                  <a:moveTo>
                    <a:pt x="13013" y="8392"/>
                  </a:moveTo>
                  <a:lnTo>
                    <a:pt x="12209" y="19206"/>
                  </a:lnTo>
                  <a:lnTo>
                    <a:pt x="12432" y="19222"/>
                  </a:lnTo>
                  <a:lnTo>
                    <a:pt x="13246" y="8410"/>
                  </a:lnTo>
                  <a:lnTo>
                    <a:pt x="13013" y="8392"/>
                  </a:lnTo>
                  <a:close/>
                  <a:moveTo>
                    <a:pt x="12191" y="19429"/>
                  </a:moveTo>
                  <a:lnTo>
                    <a:pt x="11379" y="30244"/>
                  </a:lnTo>
                  <a:lnTo>
                    <a:pt x="11612" y="30260"/>
                  </a:lnTo>
                  <a:lnTo>
                    <a:pt x="12416" y="19447"/>
                  </a:lnTo>
                  <a:lnTo>
                    <a:pt x="12191" y="19429"/>
                  </a:lnTo>
                  <a:close/>
                  <a:moveTo>
                    <a:pt x="11363" y="30475"/>
                  </a:moveTo>
                  <a:lnTo>
                    <a:pt x="10559" y="41290"/>
                  </a:lnTo>
                  <a:lnTo>
                    <a:pt x="10790" y="41306"/>
                  </a:lnTo>
                  <a:lnTo>
                    <a:pt x="11594" y="30493"/>
                  </a:lnTo>
                  <a:lnTo>
                    <a:pt x="11363" y="30475"/>
                  </a:lnTo>
                  <a:close/>
                  <a:moveTo>
                    <a:pt x="10541" y="41520"/>
                  </a:moveTo>
                  <a:lnTo>
                    <a:pt x="9737" y="52335"/>
                  </a:lnTo>
                  <a:lnTo>
                    <a:pt x="9962" y="52351"/>
                  </a:lnTo>
                  <a:lnTo>
                    <a:pt x="10774" y="41538"/>
                  </a:lnTo>
                  <a:lnTo>
                    <a:pt x="10541" y="41520"/>
                  </a:lnTo>
                  <a:close/>
                  <a:moveTo>
                    <a:pt x="9721" y="52566"/>
                  </a:moveTo>
                  <a:lnTo>
                    <a:pt x="8907" y="63381"/>
                  </a:lnTo>
                  <a:lnTo>
                    <a:pt x="9140" y="63397"/>
                  </a:lnTo>
                  <a:lnTo>
                    <a:pt x="9944" y="52584"/>
                  </a:lnTo>
                  <a:lnTo>
                    <a:pt x="9721" y="52566"/>
                  </a:lnTo>
                  <a:close/>
                  <a:moveTo>
                    <a:pt x="8891" y="63604"/>
                  </a:moveTo>
                  <a:lnTo>
                    <a:pt x="8087" y="74416"/>
                  </a:lnTo>
                  <a:lnTo>
                    <a:pt x="8320" y="74434"/>
                  </a:lnTo>
                  <a:lnTo>
                    <a:pt x="9124" y="63620"/>
                  </a:lnTo>
                  <a:lnTo>
                    <a:pt x="8891" y="63604"/>
                  </a:lnTo>
                  <a:close/>
                  <a:moveTo>
                    <a:pt x="8071" y="74649"/>
                  </a:moveTo>
                  <a:lnTo>
                    <a:pt x="7265" y="85462"/>
                  </a:lnTo>
                  <a:lnTo>
                    <a:pt x="7490" y="85480"/>
                  </a:lnTo>
                  <a:lnTo>
                    <a:pt x="8302" y="74665"/>
                  </a:lnTo>
                  <a:lnTo>
                    <a:pt x="8071" y="74649"/>
                  </a:lnTo>
                  <a:close/>
                  <a:moveTo>
                    <a:pt x="7249" y="85695"/>
                  </a:moveTo>
                  <a:lnTo>
                    <a:pt x="6437" y="96508"/>
                  </a:lnTo>
                  <a:lnTo>
                    <a:pt x="6668" y="96526"/>
                  </a:lnTo>
                  <a:lnTo>
                    <a:pt x="7474" y="85711"/>
                  </a:lnTo>
                  <a:lnTo>
                    <a:pt x="7249" y="85695"/>
                  </a:lnTo>
                  <a:close/>
                  <a:moveTo>
                    <a:pt x="6419" y="96733"/>
                  </a:moveTo>
                  <a:lnTo>
                    <a:pt x="5615" y="107553"/>
                  </a:lnTo>
                  <a:lnTo>
                    <a:pt x="5848" y="107571"/>
                  </a:lnTo>
                  <a:lnTo>
                    <a:pt x="6652" y="96756"/>
                  </a:lnTo>
                  <a:lnTo>
                    <a:pt x="6419" y="96733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18" y="118609"/>
                  </a:lnTo>
                  <a:lnTo>
                    <a:pt x="5832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65" y="129637"/>
                  </a:lnTo>
                  <a:lnTo>
                    <a:pt x="4198" y="129655"/>
                  </a:lnTo>
                  <a:lnTo>
                    <a:pt x="5002" y="118840"/>
                  </a:lnTo>
                  <a:lnTo>
                    <a:pt x="4777" y="118824"/>
                  </a:lnTo>
                  <a:close/>
                  <a:moveTo>
                    <a:pt x="3950" y="129869"/>
                  </a:moveTo>
                  <a:lnTo>
                    <a:pt x="3146" y="140682"/>
                  </a:lnTo>
                  <a:lnTo>
                    <a:pt x="3376" y="140700"/>
                  </a:lnTo>
                  <a:lnTo>
                    <a:pt x="4180" y="129885"/>
                  </a:lnTo>
                  <a:lnTo>
                    <a:pt x="3950" y="129869"/>
                  </a:lnTo>
                  <a:close/>
                  <a:moveTo>
                    <a:pt x="3128" y="140907"/>
                  </a:moveTo>
                  <a:lnTo>
                    <a:pt x="2324" y="151720"/>
                  </a:lnTo>
                  <a:lnTo>
                    <a:pt x="2548" y="151746"/>
                  </a:lnTo>
                  <a:lnTo>
                    <a:pt x="3360" y="140923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494" y="162765"/>
                  </a:lnTo>
                  <a:lnTo>
                    <a:pt x="1727" y="162781"/>
                  </a:lnTo>
                  <a:lnTo>
                    <a:pt x="2531" y="151969"/>
                  </a:lnTo>
                  <a:lnTo>
                    <a:pt x="2308" y="151953"/>
                  </a:lnTo>
                  <a:close/>
                  <a:moveTo>
                    <a:pt x="1478" y="162998"/>
                  </a:moveTo>
                  <a:lnTo>
                    <a:pt x="674" y="173811"/>
                  </a:lnTo>
                  <a:lnTo>
                    <a:pt x="907" y="173827"/>
                  </a:lnTo>
                  <a:lnTo>
                    <a:pt x="1711" y="163014"/>
                  </a:lnTo>
                  <a:lnTo>
                    <a:pt x="1478" y="162998"/>
                  </a:lnTo>
                  <a:close/>
                  <a:moveTo>
                    <a:pt x="658" y="174044"/>
                  </a:moveTo>
                  <a:lnTo>
                    <a:pt x="1" y="182874"/>
                  </a:lnTo>
                  <a:lnTo>
                    <a:pt x="226" y="182892"/>
                  </a:lnTo>
                  <a:lnTo>
                    <a:pt x="889" y="174060"/>
                  </a:lnTo>
                  <a:lnTo>
                    <a:pt x="658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012000" y="375575"/>
              <a:ext cx="346875" cy="4572325"/>
            </a:xfrm>
            <a:custGeom>
              <a:avLst/>
              <a:gdLst/>
              <a:ahLst/>
              <a:cxnLst/>
              <a:rect l="l" t="t" r="r" b="b"/>
              <a:pathLst>
                <a:path w="13875" h="182893" extrusionOk="0">
                  <a:moveTo>
                    <a:pt x="13642" y="1"/>
                  </a:moveTo>
                  <a:lnTo>
                    <a:pt x="13037" y="8153"/>
                  </a:lnTo>
                  <a:lnTo>
                    <a:pt x="13261" y="8171"/>
                  </a:lnTo>
                  <a:lnTo>
                    <a:pt x="13874" y="19"/>
                  </a:lnTo>
                  <a:lnTo>
                    <a:pt x="13642" y="1"/>
                  </a:lnTo>
                  <a:close/>
                  <a:moveTo>
                    <a:pt x="13021" y="8386"/>
                  </a:moveTo>
                  <a:lnTo>
                    <a:pt x="12209" y="19198"/>
                  </a:lnTo>
                  <a:lnTo>
                    <a:pt x="12439" y="19216"/>
                  </a:lnTo>
                  <a:lnTo>
                    <a:pt x="13244" y="8401"/>
                  </a:lnTo>
                  <a:lnTo>
                    <a:pt x="13021" y="8386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20" y="30262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69"/>
                  </a:moveTo>
                  <a:lnTo>
                    <a:pt x="10567" y="41282"/>
                  </a:lnTo>
                  <a:lnTo>
                    <a:pt x="10790" y="41307"/>
                  </a:lnTo>
                  <a:lnTo>
                    <a:pt x="11602" y="30485"/>
                  </a:lnTo>
                  <a:lnTo>
                    <a:pt x="11371" y="30469"/>
                  </a:lnTo>
                  <a:close/>
                  <a:moveTo>
                    <a:pt x="10549" y="41514"/>
                  </a:moveTo>
                  <a:lnTo>
                    <a:pt x="9737" y="52327"/>
                  </a:lnTo>
                  <a:lnTo>
                    <a:pt x="9970" y="52343"/>
                  </a:lnTo>
                  <a:lnTo>
                    <a:pt x="10774" y="41530"/>
                  </a:lnTo>
                  <a:lnTo>
                    <a:pt x="10549" y="41514"/>
                  </a:lnTo>
                  <a:close/>
                  <a:moveTo>
                    <a:pt x="9721" y="52560"/>
                  </a:moveTo>
                  <a:lnTo>
                    <a:pt x="8915" y="63373"/>
                  </a:lnTo>
                  <a:lnTo>
                    <a:pt x="9148" y="63389"/>
                  </a:lnTo>
                  <a:lnTo>
                    <a:pt x="9952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95" y="74418"/>
                  </a:lnTo>
                  <a:lnTo>
                    <a:pt x="8318" y="74434"/>
                  </a:lnTo>
                  <a:lnTo>
                    <a:pt x="9132" y="63622"/>
                  </a:lnTo>
                  <a:lnTo>
                    <a:pt x="8899" y="63606"/>
                  </a:lnTo>
                  <a:close/>
                  <a:moveTo>
                    <a:pt x="8079" y="74643"/>
                  </a:moveTo>
                  <a:lnTo>
                    <a:pt x="7265" y="85456"/>
                  </a:lnTo>
                  <a:lnTo>
                    <a:pt x="7498" y="85472"/>
                  </a:lnTo>
                  <a:lnTo>
                    <a:pt x="8302" y="74659"/>
                  </a:lnTo>
                  <a:lnTo>
                    <a:pt x="8079" y="74643"/>
                  </a:lnTo>
                  <a:close/>
                  <a:moveTo>
                    <a:pt x="7249" y="85689"/>
                  </a:moveTo>
                  <a:lnTo>
                    <a:pt x="6445" y="96502"/>
                  </a:lnTo>
                  <a:lnTo>
                    <a:pt x="6676" y="96518"/>
                  </a:lnTo>
                  <a:lnTo>
                    <a:pt x="7482" y="85705"/>
                  </a:lnTo>
                  <a:lnTo>
                    <a:pt x="7249" y="85689"/>
                  </a:lnTo>
                  <a:close/>
                  <a:moveTo>
                    <a:pt x="6427" y="96735"/>
                  </a:moveTo>
                  <a:lnTo>
                    <a:pt x="5623" y="107547"/>
                  </a:lnTo>
                  <a:lnTo>
                    <a:pt x="5848" y="107563"/>
                  </a:lnTo>
                  <a:lnTo>
                    <a:pt x="6660" y="96750"/>
                  </a:lnTo>
                  <a:lnTo>
                    <a:pt x="6427" y="96735"/>
                  </a:lnTo>
                  <a:close/>
                  <a:moveTo>
                    <a:pt x="5607" y="107780"/>
                  </a:moveTo>
                  <a:lnTo>
                    <a:pt x="480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607" y="107780"/>
                  </a:lnTo>
                  <a:close/>
                  <a:moveTo>
                    <a:pt x="4777" y="118816"/>
                  </a:moveTo>
                  <a:lnTo>
                    <a:pt x="3973" y="129631"/>
                  </a:lnTo>
                  <a:lnTo>
                    <a:pt x="4206" y="129646"/>
                  </a:lnTo>
                  <a:lnTo>
                    <a:pt x="5010" y="118834"/>
                  </a:lnTo>
                  <a:lnTo>
                    <a:pt x="4777" y="118816"/>
                  </a:lnTo>
                  <a:close/>
                  <a:moveTo>
                    <a:pt x="3957" y="129861"/>
                  </a:moveTo>
                  <a:lnTo>
                    <a:pt x="3153" y="140676"/>
                  </a:lnTo>
                  <a:lnTo>
                    <a:pt x="3384" y="140692"/>
                  </a:lnTo>
                  <a:lnTo>
                    <a:pt x="4188" y="129879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31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35" y="140907"/>
                  </a:lnTo>
                  <a:close/>
                  <a:moveTo>
                    <a:pt x="2307" y="151945"/>
                  </a:moveTo>
                  <a:lnTo>
                    <a:pt x="1501" y="162767"/>
                  </a:lnTo>
                  <a:lnTo>
                    <a:pt x="1734" y="162783"/>
                  </a:lnTo>
                  <a:lnTo>
                    <a:pt x="2538" y="151971"/>
                  </a:lnTo>
                  <a:lnTo>
                    <a:pt x="2307" y="151945"/>
                  </a:lnTo>
                  <a:close/>
                  <a:moveTo>
                    <a:pt x="1485" y="162990"/>
                  </a:moveTo>
                  <a:lnTo>
                    <a:pt x="681" y="173805"/>
                  </a:lnTo>
                  <a:lnTo>
                    <a:pt x="914" y="173821"/>
                  </a:lnTo>
                  <a:lnTo>
                    <a:pt x="1718" y="163008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8" y="174054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288150" y="3961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1" y="1"/>
                  </a:moveTo>
                  <a:lnTo>
                    <a:pt x="13028" y="8161"/>
                  </a:lnTo>
                  <a:lnTo>
                    <a:pt x="13261" y="8177"/>
                  </a:lnTo>
                  <a:lnTo>
                    <a:pt x="13866" y="17"/>
                  </a:lnTo>
                  <a:lnTo>
                    <a:pt x="13641" y="1"/>
                  </a:lnTo>
                  <a:close/>
                  <a:moveTo>
                    <a:pt x="13012" y="8384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12" y="8384"/>
                  </a:lnTo>
                  <a:close/>
                  <a:moveTo>
                    <a:pt x="12190" y="19429"/>
                  </a:moveTo>
                  <a:lnTo>
                    <a:pt x="11386" y="30244"/>
                  </a:lnTo>
                  <a:lnTo>
                    <a:pt x="11611" y="30260"/>
                  </a:lnTo>
                  <a:lnTo>
                    <a:pt x="12423" y="19447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6" y="41289"/>
                  </a:lnTo>
                  <a:lnTo>
                    <a:pt x="10789" y="41305"/>
                  </a:lnTo>
                  <a:lnTo>
                    <a:pt x="11593" y="30493"/>
                  </a:lnTo>
                  <a:lnTo>
                    <a:pt x="11370" y="30475"/>
                  </a:lnTo>
                  <a:close/>
                  <a:moveTo>
                    <a:pt x="10540" y="41512"/>
                  </a:moveTo>
                  <a:lnTo>
                    <a:pt x="9736" y="52335"/>
                  </a:lnTo>
                  <a:lnTo>
                    <a:pt x="9969" y="52351"/>
                  </a:lnTo>
                  <a:lnTo>
                    <a:pt x="10773" y="41538"/>
                  </a:lnTo>
                  <a:lnTo>
                    <a:pt x="10540" y="41512"/>
                  </a:lnTo>
                  <a:close/>
                  <a:moveTo>
                    <a:pt x="9721" y="52558"/>
                  </a:moveTo>
                  <a:lnTo>
                    <a:pt x="8914" y="63373"/>
                  </a:lnTo>
                  <a:lnTo>
                    <a:pt x="9147" y="63389"/>
                  </a:lnTo>
                  <a:lnTo>
                    <a:pt x="9951" y="52576"/>
                  </a:lnTo>
                  <a:lnTo>
                    <a:pt x="9721" y="52558"/>
                  </a:lnTo>
                  <a:close/>
                  <a:moveTo>
                    <a:pt x="8899" y="63604"/>
                  </a:moveTo>
                  <a:lnTo>
                    <a:pt x="8095" y="74418"/>
                  </a:lnTo>
                  <a:lnTo>
                    <a:pt x="8317" y="74434"/>
                  </a:lnTo>
                  <a:lnTo>
                    <a:pt x="9123" y="63622"/>
                  </a:lnTo>
                  <a:lnTo>
                    <a:pt x="8899" y="63604"/>
                  </a:lnTo>
                  <a:close/>
                  <a:moveTo>
                    <a:pt x="8069" y="74649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1" y="74667"/>
                  </a:lnTo>
                  <a:lnTo>
                    <a:pt x="8069" y="74649"/>
                  </a:lnTo>
                  <a:close/>
                  <a:moveTo>
                    <a:pt x="7249" y="85687"/>
                  </a:moveTo>
                  <a:lnTo>
                    <a:pt x="6445" y="96500"/>
                  </a:lnTo>
                  <a:lnTo>
                    <a:pt x="6675" y="96526"/>
                  </a:lnTo>
                  <a:lnTo>
                    <a:pt x="7482" y="85703"/>
                  </a:lnTo>
                  <a:lnTo>
                    <a:pt x="7249" y="85687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8" y="107563"/>
                  </a:lnTo>
                  <a:lnTo>
                    <a:pt x="6652" y="96748"/>
                  </a:lnTo>
                  <a:lnTo>
                    <a:pt x="6427" y="96732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0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206" y="129654"/>
                  </a:lnTo>
                  <a:lnTo>
                    <a:pt x="5010" y="118840"/>
                  </a:lnTo>
                  <a:lnTo>
                    <a:pt x="4777" y="118824"/>
                  </a:lnTo>
                  <a:close/>
                  <a:moveTo>
                    <a:pt x="3957" y="129861"/>
                  </a:moveTo>
                  <a:lnTo>
                    <a:pt x="3153" y="140674"/>
                  </a:lnTo>
                  <a:lnTo>
                    <a:pt x="3376" y="140692"/>
                  </a:lnTo>
                  <a:lnTo>
                    <a:pt x="4188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6" y="151738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7" y="151953"/>
                  </a:moveTo>
                  <a:lnTo>
                    <a:pt x="1501" y="162765"/>
                  </a:lnTo>
                  <a:lnTo>
                    <a:pt x="1734" y="162783"/>
                  </a:lnTo>
                  <a:lnTo>
                    <a:pt x="2538" y="151969"/>
                  </a:lnTo>
                  <a:lnTo>
                    <a:pt x="2307" y="151953"/>
                  </a:lnTo>
                  <a:close/>
                  <a:moveTo>
                    <a:pt x="1485" y="162990"/>
                  </a:moveTo>
                  <a:lnTo>
                    <a:pt x="681" y="173811"/>
                  </a:lnTo>
                  <a:lnTo>
                    <a:pt x="904" y="173829"/>
                  </a:lnTo>
                  <a:lnTo>
                    <a:pt x="1718" y="163014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0" y="182874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564275" y="4166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2" y="1"/>
                  </a:moveTo>
                  <a:lnTo>
                    <a:pt x="13029" y="8161"/>
                  </a:lnTo>
                  <a:lnTo>
                    <a:pt x="13262" y="8178"/>
                  </a:lnTo>
                  <a:lnTo>
                    <a:pt x="13867" y="19"/>
                  </a:lnTo>
                  <a:lnTo>
                    <a:pt x="13642" y="1"/>
                  </a:lnTo>
                  <a:close/>
                  <a:moveTo>
                    <a:pt x="13013" y="8393"/>
                  </a:moveTo>
                  <a:lnTo>
                    <a:pt x="12209" y="19206"/>
                  </a:lnTo>
                  <a:lnTo>
                    <a:pt x="12440" y="19224"/>
                  </a:lnTo>
                  <a:lnTo>
                    <a:pt x="13244" y="8409"/>
                  </a:lnTo>
                  <a:lnTo>
                    <a:pt x="13013" y="8393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2" y="30262"/>
                  </a:lnTo>
                  <a:lnTo>
                    <a:pt x="12416" y="19447"/>
                  </a:lnTo>
                  <a:lnTo>
                    <a:pt x="12191" y="19431"/>
                  </a:lnTo>
                  <a:close/>
                  <a:moveTo>
                    <a:pt x="11363" y="30477"/>
                  </a:moveTo>
                  <a:lnTo>
                    <a:pt x="10557" y="41289"/>
                  </a:lnTo>
                  <a:lnTo>
                    <a:pt x="10790" y="41307"/>
                  </a:lnTo>
                  <a:lnTo>
                    <a:pt x="11594" y="30493"/>
                  </a:lnTo>
                  <a:lnTo>
                    <a:pt x="11363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70" y="52353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21" y="52560"/>
                  </a:moveTo>
                  <a:lnTo>
                    <a:pt x="8915" y="63381"/>
                  </a:lnTo>
                  <a:lnTo>
                    <a:pt x="9140" y="63399"/>
                  </a:lnTo>
                  <a:lnTo>
                    <a:pt x="9952" y="52584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4" y="63621"/>
                  </a:lnTo>
                  <a:lnTo>
                    <a:pt x="8899" y="63606"/>
                  </a:lnTo>
                  <a:close/>
                  <a:moveTo>
                    <a:pt x="8069" y="74651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69" y="74651"/>
                  </a:lnTo>
                  <a:close/>
                  <a:moveTo>
                    <a:pt x="7249" y="85697"/>
                  </a:moveTo>
                  <a:lnTo>
                    <a:pt x="6445" y="96510"/>
                  </a:lnTo>
                  <a:lnTo>
                    <a:pt x="6668" y="96525"/>
                  </a:lnTo>
                  <a:lnTo>
                    <a:pt x="7482" y="85713"/>
                  </a:lnTo>
                  <a:lnTo>
                    <a:pt x="7249" y="85697"/>
                  </a:lnTo>
                  <a:close/>
                  <a:moveTo>
                    <a:pt x="6427" y="96734"/>
                  </a:moveTo>
                  <a:lnTo>
                    <a:pt x="5615" y="107547"/>
                  </a:lnTo>
                  <a:lnTo>
                    <a:pt x="5848" y="107571"/>
                  </a:lnTo>
                  <a:lnTo>
                    <a:pt x="6652" y="96750"/>
                  </a:lnTo>
                  <a:lnTo>
                    <a:pt x="6427" y="96734"/>
                  </a:lnTo>
                  <a:close/>
                  <a:moveTo>
                    <a:pt x="5599" y="107780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9" y="107780"/>
                  </a:lnTo>
                  <a:close/>
                  <a:moveTo>
                    <a:pt x="4777" y="118826"/>
                  </a:moveTo>
                  <a:lnTo>
                    <a:pt x="3973" y="129638"/>
                  </a:lnTo>
                  <a:lnTo>
                    <a:pt x="4198" y="129654"/>
                  </a:lnTo>
                  <a:lnTo>
                    <a:pt x="5010" y="118842"/>
                  </a:lnTo>
                  <a:lnTo>
                    <a:pt x="4777" y="118826"/>
                  </a:lnTo>
                  <a:close/>
                  <a:moveTo>
                    <a:pt x="3958" y="129871"/>
                  </a:moveTo>
                  <a:lnTo>
                    <a:pt x="3144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8" y="129871"/>
                  </a:lnTo>
                  <a:close/>
                  <a:moveTo>
                    <a:pt x="3128" y="140907"/>
                  </a:moveTo>
                  <a:lnTo>
                    <a:pt x="2324" y="151722"/>
                  </a:lnTo>
                  <a:lnTo>
                    <a:pt x="2556" y="151746"/>
                  </a:lnTo>
                  <a:lnTo>
                    <a:pt x="3360" y="140925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502" y="162767"/>
                  </a:lnTo>
                  <a:lnTo>
                    <a:pt x="1727" y="162783"/>
                  </a:lnTo>
                  <a:lnTo>
                    <a:pt x="2539" y="151970"/>
                  </a:lnTo>
                  <a:lnTo>
                    <a:pt x="2308" y="151953"/>
                  </a:lnTo>
                  <a:close/>
                  <a:moveTo>
                    <a:pt x="1486" y="162998"/>
                  </a:moveTo>
                  <a:lnTo>
                    <a:pt x="674" y="173813"/>
                  </a:lnTo>
                  <a:lnTo>
                    <a:pt x="905" y="173829"/>
                  </a:lnTo>
                  <a:lnTo>
                    <a:pt x="1711" y="163016"/>
                  </a:lnTo>
                  <a:lnTo>
                    <a:pt x="1486" y="162998"/>
                  </a:lnTo>
                  <a:close/>
                  <a:moveTo>
                    <a:pt x="656" y="174044"/>
                  </a:moveTo>
                  <a:lnTo>
                    <a:pt x="1" y="182876"/>
                  </a:lnTo>
                  <a:lnTo>
                    <a:pt x="226" y="182892"/>
                  </a:lnTo>
                  <a:lnTo>
                    <a:pt x="889" y="174062"/>
                  </a:lnTo>
                  <a:lnTo>
                    <a:pt x="656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1840425" y="43737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34" y="1"/>
                  </a:moveTo>
                  <a:lnTo>
                    <a:pt x="13029" y="8153"/>
                  </a:lnTo>
                  <a:lnTo>
                    <a:pt x="13261" y="8168"/>
                  </a:lnTo>
                  <a:lnTo>
                    <a:pt x="13866" y="17"/>
                  </a:lnTo>
                  <a:lnTo>
                    <a:pt x="13634" y="1"/>
                  </a:lnTo>
                  <a:close/>
                  <a:moveTo>
                    <a:pt x="13013" y="8385"/>
                  </a:moveTo>
                  <a:lnTo>
                    <a:pt x="12209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3" y="8385"/>
                  </a:lnTo>
                  <a:close/>
                  <a:moveTo>
                    <a:pt x="12191" y="19431"/>
                  </a:moveTo>
                  <a:lnTo>
                    <a:pt x="11379" y="30244"/>
                  </a:lnTo>
                  <a:lnTo>
                    <a:pt x="11612" y="30260"/>
                  </a:lnTo>
                  <a:lnTo>
                    <a:pt x="12416" y="19447"/>
                  </a:lnTo>
                  <a:lnTo>
                    <a:pt x="12191" y="19431"/>
                  </a:lnTo>
                  <a:close/>
                  <a:moveTo>
                    <a:pt x="11363" y="30467"/>
                  </a:moveTo>
                  <a:lnTo>
                    <a:pt x="10557" y="41281"/>
                  </a:lnTo>
                  <a:lnTo>
                    <a:pt x="10790" y="41297"/>
                  </a:lnTo>
                  <a:lnTo>
                    <a:pt x="11594" y="30485"/>
                  </a:lnTo>
                  <a:lnTo>
                    <a:pt x="11363" y="30467"/>
                  </a:lnTo>
                  <a:close/>
                  <a:moveTo>
                    <a:pt x="10541" y="41512"/>
                  </a:moveTo>
                  <a:lnTo>
                    <a:pt x="9737" y="52327"/>
                  </a:lnTo>
                  <a:lnTo>
                    <a:pt x="9960" y="52343"/>
                  </a:lnTo>
                  <a:lnTo>
                    <a:pt x="10774" y="41530"/>
                  </a:lnTo>
                  <a:lnTo>
                    <a:pt x="10541" y="41512"/>
                  </a:lnTo>
                  <a:close/>
                  <a:moveTo>
                    <a:pt x="9721" y="52558"/>
                  </a:moveTo>
                  <a:lnTo>
                    <a:pt x="8907" y="63373"/>
                  </a:lnTo>
                  <a:lnTo>
                    <a:pt x="9140" y="63389"/>
                  </a:lnTo>
                  <a:lnTo>
                    <a:pt x="9944" y="52576"/>
                  </a:lnTo>
                  <a:lnTo>
                    <a:pt x="9721" y="52558"/>
                  </a:lnTo>
                  <a:close/>
                  <a:moveTo>
                    <a:pt x="8891" y="63603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4" y="63621"/>
                  </a:lnTo>
                  <a:lnTo>
                    <a:pt x="8891" y="63603"/>
                  </a:lnTo>
                  <a:close/>
                  <a:moveTo>
                    <a:pt x="8069" y="74641"/>
                  </a:moveTo>
                  <a:lnTo>
                    <a:pt x="7265" y="85456"/>
                  </a:lnTo>
                  <a:lnTo>
                    <a:pt x="7490" y="85472"/>
                  </a:lnTo>
                  <a:lnTo>
                    <a:pt x="8302" y="74659"/>
                  </a:lnTo>
                  <a:lnTo>
                    <a:pt x="8069" y="74641"/>
                  </a:lnTo>
                  <a:close/>
                  <a:moveTo>
                    <a:pt x="7249" y="85687"/>
                  </a:moveTo>
                  <a:lnTo>
                    <a:pt x="6437" y="96501"/>
                  </a:lnTo>
                  <a:lnTo>
                    <a:pt x="6668" y="96517"/>
                  </a:lnTo>
                  <a:lnTo>
                    <a:pt x="7472" y="85705"/>
                  </a:lnTo>
                  <a:lnTo>
                    <a:pt x="7249" y="85687"/>
                  </a:lnTo>
                  <a:close/>
                  <a:moveTo>
                    <a:pt x="6419" y="96732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0"/>
                  </a:lnTo>
                  <a:lnTo>
                    <a:pt x="6419" y="96732"/>
                  </a:lnTo>
                  <a:close/>
                  <a:moveTo>
                    <a:pt x="5599" y="107770"/>
                  </a:moveTo>
                  <a:lnTo>
                    <a:pt x="4795" y="118593"/>
                  </a:lnTo>
                  <a:lnTo>
                    <a:pt x="5018" y="118609"/>
                  </a:lnTo>
                  <a:lnTo>
                    <a:pt x="5830" y="107796"/>
                  </a:lnTo>
                  <a:lnTo>
                    <a:pt x="5599" y="107770"/>
                  </a:lnTo>
                  <a:close/>
                  <a:moveTo>
                    <a:pt x="4777" y="118816"/>
                  </a:moveTo>
                  <a:lnTo>
                    <a:pt x="3965" y="129628"/>
                  </a:lnTo>
                  <a:lnTo>
                    <a:pt x="4198" y="129646"/>
                  </a:lnTo>
                  <a:lnTo>
                    <a:pt x="5002" y="118832"/>
                  </a:lnTo>
                  <a:lnTo>
                    <a:pt x="4777" y="118816"/>
                  </a:lnTo>
                  <a:close/>
                  <a:moveTo>
                    <a:pt x="3949" y="129861"/>
                  </a:moveTo>
                  <a:lnTo>
                    <a:pt x="3143" y="140674"/>
                  </a:lnTo>
                  <a:lnTo>
                    <a:pt x="3376" y="140692"/>
                  </a:lnTo>
                  <a:lnTo>
                    <a:pt x="4180" y="129877"/>
                  </a:lnTo>
                  <a:lnTo>
                    <a:pt x="3949" y="129861"/>
                  </a:lnTo>
                  <a:close/>
                  <a:moveTo>
                    <a:pt x="3127" y="140907"/>
                  </a:moveTo>
                  <a:lnTo>
                    <a:pt x="2323" y="151720"/>
                  </a:lnTo>
                  <a:lnTo>
                    <a:pt x="2546" y="151738"/>
                  </a:lnTo>
                  <a:lnTo>
                    <a:pt x="3360" y="140923"/>
                  </a:lnTo>
                  <a:lnTo>
                    <a:pt x="3127" y="140907"/>
                  </a:lnTo>
                  <a:close/>
                  <a:moveTo>
                    <a:pt x="2307" y="151945"/>
                  </a:moveTo>
                  <a:lnTo>
                    <a:pt x="1493" y="162757"/>
                  </a:lnTo>
                  <a:lnTo>
                    <a:pt x="1726" y="162783"/>
                  </a:lnTo>
                  <a:lnTo>
                    <a:pt x="2530" y="151960"/>
                  </a:lnTo>
                  <a:lnTo>
                    <a:pt x="2307" y="151945"/>
                  </a:lnTo>
                  <a:close/>
                  <a:moveTo>
                    <a:pt x="1477" y="162990"/>
                  </a:moveTo>
                  <a:lnTo>
                    <a:pt x="673" y="173803"/>
                  </a:lnTo>
                  <a:lnTo>
                    <a:pt x="904" y="173821"/>
                  </a:lnTo>
                  <a:lnTo>
                    <a:pt x="1710" y="163006"/>
                  </a:lnTo>
                  <a:lnTo>
                    <a:pt x="1477" y="162990"/>
                  </a:lnTo>
                  <a:close/>
                  <a:moveTo>
                    <a:pt x="655" y="174036"/>
                  </a:moveTo>
                  <a:lnTo>
                    <a:pt x="1" y="182876"/>
                  </a:lnTo>
                  <a:lnTo>
                    <a:pt x="226" y="182892"/>
                  </a:lnTo>
                  <a:lnTo>
                    <a:pt x="888" y="174052"/>
                  </a:lnTo>
                  <a:lnTo>
                    <a:pt x="65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2116375" y="457925"/>
              <a:ext cx="346875" cy="4572275"/>
            </a:xfrm>
            <a:custGeom>
              <a:avLst/>
              <a:gdLst/>
              <a:ahLst/>
              <a:cxnLst/>
              <a:rect l="l" t="t" r="r" b="b"/>
              <a:pathLst>
                <a:path w="13875" h="182891" extrusionOk="0">
                  <a:moveTo>
                    <a:pt x="13641" y="1"/>
                  </a:moveTo>
                  <a:lnTo>
                    <a:pt x="13036" y="8160"/>
                  </a:lnTo>
                  <a:lnTo>
                    <a:pt x="13261" y="8176"/>
                  </a:lnTo>
                  <a:lnTo>
                    <a:pt x="13874" y="17"/>
                  </a:lnTo>
                  <a:lnTo>
                    <a:pt x="13641" y="1"/>
                  </a:lnTo>
                  <a:close/>
                  <a:moveTo>
                    <a:pt x="13020" y="8383"/>
                  </a:moveTo>
                  <a:lnTo>
                    <a:pt x="12206" y="19196"/>
                  </a:lnTo>
                  <a:lnTo>
                    <a:pt x="12439" y="19214"/>
                  </a:lnTo>
                  <a:lnTo>
                    <a:pt x="13243" y="8399"/>
                  </a:lnTo>
                  <a:lnTo>
                    <a:pt x="13020" y="8383"/>
                  </a:lnTo>
                  <a:close/>
                  <a:moveTo>
                    <a:pt x="12190" y="19429"/>
                  </a:moveTo>
                  <a:lnTo>
                    <a:pt x="11386" y="30242"/>
                  </a:lnTo>
                  <a:lnTo>
                    <a:pt x="11619" y="30260"/>
                  </a:lnTo>
                  <a:lnTo>
                    <a:pt x="12423" y="19445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4" y="41287"/>
                  </a:lnTo>
                  <a:lnTo>
                    <a:pt x="10789" y="41305"/>
                  </a:lnTo>
                  <a:lnTo>
                    <a:pt x="11601" y="30490"/>
                  </a:lnTo>
                  <a:lnTo>
                    <a:pt x="11370" y="30475"/>
                  </a:lnTo>
                  <a:close/>
                  <a:moveTo>
                    <a:pt x="10548" y="41512"/>
                  </a:moveTo>
                  <a:lnTo>
                    <a:pt x="9736" y="52325"/>
                  </a:lnTo>
                  <a:lnTo>
                    <a:pt x="9967" y="52351"/>
                  </a:lnTo>
                  <a:lnTo>
                    <a:pt x="10773" y="41528"/>
                  </a:lnTo>
                  <a:lnTo>
                    <a:pt x="10548" y="41512"/>
                  </a:lnTo>
                  <a:close/>
                  <a:moveTo>
                    <a:pt x="9719" y="52558"/>
                  </a:moveTo>
                  <a:lnTo>
                    <a:pt x="8914" y="63371"/>
                  </a:lnTo>
                  <a:lnTo>
                    <a:pt x="9147" y="63388"/>
                  </a:lnTo>
                  <a:lnTo>
                    <a:pt x="9951" y="5257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95" y="74416"/>
                  </a:lnTo>
                  <a:lnTo>
                    <a:pt x="8317" y="74434"/>
                  </a:lnTo>
                  <a:lnTo>
                    <a:pt x="9131" y="63619"/>
                  </a:lnTo>
                  <a:lnTo>
                    <a:pt x="8899" y="63603"/>
                  </a:lnTo>
                  <a:close/>
                  <a:moveTo>
                    <a:pt x="8077" y="74649"/>
                  </a:moveTo>
                  <a:lnTo>
                    <a:pt x="7265" y="85462"/>
                  </a:lnTo>
                  <a:lnTo>
                    <a:pt x="7497" y="85480"/>
                  </a:lnTo>
                  <a:lnTo>
                    <a:pt x="8301" y="74665"/>
                  </a:lnTo>
                  <a:lnTo>
                    <a:pt x="8077" y="74649"/>
                  </a:lnTo>
                  <a:close/>
                  <a:moveTo>
                    <a:pt x="7249" y="85687"/>
                  </a:moveTo>
                  <a:lnTo>
                    <a:pt x="6445" y="96499"/>
                  </a:lnTo>
                  <a:lnTo>
                    <a:pt x="6675" y="96515"/>
                  </a:lnTo>
                  <a:lnTo>
                    <a:pt x="7480" y="85703"/>
                  </a:lnTo>
                  <a:lnTo>
                    <a:pt x="7249" y="85687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8" y="107561"/>
                  </a:lnTo>
                  <a:lnTo>
                    <a:pt x="6660" y="96748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793" y="118591"/>
                  </a:lnTo>
                  <a:lnTo>
                    <a:pt x="5026" y="118607"/>
                  </a:lnTo>
                  <a:lnTo>
                    <a:pt x="5830" y="107794"/>
                  </a:lnTo>
                  <a:lnTo>
                    <a:pt x="5607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206" y="129652"/>
                  </a:lnTo>
                  <a:lnTo>
                    <a:pt x="5010" y="118839"/>
                  </a:lnTo>
                  <a:lnTo>
                    <a:pt x="4777" y="118824"/>
                  </a:lnTo>
                  <a:close/>
                  <a:moveTo>
                    <a:pt x="3957" y="129861"/>
                  </a:moveTo>
                  <a:lnTo>
                    <a:pt x="3151" y="140674"/>
                  </a:lnTo>
                  <a:lnTo>
                    <a:pt x="3376" y="140690"/>
                  </a:lnTo>
                  <a:lnTo>
                    <a:pt x="4188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4" y="151735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34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5" y="162988"/>
                  </a:moveTo>
                  <a:lnTo>
                    <a:pt x="681" y="173811"/>
                  </a:lnTo>
                  <a:lnTo>
                    <a:pt x="904" y="173827"/>
                  </a:lnTo>
                  <a:lnTo>
                    <a:pt x="1718" y="163014"/>
                  </a:lnTo>
                  <a:lnTo>
                    <a:pt x="1485" y="162988"/>
                  </a:lnTo>
                  <a:close/>
                  <a:moveTo>
                    <a:pt x="663" y="174034"/>
                  </a:moveTo>
                  <a:lnTo>
                    <a:pt x="0" y="182874"/>
                  </a:lnTo>
                  <a:lnTo>
                    <a:pt x="233" y="182890"/>
                  </a:lnTo>
                  <a:lnTo>
                    <a:pt x="888" y="174052"/>
                  </a:lnTo>
                  <a:lnTo>
                    <a:pt x="663" y="1740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392500" y="4784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2" y="1"/>
                  </a:moveTo>
                  <a:lnTo>
                    <a:pt x="13029" y="8160"/>
                  </a:lnTo>
                  <a:lnTo>
                    <a:pt x="13262" y="8176"/>
                  </a:lnTo>
                  <a:lnTo>
                    <a:pt x="13867" y="17"/>
                  </a:lnTo>
                  <a:lnTo>
                    <a:pt x="13642" y="1"/>
                  </a:lnTo>
                  <a:close/>
                  <a:moveTo>
                    <a:pt x="13013" y="8393"/>
                  </a:moveTo>
                  <a:lnTo>
                    <a:pt x="12207" y="19206"/>
                  </a:lnTo>
                  <a:lnTo>
                    <a:pt x="12440" y="19222"/>
                  </a:lnTo>
                  <a:lnTo>
                    <a:pt x="13244" y="8409"/>
                  </a:lnTo>
                  <a:lnTo>
                    <a:pt x="13013" y="8393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0" y="30260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77"/>
                  </a:moveTo>
                  <a:lnTo>
                    <a:pt x="10557" y="41289"/>
                  </a:lnTo>
                  <a:lnTo>
                    <a:pt x="10790" y="41305"/>
                  </a:lnTo>
                  <a:lnTo>
                    <a:pt x="11594" y="30492"/>
                  </a:lnTo>
                  <a:lnTo>
                    <a:pt x="11371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68" y="52351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19" y="52558"/>
                  </a:moveTo>
                  <a:lnTo>
                    <a:pt x="8915" y="63381"/>
                  </a:lnTo>
                  <a:lnTo>
                    <a:pt x="9140" y="63396"/>
                  </a:lnTo>
                  <a:lnTo>
                    <a:pt x="9952" y="5258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603"/>
                  </a:lnTo>
                  <a:close/>
                  <a:moveTo>
                    <a:pt x="8069" y="74649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69" y="74649"/>
                  </a:lnTo>
                  <a:close/>
                  <a:moveTo>
                    <a:pt x="7249" y="85695"/>
                  </a:moveTo>
                  <a:lnTo>
                    <a:pt x="6445" y="96509"/>
                  </a:lnTo>
                  <a:lnTo>
                    <a:pt x="6668" y="96525"/>
                  </a:lnTo>
                  <a:lnTo>
                    <a:pt x="7480" y="85713"/>
                  </a:lnTo>
                  <a:lnTo>
                    <a:pt x="7249" y="85695"/>
                  </a:lnTo>
                  <a:close/>
                  <a:moveTo>
                    <a:pt x="6427" y="96732"/>
                  </a:moveTo>
                  <a:lnTo>
                    <a:pt x="5615" y="107547"/>
                  </a:lnTo>
                  <a:lnTo>
                    <a:pt x="5848" y="107571"/>
                  </a:lnTo>
                  <a:lnTo>
                    <a:pt x="6652" y="96750"/>
                  </a:lnTo>
                  <a:lnTo>
                    <a:pt x="6427" y="96732"/>
                  </a:lnTo>
                  <a:close/>
                  <a:moveTo>
                    <a:pt x="5599" y="107778"/>
                  </a:moveTo>
                  <a:lnTo>
                    <a:pt x="479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8"/>
                  </a:lnTo>
                  <a:lnTo>
                    <a:pt x="4206" y="129654"/>
                  </a:lnTo>
                  <a:lnTo>
                    <a:pt x="5010" y="118841"/>
                  </a:lnTo>
                  <a:lnTo>
                    <a:pt x="4777" y="118824"/>
                  </a:lnTo>
                  <a:close/>
                  <a:moveTo>
                    <a:pt x="3958" y="129869"/>
                  </a:moveTo>
                  <a:lnTo>
                    <a:pt x="3151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8" y="129869"/>
                  </a:lnTo>
                  <a:close/>
                  <a:moveTo>
                    <a:pt x="3128" y="140907"/>
                  </a:moveTo>
                  <a:lnTo>
                    <a:pt x="2324" y="151720"/>
                  </a:lnTo>
                  <a:lnTo>
                    <a:pt x="2554" y="151737"/>
                  </a:lnTo>
                  <a:lnTo>
                    <a:pt x="3360" y="140923"/>
                  </a:lnTo>
                  <a:lnTo>
                    <a:pt x="3128" y="140907"/>
                  </a:lnTo>
                  <a:close/>
                  <a:moveTo>
                    <a:pt x="2306" y="151952"/>
                  </a:moveTo>
                  <a:lnTo>
                    <a:pt x="1502" y="162765"/>
                  </a:lnTo>
                  <a:lnTo>
                    <a:pt x="1734" y="162783"/>
                  </a:lnTo>
                  <a:lnTo>
                    <a:pt x="2538" y="151968"/>
                  </a:lnTo>
                  <a:lnTo>
                    <a:pt x="2306" y="151952"/>
                  </a:lnTo>
                  <a:close/>
                  <a:moveTo>
                    <a:pt x="1486" y="162998"/>
                  </a:moveTo>
                  <a:lnTo>
                    <a:pt x="682" y="173811"/>
                  </a:lnTo>
                  <a:lnTo>
                    <a:pt x="905" y="173829"/>
                  </a:lnTo>
                  <a:lnTo>
                    <a:pt x="1709" y="163014"/>
                  </a:lnTo>
                  <a:lnTo>
                    <a:pt x="1486" y="162998"/>
                  </a:lnTo>
                  <a:close/>
                  <a:moveTo>
                    <a:pt x="656" y="174044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9" y="174060"/>
                  </a:lnTo>
                  <a:lnTo>
                    <a:pt x="656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668650" y="49917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34" y="0"/>
                  </a:moveTo>
                  <a:lnTo>
                    <a:pt x="13029" y="8152"/>
                  </a:lnTo>
                  <a:lnTo>
                    <a:pt x="13261" y="8168"/>
                  </a:lnTo>
                  <a:lnTo>
                    <a:pt x="13866" y="16"/>
                  </a:lnTo>
                  <a:lnTo>
                    <a:pt x="13634" y="0"/>
                  </a:lnTo>
                  <a:close/>
                  <a:moveTo>
                    <a:pt x="13013" y="8383"/>
                  </a:moveTo>
                  <a:lnTo>
                    <a:pt x="12207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3" y="8383"/>
                  </a:lnTo>
                  <a:close/>
                  <a:moveTo>
                    <a:pt x="12191" y="19429"/>
                  </a:moveTo>
                  <a:lnTo>
                    <a:pt x="11379" y="30244"/>
                  </a:lnTo>
                  <a:lnTo>
                    <a:pt x="11610" y="30260"/>
                  </a:lnTo>
                  <a:lnTo>
                    <a:pt x="12416" y="19447"/>
                  </a:lnTo>
                  <a:lnTo>
                    <a:pt x="12191" y="19429"/>
                  </a:lnTo>
                  <a:close/>
                  <a:moveTo>
                    <a:pt x="11361" y="30466"/>
                  </a:moveTo>
                  <a:lnTo>
                    <a:pt x="10557" y="41279"/>
                  </a:lnTo>
                  <a:lnTo>
                    <a:pt x="10790" y="41297"/>
                  </a:lnTo>
                  <a:lnTo>
                    <a:pt x="11594" y="30482"/>
                  </a:lnTo>
                  <a:lnTo>
                    <a:pt x="11361" y="30466"/>
                  </a:lnTo>
                  <a:close/>
                  <a:moveTo>
                    <a:pt x="10541" y="41512"/>
                  </a:moveTo>
                  <a:lnTo>
                    <a:pt x="9737" y="52325"/>
                  </a:lnTo>
                  <a:lnTo>
                    <a:pt x="9968" y="52343"/>
                  </a:lnTo>
                  <a:lnTo>
                    <a:pt x="10774" y="41528"/>
                  </a:lnTo>
                  <a:lnTo>
                    <a:pt x="10541" y="41512"/>
                  </a:lnTo>
                  <a:close/>
                  <a:moveTo>
                    <a:pt x="9719" y="52558"/>
                  </a:moveTo>
                  <a:lnTo>
                    <a:pt x="8915" y="63370"/>
                  </a:lnTo>
                  <a:lnTo>
                    <a:pt x="9140" y="63388"/>
                  </a:lnTo>
                  <a:lnTo>
                    <a:pt x="9944" y="52574"/>
                  </a:lnTo>
                  <a:lnTo>
                    <a:pt x="9719" y="52558"/>
                  </a:lnTo>
                  <a:close/>
                  <a:moveTo>
                    <a:pt x="8891" y="63603"/>
                  </a:moveTo>
                  <a:lnTo>
                    <a:pt x="8087" y="74416"/>
                  </a:lnTo>
                  <a:lnTo>
                    <a:pt x="8318" y="74434"/>
                  </a:lnTo>
                  <a:lnTo>
                    <a:pt x="9122" y="63619"/>
                  </a:lnTo>
                  <a:lnTo>
                    <a:pt x="8891" y="63603"/>
                  </a:lnTo>
                  <a:close/>
                  <a:moveTo>
                    <a:pt x="8069" y="74641"/>
                  </a:moveTo>
                  <a:lnTo>
                    <a:pt x="7265" y="85454"/>
                  </a:lnTo>
                  <a:lnTo>
                    <a:pt x="7498" y="85472"/>
                  </a:lnTo>
                  <a:lnTo>
                    <a:pt x="8302" y="74657"/>
                  </a:lnTo>
                  <a:lnTo>
                    <a:pt x="8069" y="74641"/>
                  </a:lnTo>
                  <a:close/>
                  <a:moveTo>
                    <a:pt x="7249" y="85687"/>
                  </a:moveTo>
                  <a:lnTo>
                    <a:pt x="6445" y="96499"/>
                  </a:lnTo>
                  <a:lnTo>
                    <a:pt x="6668" y="96517"/>
                  </a:lnTo>
                  <a:lnTo>
                    <a:pt x="7472" y="85703"/>
                  </a:lnTo>
                  <a:lnTo>
                    <a:pt x="7249" y="85687"/>
                  </a:lnTo>
                  <a:close/>
                  <a:moveTo>
                    <a:pt x="6419" y="96732"/>
                  </a:moveTo>
                  <a:lnTo>
                    <a:pt x="5615" y="107545"/>
                  </a:lnTo>
                  <a:lnTo>
                    <a:pt x="5848" y="107563"/>
                  </a:lnTo>
                  <a:lnTo>
                    <a:pt x="6652" y="96748"/>
                  </a:lnTo>
                  <a:lnTo>
                    <a:pt x="6419" y="96732"/>
                  </a:lnTo>
                  <a:close/>
                  <a:moveTo>
                    <a:pt x="5599" y="107770"/>
                  </a:moveTo>
                  <a:lnTo>
                    <a:pt x="4793" y="118591"/>
                  </a:lnTo>
                  <a:lnTo>
                    <a:pt x="5026" y="118608"/>
                  </a:lnTo>
                  <a:lnTo>
                    <a:pt x="5830" y="107794"/>
                  </a:lnTo>
                  <a:lnTo>
                    <a:pt x="5599" y="107770"/>
                  </a:lnTo>
                  <a:close/>
                  <a:moveTo>
                    <a:pt x="4777" y="118815"/>
                  </a:moveTo>
                  <a:lnTo>
                    <a:pt x="3973" y="129628"/>
                  </a:lnTo>
                  <a:lnTo>
                    <a:pt x="4196" y="129644"/>
                  </a:lnTo>
                  <a:lnTo>
                    <a:pt x="5002" y="118831"/>
                  </a:lnTo>
                  <a:lnTo>
                    <a:pt x="4777" y="118815"/>
                  </a:lnTo>
                  <a:close/>
                  <a:moveTo>
                    <a:pt x="3957" y="129861"/>
                  </a:moveTo>
                  <a:lnTo>
                    <a:pt x="3143" y="140674"/>
                  </a:lnTo>
                  <a:lnTo>
                    <a:pt x="3376" y="140690"/>
                  </a:lnTo>
                  <a:lnTo>
                    <a:pt x="4180" y="129877"/>
                  </a:lnTo>
                  <a:lnTo>
                    <a:pt x="3957" y="129861"/>
                  </a:lnTo>
                  <a:close/>
                  <a:moveTo>
                    <a:pt x="3127" y="140907"/>
                  </a:moveTo>
                  <a:lnTo>
                    <a:pt x="2323" y="151719"/>
                  </a:lnTo>
                  <a:lnTo>
                    <a:pt x="2554" y="151735"/>
                  </a:lnTo>
                  <a:lnTo>
                    <a:pt x="3360" y="140923"/>
                  </a:lnTo>
                  <a:lnTo>
                    <a:pt x="3127" y="140907"/>
                  </a:lnTo>
                  <a:close/>
                  <a:moveTo>
                    <a:pt x="2305" y="151944"/>
                  </a:moveTo>
                  <a:lnTo>
                    <a:pt x="1501" y="162757"/>
                  </a:lnTo>
                  <a:lnTo>
                    <a:pt x="1726" y="162781"/>
                  </a:lnTo>
                  <a:lnTo>
                    <a:pt x="2538" y="151960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3" y="173803"/>
                  </a:lnTo>
                  <a:lnTo>
                    <a:pt x="904" y="173819"/>
                  </a:lnTo>
                  <a:lnTo>
                    <a:pt x="1708" y="163006"/>
                  </a:lnTo>
                  <a:lnTo>
                    <a:pt x="1485" y="162990"/>
                  </a:lnTo>
                  <a:close/>
                  <a:moveTo>
                    <a:pt x="655" y="174036"/>
                  </a:moveTo>
                  <a:lnTo>
                    <a:pt x="1" y="182874"/>
                  </a:lnTo>
                  <a:lnTo>
                    <a:pt x="226" y="182892"/>
                  </a:lnTo>
                  <a:lnTo>
                    <a:pt x="888" y="174051"/>
                  </a:lnTo>
                  <a:lnTo>
                    <a:pt x="65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944600" y="51967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1" y="0"/>
                  </a:moveTo>
                  <a:lnTo>
                    <a:pt x="13036" y="8160"/>
                  </a:lnTo>
                  <a:lnTo>
                    <a:pt x="13269" y="8178"/>
                  </a:lnTo>
                  <a:lnTo>
                    <a:pt x="13874" y="18"/>
                  </a:lnTo>
                  <a:lnTo>
                    <a:pt x="13641" y="0"/>
                  </a:lnTo>
                  <a:close/>
                  <a:moveTo>
                    <a:pt x="13020" y="8385"/>
                  </a:moveTo>
                  <a:lnTo>
                    <a:pt x="12214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20" y="8385"/>
                  </a:lnTo>
                  <a:close/>
                  <a:moveTo>
                    <a:pt x="12190" y="19431"/>
                  </a:moveTo>
                  <a:lnTo>
                    <a:pt x="11386" y="30244"/>
                  </a:lnTo>
                  <a:lnTo>
                    <a:pt x="11617" y="30259"/>
                  </a:lnTo>
                  <a:lnTo>
                    <a:pt x="12423" y="19447"/>
                  </a:lnTo>
                  <a:lnTo>
                    <a:pt x="12190" y="19431"/>
                  </a:lnTo>
                  <a:close/>
                  <a:moveTo>
                    <a:pt x="11368" y="30476"/>
                  </a:moveTo>
                  <a:lnTo>
                    <a:pt x="10564" y="41289"/>
                  </a:lnTo>
                  <a:lnTo>
                    <a:pt x="10797" y="41305"/>
                  </a:lnTo>
                  <a:lnTo>
                    <a:pt x="11601" y="30492"/>
                  </a:lnTo>
                  <a:lnTo>
                    <a:pt x="11368" y="30476"/>
                  </a:lnTo>
                  <a:close/>
                  <a:moveTo>
                    <a:pt x="10548" y="41514"/>
                  </a:moveTo>
                  <a:lnTo>
                    <a:pt x="9744" y="52327"/>
                  </a:lnTo>
                  <a:lnTo>
                    <a:pt x="9967" y="52351"/>
                  </a:lnTo>
                  <a:lnTo>
                    <a:pt x="10781" y="41530"/>
                  </a:lnTo>
                  <a:lnTo>
                    <a:pt x="10548" y="41514"/>
                  </a:lnTo>
                  <a:close/>
                  <a:moveTo>
                    <a:pt x="9726" y="52560"/>
                  </a:moveTo>
                  <a:lnTo>
                    <a:pt x="8914" y="63372"/>
                  </a:lnTo>
                  <a:lnTo>
                    <a:pt x="9147" y="63388"/>
                  </a:lnTo>
                  <a:lnTo>
                    <a:pt x="9951" y="52576"/>
                  </a:lnTo>
                  <a:lnTo>
                    <a:pt x="9726" y="52560"/>
                  </a:lnTo>
                  <a:close/>
                  <a:moveTo>
                    <a:pt x="8899" y="63605"/>
                  </a:moveTo>
                  <a:lnTo>
                    <a:pt x="8094" y="74418"/>
                  </a:lnTo>
                  <a:lnTo>
                    <a:pt x="8325" y="74434"/>
                  </a:lnTo>
                  <a:lnTo>
                    <a:pt x="9129" y="63621"/>
                  </a:lnTo>
                  <a:lnTo>
                    <a:pt x="8899" y="63605"/>
                  </a:lnTo>
                  <a:close/>
                  <a:moveTo>
                    <a:pt x="8077" y="74651"/>
                  </a:moveTo>
                  <a:lnTo>
                    <a:pt x="7273" y="85464"/>
                  </a:lnTo>
                  <a:lnTo>
                    <a:pt x="7497" y="85480"/>
                  </a:lnTo>
                  <a:lnTo>
                    <a:pt x="8309" y="74667"/>
                  </a:lnTo>
                  <a:lnTo>
                    <a:pt x="8077" y="74651"/>
                  </a:lnTo>
                  <a:close/>
                  <a:moveTo>
                    <a:pt x="7257" y="85687"/>
                  </a:moveTo>
                  <a:lnTo>
                    <a:pt x="6443" y="96501"/>
                  </a:lnTo>
                  <a:lnTo>
                    <a:pt x="6675" y="96517"/>
                  </a:lnTo>
                  <a:lnTo>
                    <a:pt x="7480" y="85704"/>
                  </a:lnTo>
                  <a:lnTo>
                    <a:pt x="7257" y="85687"/>
                  </a:lnTo>
                  <a:close/>
                  <a:moveTo>
                    <a:pt x="6427" y="96732"/>
                  </a:moveTo>
                  <a:lnTo>
                    <a:pt x="5623" y="107547"/>
                  </a:lnTo>
                  <a:lnTo>
                    <a:pt x="5856" y="107563"/>
                  </a:lnTo>
                  <a:lnTo>
                    <a:pt x="6660" y="96750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801" y="118593"/>
                  </a:lnTo>
                  <a:lnTo>
                    <a:pt x="5026" y="118608"/>
                  </a:lnTo>
                  <a:lnTo>
                    <a:pt x="5838" y="107796"/>
                  </a:lnTo>
                  <a:lnTo>
                    <a:pt x="5607" y="107778"/>
                  </a:lnTo>
                  <a:close/>
                  <a:moveTo>
                    <a:pt x="4785" y="118823"/>
                  </a:moveTo>
                  <a:lnTo>
                    <a:pt x="3973" y="129638"/>
                  </a:lnTo>
                  <a:lnTo>
                    <a:pt x="4204" y="129654"/>
                  </a:lnTo>
                  <a:lnTo>
                    <a:pt x="5010" y="118841"/>
                  </a:lnTo>
                  <a:lnTo>
                    <a:pt x="4785" y="118823"/>
                  </a:lnTo>
                  <a:close/>
                  <a:moveTo>
                    <a:pt x="3955" y="129861"/>
                  </a:moveTo>
                  <a:lnTo>
                    <a:pt x="3151" y="140676"/>
                  </a:lnTo>
                  <a:lnTo>
                    <a:pt x="3384" y="140692"/>
                  </a:lnTo>
                  <a:lnTo>
                    <a:pt x="4188" y="129879"/>
                  </a:lnTo>
                  <a:lnTo>
                    <a:pt x="3955" y="129861"/>
                  </a:lnTo>
                  <a:close/>
                  <a:moveTo>
                    <a:pt x="3135" y="140907"/>
                  </a:moveTo>
                  <a:lnTo>
                    <a:pt x="2331" y="151721"/>
                  </a:lnTo>
                  <a:lnTo>
                    <a:pt x="2554" y="151737"/>
                  </a:lnTo>
                  <a:lnTo>
                    <a:pt x="3368" y="140925"/>
                  </a:lnTo>
                  <a:lnTo>
                    <a:pt x="3135" y="140907"/>
                  </a:lnTo>
                  <a:close/>
                  <a:moveTo>
                    <a:pt x="2313" y="151952"/>
                  </a:moveTo>
                  <a:lnTo>
                    <a:pt x="1501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13" y="151952"/>
                  </a:lnTo>
                  <a:close/>
                  <a:moveTo>
                    <a:pt x="1485" y="162990"/>
                  </a:moveTo>
                  <a:lnTo>
                    <a:pt x="681" y="173813"/>
                  </a:lnTo>
                  <a:lnTo>
                    <a:pt x="912" y="173829"/>
                  </a:lnTo>
                  <a:lnTo>
                    <a:pt x="1716" y="163006"/>
                  </a:lnTo>
                  <a:lnTo>
                    <a:pt x="1485" y="162990"/>
                  </a:lnTo>
                  <a:close/>
                  <a:moveTo>
                    <a:pt x="663" y="174036"/>
                  </a:moveTo>
                  <a:lnTo>
                    <a:pt x="0" y="182876"/>
                  </a:lnTo>
                  <a:lnTo>
                    <a:pt x="233" y="182892"/>
                  </a:lnTo>
                  <a:lnTo>
                    <a:pt x="896" y="174051"/>
                  </a:lnTo>
                  <a:lnTo>
                    <a:pt x="663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3220725" y="54022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7" y="8160"/>
                  </a:lnTo>
                  <a:lnTo>
                    <a:pt x="13260" y="8176"/>
                  </a:lnTo>
                  <a:lnTo>
                    <a:pt x="13875" y="16"/>
                  </a:lnTo>
                  <a:lnTo>
                    <a:pt x="13642" y="0"/>
                  </a:lnTo>
                  <a:close/>
                  <a:moveTo>
                    <a:pt x="13021" y="8391"/>
                  </a:moveTo>
                  <a:lnTo>
                    <a:pt x="12207" y="19206"/>
                  </a:lnTo>
                  <a:lnTo>
                    <a:pt x="12440" y="19222"/>
                  </a:lnTo>
                  <a:lnTo>
                    <a:pt x="13244" y="8409"/>
                  </a:lnTo>
                  <a:lnTo>
                    <a:pt x="13021" y="8391"/>
                  </a:lnTo>
                  <a:close/>
                  <a:moveTo>
                    <a:pt x="12191" y="19429"/>
                  </a:moveTo>
                  <a:lnTo>
                    <a:pt x="11387" y="30243"/>
                  </a:lnTo>
                  <a:lnTo>
                    <a:pt x="11618" y="30259"/>
                  </a:lnTo>
                  <a:lnTo>
                    <a:pt x="12424" y="19447"/>
                  </a:lnTo>
                  <a:lnTo>
                    <a:pt x="12191" y="19429"/>
                  </a:lnTo>
                  <a:close/>
                  <a:moveTo>
                    <a:pt x="11369" y="30474"/>
                  </a:moveTo>
                  <a:lnTo>
                    <a:pt x="10565" y="41289"/>
                  </a:lnTo>
                  <a:lnTo>
                    <a:pt x="10790" y="41305"/>
                  </a:lnTo>
                  <a:lnTo>
                    <a:pt x="11602" y="30492"/>
                  </a:lnTo>
                  <a:lnTo>
                    <a:pt x="11369" y="30474"/>
                  </a:lnTo>
                  <a:close/>
                  <a:moveTo>
                    <a:pt x="10549" y="41520"/>
                  </a:moveTo>
                  <a:lnTo>
                    <a:pt x="9737" y="52335"/>
                  </a:lnTo>
                  <a:lnTo>
                    <a:pt x="9968" y="52351"/>
                  </a:lnTo>
                  <a:lnTo>
                    <a:pt x="10772" y="41538"/>
                  </a:lnTo>
                  <a:lnTo>
                    <a:pt x="10549" y="41520"/>
                  </a:lnTo>
                  <a:close/>
                  <a:moveTo>
                    <a:pt x="9719" y="52558"/>
                  </a:moveTo>
                  <a:lnTo>
                    <a:pt x="8915" y="63380"/>
                  </a:lnTo>
                  <a:lnTo>
                    <a:pt x="9148" y="63396"/>
                  </a:lnTo>
                  <a:lnTo>
                    <a:pt x="9952" y="5257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95" y="74416"/>
                  </a:lnTo>
                  <a:lnTo>
                    <a:pt x="8318" y="74434"/>
                  </a:lnTo>
                  <a:lnTo>
                    <a:pt x="9130" y="63619"/>
                  </a:lnTo>
                  <a:lnTo>
                    <a:pt x="8899" y="63603"/>
                  </a:lnTo>
                  <a:close/>
                  <a:moveTo>
                    <a:pt x="8077" y="74649"/>
                  </a:moveTo>
                  <a:lnTo>
                    <a:pt x="7265" y="85462"/>
                  </a:lnTo>
                  <a:lnTo>
                    <a:pt x="7498" y="85480"/>
                  </a:lnTo>
                  <a:lnTo>
                    <a:pt x="8302" y="74665"/>
                  </a:lnTo>
                  <a:lnTo>
                    <a:pt x="8077" y="74649"/>
                  </a:lnTo>
                  <a:close/>
                  <a:moveTo>
                    <a:pt x="7249" y="85694"/>
                  </a:moveTo>
                  <a:lnTo>
                    <a:pt x="6443" y="96507"/>
                  </a:lnTo>
                  <a:lnTo>
                    <a:pt x="6676" y="96525"/>
                  </a:lnTo>
                  <a:lnTo>
                    <a:pt x="7480" y="85710"/>
                  </a:lnTo>
                  <a:lnTo>
                    <a:pt x="7249" y="85694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6" y="107563"/>
                  </a:lnTo>
                  <a:lnTo>
                    <a:pt x="6660" y="96748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793" y="118590"/>
                  </a:lnTo>
                  <a:lnTo>
                    <a:pt x="5026" y="118608"/>
                  </a:lnTo>
                  <a:lnTo>
                    <a:pt x="5830" y="107794"/>
                  </a:lnTo>
                  <a:lnTo>
                    <a:pt x="5607" y="107778"/>
                  </a:lnTo>
                  <a:close/>
                  <a:moveTo>
                    <a:pt x="4777" y="118823"/>
                  </a:moveTo>
                  <a:lnTo>
                    <a:pt x="3973" y="129636"/>
                  </a:lnTo>
                  <a:lnTo>
                    <a:pt x="4204" y="129654"/>
                  </a:lnTo>
                  <a:lnTo>
                    <a:pt x="5010" y="118839"/>
                  </a:lnTo>
                  <a:lnTo>
                    <a:pt x="4777" y="118823"/>
                  </a:lnTo>
                  <a:close/>
                  <a:moveTo>
                    <a:pt x="3956" y="129869"/>
                  </a:moveTo>
                  <a:lnTo>
                    <a:pt x="3151" y="140682"/>
                  </a:lnTo>
                  <a:lnTo>
                    <a:pt x="3376" y="140700"/>
                  </a:lnTo>
                  <a:lnTo>
                    <a:pt x="4188" y="129885"/>
                  </a:lnTo>
                  <a:lnTo>
                    <a:pt x="3956" y="129869"/>
                  </a:lnTo>
                  <a:close/>
                  <a:moveTo>
                    <a:pt x="3136" y="140907"/>
                  </a:moveTo>
                  <a:lnTo>
                    <a:pt x="2324" y="151719"/>
                  </a:lnTo>
                  <a:lnTo>
                    <a:pt x="2554" y="151735"/>
                  </a:lnTo>
                  <a:lnTo>
                    <a:pt x="3358" y="140923"/>
                  </a:lnTo>
                  <a:lnTo>
                    <a:pt x="3136" y="140907"/>
                  </a:lnTo>
                  <a:close/>
                  <a:moveTo>
                    <a:pt x="2306" y="151952"/>
                  </a:moveTo>
                  <a:lnTo>
                    <a:pt x="1502" y="162765"/>
                  </a:lnTo>
                  <a:lnTo>
                    <a:pt x="1734" y="162781"/>
                  </a:lnTo>
                  <a:lnTo>
                    <a:pt x="2538" y="151968"/>
                  </a:lnTo>
                  <a:lnTo>
                    <a:pt x="2306" y="151952"/>
                  </a:lnTo>
                  <a:close/>
                  <a:moveTo>
                    <a:pt x="1486" y="162998"/>
                  </a:moveTo>
                  <a:lnTo>
                    <a:pt x="682" y="173811"/>
                  </a:lnTo>
                  <a:lnTo>
                    <a:pt x="905" y="173826"/>
                  </a:lnTo>
                  <a:lnTo>
                    <a:pt x="1717" y="163014"/>
                  </a:lnTo>
                  <a:lnTo>
                    <a:pt x="1486" y="162998"/>
                  </a:lnTo>
                  <a:close/>
                  <a:moveTo>
                    <a:pt x="664" y="174035"/>
                  </a:moveTo>
                  <a:lnTo>
                    <a:pt x="1" y="182874"/>
                  </a:lnTo>
                  <a:lnTo>
                    <a:pt x="234" y="182892"/>
                  </a:lnTo>
                  <a:lnTo>
                    <a:pt x="889" y="174059"/>
                  </a:lnTo>
                  <a:lnTo>
                    <a:pt x="664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3496875" y="56092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42" y="0"/>
                  </a:moveTo>
                  <a:lnTo>
                    <a:pt x="13029" y="8152"/>
                  </a:lnTo>
                  <a:lnTo>
                    <a:pt x="13259" y="8170"/>
                  </a:lnTo>
                  <a:lnTo>
                    <a:pt x="13866" y="18"/>
                  </a:lnTo>
                  <a:lnTo>
                    <a:pt x="13642" y="0"/>
                  </a:lnTo>
                  <a:close/>
                  <a:moveTo>
                    <a:pt x="13011" y="8385"/>
                  </a:moveTo>
                  <a:lnTo>
                    <a:pt x="12207" y="19198"/>
                  </a:lnTo>
                  <a:lnTo>
                    <a:pt x="12439" y="19216"/>
                  </a:lnTo>
                  <a:lnTo>
                    <a:pt x="13243" y="8401"/>
                  </a:lnTo>
                  <a:lnTo>
                    <a:pt x="13011" y="8385"/>
                  </a:lnTo>
                  <a:close/>
                  <a:moveTo>
                    <a:pt x="12191" y="19431"/>
                  </a:moveTo>
                  <a:lnTo>
                    <a:pt x="11387" y="30243"/>
                  </a:lnTo>
                  <a:lnTo>
                    <a:pt x="11610" y="30261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69" y="30468"/>
                  </a:moveTo>
                  <a:lnTo>
                    <a:pt x="10557" y="41281"/>
                  </a:lnTo>
                  <a:lnTo>
                    <a:pt x="10790" y="41297"/>
                  </a:lnTo>
                  <a:lnTo>
                    <a:pt x="11594" y="30484"/>
                  </a:lnTo>
                  <a:lnTo>
                    <a:pt x="11369" y="30468"/>
                  </a:lnTo>
                  <a:close/>
                  <a:moveTo>
                    <a:pt x="10541" y="41514"/>
                  </a:moveTo>
                  <a:lnTo>
                    <a:pt x="9737" y="52327"/>
                  </a:lnTo>
                  <a:lnTo>
                    <a:pt x="9968" y="52343"/>
                  </a:lnTo>
                  <a:lnTo>
                    <a:pt x="10772" y="41530"/>
                  </a:lnTo>
                  <a:lnTo>
                    <a:pt x="10541" y="41514"/>
                  </a:lnTo>
                  <a:close/>
                  <a:moveTo>
                    <a:pt x="9719" y="52560"/>
                  </a:moveTo>
                  <a:lnTo>
                    <a:pt x="8915" y="63372"/>
                  </a:lnTo>
                  <a:lnTo>
                    <a:pt x="9140" y="63388"/>
                  </a:lnTo>
                  <a:lnTo>
                    <a:pt x="9952" y="52575"/>
                  </a:lnTo>
                  <a:lnTo>
                    <a:pt x="9719" y="52560"/>
                  </a:lnTo>
                  <a:close/>
                  <a:moveTo>
                    <a:pt x="8899" y="63597"/>
                  </a:moveTo>
                  <a:lnTo>
                    <a:pt x="8085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597"/>
                  </a:lnTo>
                  <a:close/>
                  <a:moveTo>
                    <a:pt x="8069" y="74643"/>
                  </a:moveTo>
                  <a:lnTo>
                    <a:pt x="7265" y="85456"/>
                  </a:lnTo>
                  <a:lnTo>
                    <a:pt x="7498" y="85471"/>
                  </a:lnTo>
                  <a:lnTo>
                    <a:pt x="8302" y="74659"/>
                  </a:lnTo>
                  <a:lnTo>
                    <a:pt x="8069" y="74643"/>
                  </a:lnTo>
                  <a:close/>
                  <a:moveTo>
                    <a:pt x="7249" y="85688"/>
                  </a:moveTo>
                  <a:lnTo>
                    <a:pt x="6443" y="96501"/>
                  </a:lnTo>
                  <a:lnTo>
                    <a:pt x="6668" y="96517"/>
                  </a:lnTo>
                  <a:lnTo>
                    <a:pt x="7480" y="85704"/>
                  </a:lnTo>
                  <a:lnTo>
                    <a:pt x="7249" y="85688"/>
                  </a:lnTo>
                  <a:close/>
                  <a:moveTo>
                    <a:pt x="6427" y="96734"/>
                  </a:moveTo>
                  <a:lnTo>
                    <a:pt x="5615" y="107547"/>
                  </a:lnTo>
                  <a:lnTo>
                    <a:pt x="5846" y="107563"/>
                  </a:lnTo>
                  <a:lnTo>
                    <a:pt x="6652" y="96750"/>
                  </a:lnTo>
                  <a:lnTo>
                    <a:pt x="6427" y="96734"/>
                  </a:lnTo>
                  <a:close/>
                  <a:moveTo>
                    <a:pt x="5597" y="107770"/>
                  </a:moveTo>
                  <a:lnTo>
                    <a:pt x="4793" y="118584"/>
                  </a:lnTo>
                  <a:lnTo>
                    <a:pt x="5026" y="118608"/>
                  </a:lnTo>
                  <a:lnTo>
                    <a:pt x="5830" y="107788"/>
                  </a:lnTo>
                  <a:lnTo>
                    <a:pt x="5597" y="107770"/>
                  </a:lnTo>
                  <a:close/>
                  <a:moveTo>
                    <a:pt x="4777" y="118815"/>
                  </a:moveTo>
                  <a:lnTo>
                    <a:pt x="3973" y="129630"/>
                  </a:lnTo>
                  <a:lnTo>
                    <a:pt x="4196" y="129646"/>
                  </a:lnTo>
                  <a:lnTo>
                    <a:pt x="5010" y="118833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43" y="140676"/>
                  </a:lnTo>
                  <a:lnTo>
                    <a:pt x="3376" y="140692"/>
                  </a:lnTo>
                  <a:lnTo>
                    <a:pt x="4180" y="129879"/>
                  </a:lnTo>
                  <a:lnTo>
                    <a:pt x="3955" y="129861"/>
                  </a:lnTo>
                  <a:close/>
                  <a:moveTo>
                    <a:pt x="3127" y="140907"/>
                  </a:moveTo>
                  <a:lnTo>
                    <a:pt x="2323" y="151721"/>
                  </a:lnTo>
                  <a:lnTo>
                    <a:pt x="2554" y="151737"/>
                  </a:lnTo>
                  <a:lnTo>
                    <a:pt x="3358" y="140924"/>
                  </a:lnTo>
                  <a:lnTo>
                    <a:pt x="3127" y="140907"/>
                  </a:lnTo>
                  <a:close/>
                  <a:moveTo>
                    <a:pt x="2305" y="151944"/>
                  </a:moveTo>
                  <a:lnTo>
                    <a:pt x="1501" y="162759"/>
                  </a:lnTo>
                  <a:lnTo>
                    <a:pt x="1726" y="162775"/>
                  </a:lnTo>
                  <a:lnTo>
                    <a:pt x="2538" y="151962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1" y="173805"/>
                  </a:lnTo>
                  <a:lnTo>
                    <a:pt x="904" y="173820"/>
                  </a:lnTo>
                  <a:lnTo>
                    <a:pt x="1708" y="163008"/>
                  </a:lnTo>
                  <a:lnTo>
                    <a:pt x="1485" y="162990"/>
                  </a:lnTo>
                  <a:close/>
                  <a:moveTo>
                    <a:pt x="655" y="174035"/>
                  </a:moveTo>
                  <a:lnTo>
                    <a:pt x="1" y="182876"/>
                  </a:lnTo>
                  <a:lnTo>
                    <a:pt x="233" y="182892"/>
                  </a:lnTo>
                  <a:lnTo>
                    <a:pt x="888" y="174053"/>
                  </a:lnTo>
                  <a:lnTo>
                    <a:pt x="655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3773025" y="58147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33" y="0"/>
                  </a:moveTo>
                  <a:lnTo>
                    <a:pt x="13028" y="8152"/>
                  </a:lnTo>
                  <a:lnTo>
                    <a:pt x="13259" y="8176"/>
                  </a:lnTo>
                  <a:lnTo>
                    <a:pt x="13866" y="16"/>
                  </a:lnTo>
                  <a:lnTo>
                    <a:pt x="13633" y="0"/>
                  </a:lnTo>
                  <a:close/>
                  <a:moveTo>
                    <a:pt x="13010" y="8383"/>
                  </a:moveTo>
                  <a:lnTo>
                    <a:pt x="12206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0" y="8383"/>
                  </a:lnTo>
                  <a:close/>
                  <a:moveTo>
                    <a:pt x="12190" y="19429"/>
                  </a:moveTo>
                  <a:lnTo>
                    <a:pt x="11378" y="30243"/>
                  </a:lnTo>
                  <a:lnTo>
                    <a:pt x="11609" y="30259"/>
                  </a:lnTo>
                  <a:lnTo>
                    <a:pt x="12413" y="19447"/>
                  </a:lnTo>
                  <a:lnTo>
                    <a:pt x="12190" y="19429"/>
                  </a:lnTo>
                  <a:close/>
                  <a:moveTo>
                    <a:pt x="11360" y="30474"/>
                  </a:moveTo>
                  <a:lnTo>
                    <a:pt x="10556" y="41289"/>
                  </a:lnTo>
                  <a:lnTo>
                    <a:pt x="10789" y="41305"/>
                  </a:lnTo>
                  <a:lnTo>
                    <a:pt x="11593" y="30492"/>
                  </a:lnTo>
                  <a:lnTo>
                    <a:pt x="11360" y="30474"/>
                  </a:lnTo>
                  <a:close/>
                  <a:moveTo>
                    <a:pt x="10540" y="41512"/>
                  </a:moveTo>
                  <a:lnTo>
                    <a:pt x="9736" y="52327"/>
                  </a:lnTo>
                  <a:lnTo>
                    <a:pt x="9959" y="52343"/>
                  </a:lnTo>
                  <a:lnTo>
                    <a:pt x="10771" y="41530"/>
                  </a:lnTo>
                  <a:lnTo>
                    <a:pt x="10540" y="41512"/>
                  </a:lnTo>
                  <a:close/>
                  <a:moveTo>
                    <a:pt x="9718" y="52557"/>
                  </a:moveTo>
                  <a:lnTo>
                    <a:pt x="8906" y="63372"/>
                  </a:lnTo>
                  <a:lnTo>
                    <a:pt x="9139" y="63388"/>
                  </a:lnTo>
                  <a:lnTo>
                    <a:pt x="9943" y="52575"/>
                  </a:lnTo>
                  <a:lnTo>
                    <a:pt x="9718" y="52557"/>
                  </a:lnTo>
                  <a:close/>
                  <a:moveTo>
                    <a:pt x="8891" y="63603"/>
                  </a:moveTo>
                  <a:lnTo>
                    <a:pt x="8085" y="74418"/>
                  </a:lnTo>
                  <a:lnTo>
                    <a:pt x="8317" y="74434"/>
                  </a:lnTo>
                  <a:lnTo>
                    <a:pt x="9121" y="63621"/>
                  </a:lnTo>
                  <a:lnTo>
                    <a:pt x="8891" y="63603"/>
                  </a:lnTo>
                  <a:close/>
                  <a:moveTo>
                    <a:pt x="8069" y="74649"/>
                  </a:moveTo>
                  <a:lnTo>
                    <a:pt x="7265" y="85463"/>
                  </a:lnTo>
                  <a:lnTo>
                    <a:pt x="7487" y="85479"/>
                  </a:lnTo>
                  <a:lnTo>
                    <a:pt x="8301" y="74667"/>
                  </a:lnTo>
                  <a:lnTo>
                    <a:pt x="8069" y="74649"/>
                  </a:lnTo>
                  <a:close/>
                  <a:moveTo>
                    <a:pt x="7249" y="85686"/>
                  </a:moveTo>
                  <a:lnTo>
                    <a:pt x="6435" y="96499"/>
                  </a:lnTo>
                  <a:lnTo>
                    <a:pt x="6667" y="96517"/>
                  </a:lnTo>
                  <a:lnTo>
                    <a:pt x="7472" y="85702"/>
                  </a:lnTo>
                  <a:lnTo>
                    <a:pt x="7249" y="85686"/>
                  </a:lnTo>
                  <a:close/>
                  <a:moveTo>
                    <a:pt x="6419" y="96732"/>
                  </a:moveTo>
                  <a:lnTo>
                    <a:pt x="5615" y="107545"/>
                  </a:lnTo>
                  <a:lnTo>
                    <a:pt x="5846" y="107563"/>
                  </a:lnTo>
                  <a:lnTo>
                    <a:pt x="6652" y="96748"/>
                  </a:lnTo>
                  <a:lnTo>
                    <a:pt x="6419" y="96732"/>
                  </a:lnTo>
                  <a:close/>
                  <a:moveTo>
                    <a:pt x="5597" y="107778"/>
                  </a:moveTo>
                  <a:lnTo>
                    <a:pt x="4793" y="118590"/>
                  </a:lnTo>
                  <a:lnTo>
                    <a:pt x="5018" y="118608"/>
                  </a:lnTo>
                  <a:lnTo>
                    <a:pt x="5830" y="107794"/>
                  </a:lnTo>
                  <a:lnTo>
                    <a:pt x="5597" y="107778"/>
                  </a:lnTo>
                  <a:close/>
                  <a:moveTo>
                    <a:pt x="4777" y="118815"/>
                  </a:moveTo>
                  <a:lnTo>
                    <a:pt x="3973" y="129636"/>
                  </a:lnTo>
                  <a:lnTo>
                    <a:pt x="4196" y="129654"/>
                  </a:lnTo>
                  <a:lnTo>
                    <a:pt x="5000" y="118839"/>
                  </a:lnTo>
                  <a:lnTo>
                    <a:pt x="4777" y="118815"/>
                  </a:lnTo>
                  <a:close/>
                  <a:moveTo>
                    <a:pt x="3947" y="129861"/>
                  </a:moveTo>
                  <a:lnTo>
                    <a:pt x="3143" y="140674"/>
                  </a:lnTo>
                  <a:lnTo>
                    <a:pt x="3376" y="140692"/>
                  </a:lnTo>
                  <a:lnTo>
                    <a:pt x="4180" y="129877"/>
                  </a:lnTo>
                  <a:lnTo>
                    <a:pt x="3947" y="129861"/>
                  </a:lnTo>
                  <a:close/>
                  <a:moveTo>
                    <a:pt x="3127" y="140906"/>
                  </a:moveTo>
                  <a:lnTo>
                    <a:pt x="2323" y="151719"/>
                  </a:lnTo>
                  <a:lnTo>
                    <a:pt x="2554" y="151737"/>
                  </a:lnTo>
                  <a:lnTo>
                    <a:pt x="3358" y="140922"/>
                  </a:lnTo>
                  <a:lnTo>
                    <a:pt x="3127" y="140906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26" y="162783"/>
                  </a:lnTo>
                  <a:lnTo>
                    <a:pt x="2530" y="151968"/>
                  </a:lnTo>
                  <a:lnTo>
                    <a:pt x="2305" y="151952"/>
                  </a:lnTo>
                  <a:close/>
                  <a:moveTo>
                    <a:pt x="1477" y="162990"/>
                  </a:moveTo>
                  <a:lnTo>
                    <a:pt x="671" y="173802"/>
                  </a:lnTo>
                  <a:lnTo>
                    <a:pt x="904" y="173828"/>
                  </a:lnTo>
                  <a:lnTo>
                    <a:pt x="1708" y="163006"/>
                  </a:lnTo>
                  <a:lnTo>
                    <a:pt x="1477" y="162990"/>
                  </a:lnTo>
                  <a:close/>
                  <a:moveTo>
                    <a:pt x="655" y="174035"/>
                  </a:moveTo>
                  <a:lnTo>
                    <a:pt x="0" y="182874"/>
                  </a:lnTo>
                  <a:lnTo>
                    <a:pt x="223" y="182892"/>
                  </a:lnTo>
                  <a:lnTo>
                    <a:pt x="888" y="174051"/>
                  </a:lnTo>
                  <a:lnTo>
                    <a:pt x="655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048950" y="60197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7" y="8160"/>
                  </a:lnTo>
                  <a:lnTo>
                    <a:pt x="13260" y="8178"/>
                  </a:lnTo>
                  <a:lnTo>
                    <a:pt x="13875" y="18"/>
                  </a:lnTo>
                  <a:lnTo>
                    <a:pt x="13642" y="0"/>
                  </a:lnTo>
                  <a:close/>
                  <a:moveTo>
                    <a:pt x="13019" y="8385"/>
                  </a:moveTo>
                  <a:lnTo>
                    <a:pt x="12207" y="19206"/>
                  </a:lnTo>
                  <a:lnTo>
                    <a:pt x="12440" y="19224"/>
                  </a:lnTo>
                  <a:lnTo>
                    <a:pt x="13244" y="8409"/>
                  </a:lnTo>
                  <a:lnTo>
                    <a:pt x="13019" y="8385"/>
                  </a:lnTo>
                  <a:close/>
                  <a:moveTo>
                    <a:pt x="12191" y="19431"/>
                  </a:moveTo>
                  <a:lnTo>
                    <a:pt x="11387" y="30243"/>
                  </a:lnTo>
                  <a:lnTo>
                    <a:pt x="11618" y="30261"/>
                  </a:lnTo>
                  <a:lnTo>
                    <a:pt x="12422" y="19446"/>
                  </a:lnTo>
                  <a:lnTo>
                    <a:pt x="12191" y="19431"/>
                  </a:lnTo>
                  <a:close/>
                  <a:moveTo>
                    <a:pt x="11369" y="30476"/>
                  </a:moveTo>
                  <a:lnTo>
                    <a:pt x="10565" y="41289"/>
                  </a:lnTo>
                  <a:lnTo>
                    <a:pt x="10790" y="41307"/>
                  </a:lnTo>
                  <a:lnTo>
                    <a:pt x="11602" y="30492"/>
                  </a:lnTo>
                  <a:lnTo>
                    <a:pt x="11369" y="30476"/>
                  </a:lnTo>
                  <a:close/>
                  <a:moveTo>
                    <a:pt x="10549" y="41522"/>
                  </a:moveTo>
                  <a:lnTo>
                    <a:pt x="9745" y="52335"/>
                  </a:lnTo>
                  <a:lnTo>
                    <a:pt x="9968" y="52352"/>
                  </a:lnTo>
                  <a:lnTo>
                    <a:pt x="10772" y="41538"/>
                  </a:lnTo>
                  <a:lnTo>
                    <a:pt x="10549" y="41522"/>
                  </a:lnTo>
                  <a:close/>
                  <a:moveTo>
                    <a:pt x="9719" y="52559"/>
                  </a:moveTo>
                  <a:lnTo>
                    <a:pt x="8915" y="63372"/>
                  </a:lnTo>
                  <a:lnTo>
                    <a:pt x="9148" y="63398"/>
                  </a:lnTo>
                  <a:lnTo>
                    <a:pt x="9952" y="52575"/>
                  </a:lnTo>
                  <a:lnTo>
                    <a:pt x="9719" y="52559"/>
                  </a:lnTo>
                  <a:close/>
                  <a:moveTo>
                    <a:pt x="8899" y="63605"/>
                  </a:moveTo>
                  <a:lnTo>
                    <a:pt x="8093" y="74418"/>
                  </a:lnTo>
                  <a:lnTo>
                    <a:pt x="8326" y="74434"/>
                  </a:lnTo>
                  <a:lnTo>
                    <a:pt x="9130" y="63621"/>
                  </a:lnTo>
                  <a:lnTo>
                    <a:pt x="8899" y="63605"/>
                  </a:lnTo>
                  <a:close/>
                  <a:moveTo>
                    <a:pt x="8077" y="74651"/>
                  </a:moveTo>
                  <a:lnTo>
                    <a:pt x="7273" y="85463"/>
                  </a:lnTo>
                  <a:lnTo>
                    <a:pt x="7496" y="85479"/>
                  </a:lnTo>
                  <a:lnTo>
                    <a:pt x="8302" y="74667"/>
                  </a:lnTo>
                  <a:lnTo>
                    <a:pt x="8077" y="74651"/>
                  </a:lnTo>
                  <a:close/>
                  <a:moveTo>
                    <a:pt x="7247" y="85696"/>
                  </a:moveTo>
                  <a:lnTo>
                    <a:pt x="6443" y="96509"/>
                  </a:lnTo>
                  <a:lnTo>
                    <a:pt x="6676" y="96525"/>
                  </a:lnTo>
                  <a:lnTo>
                    <a:pt x="7480" y="85712"/>
                  </a:lnTo>
                  <a:lnTo>
                    <a:pt x="7247" y="85696"/>
                  </a:lnTo>
                  <a:close/>
                  <a:moveTo>
                    <a:pt x="6427" y="96734"/>
                  </a:moveTo>
                  <a:lnTo>
                    <a:pt x="5623" y="107547"/>
                  </a:lnTo>
                  <a:lnTo>
                    <a:pt x="5854" y="107563"/>
                  </a:lnTo>
                  <a:lnTo>
                    <a:pt x="6660" y="96750"/>
                  </a:lnTo>
                  <a:lnTo>
                    <a:pt x="6427" y="96734"/>
                  </a:lnTo>
                  <a:close/>
                  <a:moveTo>
                    <a:pt x="5605" y="107780"/>
                  </a:moveTo>
                  <a:lnTo>
                    <a:pt x="4801" y="118592"/>
                  </a:lnTo>
                  <a:lnTo>
                    <a:pt x="5026" y="118608"/>
                  </a:lnTo>
                  <a:lnTo>
                    <a:pt x="5830" y="107795"/>
                  </a:lnTo>
                  <a:lnTo>
                    <a:pt x="5605" y="107780"/>
                  </a:lnTo>
                  <a:close/>
                  <a:moveTo>
                    <a:pt x="4785" y="118825"/>
                  </a:moveTo>
                  <a:lnTo>
                    <a:pt x="3973" y="129638"/>
                  </a:lnTo>
                  <a:lnTo>
                    <a:pt x="4204" y="129654"/>
                  </a:lnTo>
                  <a:lnTo>
                    <a:pt x="5008" y="118841"/>
                  </a:lnTo>
                  <a:lnTo>
                    <a:pt x="4785" y="118825"/>
                  </a:lnTo>
                  <a:close/>
                  <a:moveTo>
                    <a:pt x="3956" y="129871"/>
                  </a:moveTo>
                  <a:lnTo>
                    <a:pt x="3151" y="140684"/>
                  </a:lnTo>
                  <a:lnTo>
                    <a:pt x="3384" y="140699"/>
                  </a:lnTo>
                  <a:lnTo>
                    <a:pt x="4188" y="129887"/>
                  </a:lnTo>
                  <a:lnTo>
                    <a:pt x="3956" y="129871"/>
                  </a:lnTo>
                  <a:close/>
                  <a:moveTo>
                    <a:pt x="3136" y="140906"/>
                  </a:moveTo>
                  <a:lnTo>
                    <a:pt x="2332" y="151721"/>
                  </a:lnTo>
                  <a:lnTo>
                    <a:pt x="2554" y="151737"/>
                  </a:lnTo>
                  <a:lnTo>
                    <a:pt x="3366" y="140924"/>
                  </a:lnTo>
                  <a:lnTo>
                    <a:pt x="3136" y="140906"/>
                  </a:lnTo>
                  <a:close/>
                  <a:moveTo>
                    <a:pt x="2314" y="151952"/>
                  </a:moveTo>
                  <a:lnTo>
                    <a:pt x="1502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14" y="151952"/>
                  </a:lnTo>
                  <a:close/>
                  <a:moveTo>
                    <a:pt x="1486" y="162998"/>
                  </a:moveTo>
                  <a:lnTo>
                    <a:pt x="680" y="173812"/>
                  </a:lnTo>
                  <a:lnTo>
                    <a:pt x="912" y="173828"/>
                  </a:lnTo>
                  <a:lnTo>
                    <a:pt x="1717" y="163016"/>
                  </a:lnTo>
                  <a:lnTo>
                    <a:pt x="1486" y="162998"/>
                  </a:lnTo>
                  <a:close/>
                  <a:moveTo>
                    <a:pt x="664" y="174035"/>
                  </a:moveTo>
                  <a:lnTo>
                    <a:pt x="1" y="182876"/>
                  </a:lnTo>
                  <a:lnTo>
                    <a:pt x="232" y="182892"/>
                  </a:lnTo>
                  <a:lnTo>
                    <a:pt x="897" y="174061"/>
                  </a:lnTo>
                  <a:lnTo>
                    <a:pt x="664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25100" y="62272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6" y="8152"/>
                  </a:lnTo>
                  <a:lnTo>
                    <a:pt x="13259" y="8168"/>
                  </a:lnTo>
                  <a:lnTo>
                    <a:pt x="13874" y="16"/>
                  </a:lnTo>
                  <a:lnTo>
                    <a:pt x="13642" y="0"/>
                  </a:lnTo>
                  <a:close/>
                  <a:moveTo>
                    <a:pt x="13011" y="8385"/>
                  </a:moveTo>
                  <a:lnTo>
                    <a:pt x="12207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11" y="8385"/>
                  </a:lnTo>
                  <a:close/>
                  <a:moveTo>
                    <a:pt x="12191" y="19430"/>
                  </a:moveTo>
                  <a:lnTo>
                    <a:pt x="11387" y="30243"/>
                  </a:lnTo>
                  <a:lnTo>
                    <a:pt x="11617" y="30259"/>
                  </a:lnTo>
                  <a:lnTo>
                    <a:pt x="12422" y="19446"/>
                  </a:lnTo>
                  <a:lnTo>
                    <a:pt x="12191" y="19430"/>
                  </a:lnTo>
                  <a:close/>
                  <a:moveTo>
                    <a:pt x="11369" y="30466"/>
                  </a:moveTo>
                  <a:lnTo>
                    <a:pt x="10565" y="41281"/>
                  </a:lnTo>
                  <a:lnTo>
                    <a:pt x="10790" y="41297"/>
                  </a:lnTo>
                  <a:lnTo>
                    <a:pt x="11594" y="30484"/>
                  </a:lnTo>
                  <a:lnTo>
                    <a:pt x="11369" y="30466"/>
                  </a:lnTo>
                  <a:close/>
                  <a:moveTo>
                    <a:pt x="10541" y="41512"/>
                  </a:moveTo>
                  <a:lnTo>
                    <a:pt x="9735" y="52327"/>
                  </a:lnTo>
                  <a:lnTo>
                    <a:pt x="9968" y="52342"/>
                  </a:lnTo>
                  <a:lnTo>
                    <a:pt x="10772" y="41530"/>
                  </a:lnTo>
                  <a:lnTo>
                    <a:pt x="10541" y="41512"/>
                  </a:lnTo>
                  <a:close/>
                  <a:moveTo>
                    <a:pt x="9719" y="52557"/>
                  </a:moveTo>
                  <a:lnTo>
                    <a:pt x="8915" y="63372"/>
                  </a:lnTo>
                  <a:lnTo>
                    <a:pt x="9148" y="63388"/>
                  </a:lnTo>
                  <a:lnTo>
                    <a:pt x="9952" y="52575"/>
                  </a:lnTo>
                  <a:lnTo>
                    <a:pt x="9719" y="52557"/>
                  </a:lnTo>
                  <a:close/>
                  <a:moveTo>
                    <a:pt x="8899" y="63595"/>
                  </a:moveTo>
                  <a:lnTo>
                    <a:pt x="8093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595"/>
                  </a:lnTo>
                  <a:close/>
                  <a:moveTo>
                    <a:pt x="8077" y="74641"/>
                  </a:moveTo>
                  <a:lnTo>
                    <a:pt x="7265" y="85455"/>
                  </a:lnTo>
                  <a:lnTo>
                    <a:pt x="7496" y="85471"/>
                  </a:lnTo>
                  <a:lnTo>
                    <a:pt x="8302" y="74659"/>
                  </a:lnTo>
                  <a:lnTo>
                    <a:pt x="8077" y="74641"/>
                  </a:lnTo>
                  <a:close/>
                  <a:moveTo>
                    <a:pt x="7247" y="85686"/>
                  </a:moveTo>
                  <a:lnTo>
                    <a:pt x="6443" y="96501"/>
                  </a:lnTo>
                  <a:lnTo>
                    <a:pt x="6676" y="96517"/>
                  </a:lnTo>
                  <a:lnTo>
                    <a:pt x="7480" y="85704"/>
                  </a:lnTo>
                  <a:lnTo>
                    <a:pt x="7247" y="85686"/>
                  </a:lnTo>
                  <a:close/>
                  <a:moveTo>
                    <a:pt x="6427" y="96732"/>
                  </a:moveTo>
                  <a:lnTo>
                    <a:pt x="5623" y="107547"/>
                  </a:lnTo>
                  <a:lnTo>
                    <a:pt x="5846" y="107563"/>
                  </a:lnTo>
                  <a:lnTo>
                    <a:pt x="6660" y="96750"/>
                  </a:lnTo>
                  <a:lnTo>
                    <a:pt x="6427" y="96732"/>
                  </a:lnTo>
                  <a:close/>
                  <a:moveTo>
                    <a:pt x="5605" y="107770"/>
                  </a:moveTo>
                  <a:lnTo>
                    <a:pt x="4793" y="118582"/>
                  </a:lnTo>
                  <a:lnTo>
                    <a:pt x="5026" y="118608"/>
                  </a:lnTo>
                  <a:lnTo>
                    <a:pt x="5830" y="107785"/>
                  </a:lnTo>
                  <a:lnTo>
                    <a:pt x="5605" y="107770"/>
                  </a:lnTo>
                  <a:close/>
                  <a:moveTo>
                    <a:pt x="4777" y="118815"/>
                  </a:moveTo>
                  <a:lnTo>
                    <a:pt x="3973" y="129628"/>
                  </a:lnTo>
                  <a:lnTo>
                    <a:pt x="4204" y="129646"/>
                  </a:lnTo>
                  <a:lnTo>
                    <a:pt x="5008" y="118831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51" y="140673"/>
                  </a:lnTo>
                  <a:lnTo>
                    <a:pt x="3376" y="140691"/>
                  </a:lnTo>
                  <a:lnTo>
                    <a:pt x="4188" y="129877"/>
                  </a:lnTo>
                  <a:lnTo>
                    <a:pt x="3955" y="129861"/>
                  </a:lnTo>
                  <a:close/>
                  <a:moveTo>
                    <a:pt x="3135" y="140906"/>
                  </a:moveTo>
                  <a:lnTo>
                    <a:pt x="2321" y="151719"/>
                  </a:lnTo>
                  <a:lnTo>
                    <a:pt x="2554" y="151737"/>
                  </a:lnTo>
                  <a:lnTo>
                    <a:pt x="3358" y="140922"/>
                  </a:lnTo>
                  <a:lnTo>
                    <a:pt x="3135" y="140906"/>
                  </a:lnTo>
                  <a:close/>
                  <a:moveTo>
                    <a:pt x="2305" y="151944"/>
                  </a:moveTo>
                  <a:lnTo>
                    <a:pt x="1501" y="162757"/>
                  </a:lnTo>
                  <a:lnTo>
                    <a:pt x="1734" y="162775"/>
                  </a:lnTo>
                  <a:lnTo>
                    <a:pt x="2538" y="151960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9" y="173802"/>
                  </a:lnTo>
                  <a:lnTo>
                    <a:pt x="904" y="173820"/>
                  </a:lnTo>
                  <a:lnTo>
                    <a:pt x="1716" y="163006"/>
                  </a:lnTo>
                  <a:lnTo>
                    <a:pt x="1485" y="162990"/>
                  </a:lnTo>
                  <a:close/>
                  <a:moveTo>
                    <a:pt x="663" y="174035"/>
                  </a:moveTo>
                  <a:lnTo>
                    <a:pt x="1" y="182876"/>
                  </a:lnTo>
                  <a:lnTo>
                    <a:pt x="231" y="182892"/>
                  </a:lnTo>
                  <a:lnTo>
                    <a:pt x="888" y="174051"/>
                  </a:lnTo>
                  <a:lnTo>
                    <a:pt x="663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601250" y="643275"/>
              <a:ext cx="346625" cy="4572250"/>
            </a:xfrm>
            <a:custGeom>
              <a:avLst/>
              <a:gdLst/>
              <a:ahLst/>
              <a:cxnLst/>
              <a:rect l="l" t="t" r="r" b="b"/>
              <a:pathLst>
                <a:path w="13865" h="182890" extrusionOk="0">
                  <a:moveTo>
                    <a:pt x="13641" y="0"/>
                  </a:moveTo>
                  <a:lnTo>
                    <a:pt x="13028" y="8150"/>
                  </a:lnTo>
                  <a:lnTo>
                    <a:pt x="13259" y="8176"/>
                  </a:lnTo>
                  <a:lnTo>
                    <a:pt x="13864" y="16"/>
                  </a:lnTo>
                  <a:lnTo>
                    <a:pt x="13641" y="0"/>
                  </a:lnTo>
                  <a:close/>
                  <a:moveTo>
                    <a:pt x="13010" y="8383"/>
                  </a:moveTo>
                  <a:lnTo>
                    <a:pt x="12206" y="19196"/>
                  </a:lnTo>
                  <a:lnTo>
                    <a:pt x="12439" y="19214"/>
                  </a:lnTo>
                  <a:lnTo>
                    <a:pt x="13243" y="8399"/>
                  </a:lnTo>
                  <a:lnTo>
                    <a:pt x="13010" y="8383"/>
                  </a:lnTo>
                  <a:close/>
                  <a:moveTo>
                    <a:pt x="12190" y="19428"/>
                  </a:moveTo>
                  <a:lnTo>
                    <a:pt x="11386" y="30241"/>
                  </a:lnTo>
                  <a:lnTo>
                    <a:pt x="11609" y="30259"/>
                  </a:lnTo>
                  <a:lnTo>
                    <a:pt x="12421" y="19444"/>
                  </a:lnTo>
                  <a:lnTo>
                    <a:pt x="12190" y="19428"/>
                  </a:lnTo>
                  <a:close/>
                  <a:moveTo>
                    <a:pt x="11368" y="30474"/>
                  </a:moveTo>
                  <a:lnTo>
                    <a:pt x="10556" y="41287"/>
                  </a:lnTo>
                  <a:lnTo>
                    <a:pt x="10789" y="41305"/>
                  </a:lnTo>
                  <a:lnTo>
                    <a:pt x="11593" y="30490"/>
                  </a:lnTo>
                  <a:lnTo>
                    <a:pt x="11368" y="30474"/>
                  </a:lnTo>
                  <a:close/>
                  <a:moveTo>
                    <a:pt x="10540" y="41512"/>
                  </a:moveTo>
                  <a:lnTo>
                    <a:pt x="9734" y="52324"/>
                  </a:lnTo>
                  <a:lnTo>
                    <a:pt x="9967" y="52342"/>
                  </a:lnTo>
                  <a:lnTo>
                    <a:pt x="10771" y="41528"/>
                  </a:lnTo>
                  <a:lnTo>
                    <a:pt x="10540" y="41512"/>
                  </a:lnTo>
                  <a:close/>
                  <a:moveTo>
                    <a:pt x="9718" y="52557"/>
                  </a:moveTo>
                  <a:lnTo>
                    <a:pt x="8914" y="63370"/>
                  </a:lnTo>
                  <a:lnTo>
                    <a:pt x="9137" y="63388"/>
                  </a:lnTo>
                  <a:lnTo>
                    <a:pt x="9951" y="52573"/>
                  </a:lnTo>
                  <a:lnTo>
                    <a:pt x="9718" y="52557"/>
                  </a:lnTo>
                  <a:close/>
                  <a:moveTo>
                    <a:pt x="8898" y="63603"/>
                  </a:moveTo>
                  <a:lnTo>
                    <a:pt x="8084" y="74416"/>
                  </a:lnTo>
                  <a:lnTo>
                    <a:pt x="8317" y="74434"/>
                  </a:lnTo>
                  <a:lnTo>
                    <a:pt x="9121" y="63619"/>
                  </a:lnTo>
                  <a:lnTo>
                    <a:pt x="8898" y="63603"/>
                  </a:lnTo>
                  <a:close/>
                  <a:moveTo>
                    <a:pt x="8069" y="74649"/>
                  </a:moveTo>
                  <a:lnTo>
                    <a:pt x="7265" y="85461"/>
                  </a:lnTo>
                  <a:lnTo>
                    <a:pt x="7495" y="85479"/>
                  </a:lnTo>
                  <a:lnTo>
                    <a:pt x="8301" y="74664"/>
                  </a:lnTo>
                  <a:lnTo>
                    <a:pt x="8069" y="74649"/>
                  </a:lnTo>
                  <a:close/>
                  <a:moveTo>
                    <a:pt x="7247" y="85686"/>
                  </a:moveTo>
                  <a:lnTo>
                    <a:pt x="6443" y="96499"/>
                  </a:lnTo>
                  <a:lnTo>
                    <a:pt x="6667" y="96515"/>
                  </a:lnTo>
                  <a:lnTo>
                    <a:pt x="7479" y="85702"/>
                  </a:lnTo>
                  <a:lnTo>
                    <a:pt x="7247" y="85686"/>
                  </a:lnTo>
                  <a:close/>
                  <a:moveTo>
                    <a:pt x="6427" y="96732"/>
                  </a:moveTo>
                  <a:lnTo>
                    <a:pt x="5615" y="107545"/>
                  </a:lnTo>
                  <a:lnTo>
                    <a:pt x="5846" y="107560"/>
                  </a:lnTo>
                  <a:lnTo>
                    <a:pt x="6650" y="96748"/>
                  </a:lnTo>
                  <a:lnTo>
                    <a:pt x="6427" y="96732"/>
                  </a:lnTo>
                  <a:close/>
                  <a:moveTo>
                    <a:pt x="5597" y="107777"/>
                  </a:moveTo>
                  <a:lnTo>
                    <a:pt x="4793" y="118590"/>
                  </a:lnTo>
                  <a:lnTo>
                    <a:pt x="5026" y="118606"/>
                  </a:lnTo>
                  <a:lnTo>
                    <a:pt x="5830" y="107793"/>
                  </a:lnTo>
                  <a:lnTo>
                    <a:pt x="5597" y="107777"/>
                  </a:lnTo>
                  <a:close/>
                  <a:moveTo>
                    <a:pt x="4777" y="118815"/>
                  </a:moveTo>
                  <a:lnTo>
                    <a:pt x="3973" y="129636"/>
                  </a:lnTo>
                  <a:lnTo>
                    <a:pt x="4196" y="129652"/>
                  </a:lnTo>
                  <a:lnTo>
                    <a:pt x="5008" y="118839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43" y="140673"/>
                  </a:lnTo>
                  <a:lnTo>
                    <a:pt x="3376" y="140689"/>
                  </a:lnTo>
                  <a:lnTo>
                    <a:pt x="4180" y="129877"/>
                  </a:lnTo>
                  <a:lnTo>
                    <a:pt x="3955" y="129861"/>
                  </a:lnTo>
                  <a:close/>
                  <a:moveTo>
                    <a:pt x="3127" y="140906"/>
                  </a:moveTo>
                  <a:lnTo>
                    <a:pt x="2321" y="151719"/>
                  </a:lnTo>
                  <a:lnTo>
                    <a:pt x="2554" y="151735"/>
                  </a:lnTo>
                  <a:lnTo>
                    <a:pt x="3358" y="140922"/>
                  </a:lnTo>
                  <a:lnTo>
                    <a:pt x="3127" y="140906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24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5" y="162988"/>
                  </a:moveTo>
                  <a:lnTo>
                    <a:pt x="671" y="173802"/>
                  </a:lnTo>
                  <a:lnTo>
                    <a:pt x="904" y="173826"/>
                  </a:lnTo>
                  <a:lnTo>
                    <a:pt x="1708" y="163005"/>
                  </a:lnTo>
                  <a:lnTo>
                    <a:pt x="1485" y="162988"/>
                  </a:lnTo>
                  <a:close/>
                  <a:moveTo>
                    <a:pt x="655" y="174033"/>
                  </a:moveTo>
                  <a:lnTo>
                    <a:pt x="0" y="182874"/>
                  </a:lnTo>
                  <a:lnTo>
                    <a:pt x="231" y="182890"/>
                  </a:lnTo>
                  <a:lnTo>
                    <a:pt x="888" y="174051"/>
                  </a:lnTo>
                  <a:lnTo>
                    <a:pt x="655" y="1740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877375" y="663775"/>
              <a:ext cx="346625" cy="4572300"/>
            </a:xfrm>
            <a:custGeom>
              <a:avLst/>
              <a:gdLst/>
              <a:ahLst/>
              <a:cxnLst/>
              <a:rect l="l" t="t" r="r" b="b"/>
              <a:pathLst>
                <a:path w="13865" h="182892" extrusionOk="0">
                  <a:moveTo>
                    <a:pt x="13634" y="0"/>
                  </a:moveTo>
                  <a:lnTo>
                    <a:pt x="13029" y="8160"/>
                  </a:lnTo>
                  <a:lnTo>
                    <a:pt x="13260" y="8176"/>
                  </a:lnTo>
                  <a:lnTo>
                    <a:pt x="13865" y="16"/>
                  </a:lnTo>
                  <a:lnTo>
                    <a:pt x="13634" y="0"/>
                  </a:lnTo>
                  <a:close/>
                  <a:moveTo>
                    <a:pt x="13011" y="8385"/>
                  </a:moveTo>
                  <a:lnTo>
                    <a:pt x="12207" y="19206"/>
                  </a:lnTo>
                  <a:lnTo>
                    <a:pt x="12432" y="19221"/>
                  </a:lnTo>
                  <a:lnTo>
                    <a:pt x="13244" y="8409"/>
                  </a:lnTo>
                  <a:lnTo>
                    <a:pt x="13011" y="8385"/>
                  </a:lnTo>
                  <a:close/>
                  <a:moveTo>
                    <a:pt x="12191" y="19430"/>
                  </a:moveTo>
                  <a:lnTo>
                    <a:pt x="11377" y="30243"/>
                  </a:lnTo>
                  <a:lnTo>
                    <a:pt x="11610" y="30259"/>
                  </a:lnTo>
                  <a:lnTo>
                    <a:pt x="12414" y="19446"/>
                  </a:lnTo>
                  <a:lnTo>
                    <a:pt x="12191" y="19430"/>
                  </a:lnTo>
                  <a:close/>
                  <a:moveTo>
                    <a:pt x="11361" y="30476"/>
                  </a:moveTo>
                  <a:lnTo>
                    <a:pt x="10557" y="41289"/>
                  </a:lnTo>
                  <a:lnTo>
                    <a:pt x="10790" y="41305"/>
                  </a:lnTo>
                  <a:lnTo>
                    <a:pt x="11594" y="30492"/>
                  </a:lnTo>
                  <a:lnTo>
                    <a:pt x="11361" y="30476"/>
                  </a:lnTo>
                  <a:close/>
                  <a:moveTo>
                    <a:pt x="10541" y="41522"/>
                  </a:moveTo>
                  <a:lnTo>
                    <a:pt x="9735" y="52334"/>
                  </a:lnTo>
                  <a:lnTo>
                    <a:pt x="9960" y="52350"/>
                  </a:lnTo>
                  <a:lnTo>
                    <a:pt x="10772" y="41538"/>
                  </a:lnTo>
                  <a:lnTo>
                    <a:pt x="10541" y="41522"/>
                  </a:lnTo>
                  <a:close/>
                  <a:moveTo>
                    <a:pt x="9719" y="52557"/>
                  </a:moveTo>
                  <a:lnTo>
                    <a:pt x="8907" y="63372"/>
                  </a:lnTo>
                  <a:lnTo>
                    <a:pt x="9138" y="63396"/>
                  </a:lnTo>
                  <a:lnTo>
                    <a:pt x="9944" y="52575"/>
                  </a:lnTo>
                  <a:lnTo>
                    <a:pt x="9719" y="52557"/>
                  </a:lnTo>
                  <a:close/>
                  <a:moveTo>
                    <a:pt x="8889" y="63603"/>
                  </a:moveTo>
                  <a:lnTo>
                    <a:pt x="8085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89" y="63603"/>
                  </a:lnTo>
                  <a:close/>
                  <a:moveTo>
                    <a:pt x="8069" y="74649"/>
                  </a:moveTo>
                  <a:lnTo>
                    <a:pt x="7265" y="85463"/>
                  </a:lnTo>
                  <a:lnTo>
                    <a:pt x="7488" y="85479"/>
                  </a:lnTo>
                  <a:lnTo>
                    <a:pt x="8302" y="74666"/>
                  </a:lnTo>
                  <a:lnTo>
                    <a:pt x="8069" y="74649"/>
                  </a:lnTo>
                  <a:close/>
                  <a:moveTo>
                    <a:pt x="7247" y="85694"/>
                  </a:moveTo>
                  <a:lnTo>
                    <a:pt x="6435" y="96509"/>
                  </a:lnTo>
                  <a:lnTo>
                    <a:pt x="6668" y="96525"/>
                  </a:lnTo>
                  <a:lnTo>
                    <a:pt x="7472" y="85712"/>
                  </a:lnTo>
                  <a:lnTo>
                    <a:pt x="7247" y="85694"/>
                  </a:lnTo>
                  <a:close/>
                  <a:moveTo>
                    <a:pt x="6419" y="96732"/>
                  </a:moveTo>
                  <a:lnTo>
                    <a:pt x="5615" y="107547"/>
                  </a:lnTo>
                  <a:lnTo>
                    <a:pt x="5846" y="107562"/>
                  </a:lnTo>
                  <a:lnTo>
                    <a:pt x="6650" y="96750"/>
                  </a:lnTo>
                  <a:lnTo>
                    <a:pt x="6419" y="96732"/>
                  </a:lnTo>
                  <a:close/>
                  <a:moveTo>
                    <a:pt x="5597" y="107777"/>
                  </a:moveTo>
                  <a:lnTo>
                    <a:pt x="4793" y="118592"/>
                  </a:lnTo>
                  <a:lnTo>
                    <a:pt x="5018" y="118608"/>
                  </a:lnTo>
                  <a:lnTo>
                    <a:pt x="5830" y="107795"/>
                  </a:lnTo>
                  <a:lnTo>
                    <a:pt x="5597" y="107777"/>
                  </a:lnTo>
                  <a:close/>
                  <a:moveTo>
                    <a:pt x="4777" y="118823"/>
                  </a:moveTo>
                  <a:lnTo>
                    <a:pt x="3963" y="129638"/>
                  </a:lnTo>
                  <a:lnTo>
                    <a:pt x="4196" y="129654"/>
                  </a:lnTo>
                  <a:lnTo>
                    <a:pt x="5000" y="118841"/>
                  </a:lnTo>
                  <a:lnTo>
                    <a:pt x="4777" y="118823"/>
                  </a:lnTo>
                  <a:close/>
                  <a:moveTo>
                    <a:pt x="3948" y="129869"/>
                  </a:moveTo>
                  <a:lnTo>
                    <a:pt x="3143" y="140683"/>
                  </a:lnTo>
                  <a:lnTo>
                    <a:pt x="3376" y="140699"/>
                  </a:lnTo>
                  <a:lnTo>
                    <a:pt x="4180" y="129887"/>
                  </a:lnTo>
                  <a:lnTo>
                    <a:pt x="3948" y="129869"/>
                  </a:lnTo>
                  <a:close/>
                  <a:moveTo>
                    <a:pt x="3128" y="140906"/>
                  </a:moveTo>
                  <a:lnTo>
                    <a:pt x="2322" y="151719"/>
                  </a:lnTo>
                  <a:lnTo>
                    <a:pt x="2546" y="151737"/>
                  </a:lnTo>
                  <a:lnTo>
                    <a:pt x="3358" y="140922"/>
                  </a:lnTo>
                  <a:lnTo>
                    <a:pt x="3128" y="140906"/>
                  </a:lnTo>
                  <a:close/>
                  <a:moveTo>
                    <a:pt x="2306" y="151952"/>
                  </a:moveTo>
                  <a:lnTo>
                    <a:pt x="1494" y="162765"/>
                  </a:lnTo>
                  <a:lnTo>
                    <a:pt x="1724" y="162783"/>
                  </a:lnTo>
                  <a:lnTo>
                    <a:pt x="2530" y="151968"/>
                  </a:lnTo>
                  <a:lnTo>
                    <a:pt x="2306" y="151952"/>
                  </a:lnTo>
                  <a:close/>
                  <a:moveTo>
                    <a:pt x="1476" y="162997"/>
                  </a:moveTo>
                  <a:lnTo>
                    <a:pt x="672" y="173810"/>
                  </a:lnTo>
                  <a:lnTo>
                    <a:pt x="904" y="173828"/>
                  </a:lnTo>
                  <a:lnTo>
                    <a:pt x="1709" y="163013"/>
                  </a:lnTo>
                  <a:lnTo>
                    <a:pt x="1476" y="162997"/>
                  </a:lnTo>
                  <a:close/>
                  <a:moveTo>
                    <a:pt x="656" y="174035"/>
                  </a:moveTo>
                  <a:lnTo>
                    <a:pt x="1" y="182876"/>
                  </a:lnTo>
                  <a:lnTo>
                    <a:pt x="224" y="182892"/>
                  </a:lnTo>
                  <a:lnTo>
                    <a:pt x="889" y="174059"/>
                  </a:lnTo>
                  <a:lnTo>
                    <a:pt x="656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5153325" y="684325"/>
              <a:ext cx="346825" cy="4572500"/>
            </a:xfrm>
            <a:custGeom>
              <a:avLst/>
              <a:gdLst/>
              <a:ahLst/>
              <a:cxnLst/>
              <a:rect l="l" t="t" r="r" b="b"/>
              <a:pathLst>
                <a:path w="13873" h="182900" extrusionOk="0">
                  <a:moveTo>
                    <a:pt x="13641" y="0"/>
                  </a:moveTo>
                  <a:lnTo>
                    <a:pt x="13036" y="8160"/>
                  </a:lnTo>
                  <a:lnTo>
                    <a:pt x="13259" y="8176"/>
                  </a:lnTo>
                  <a:lnTo>
                    <a:pt x="13872" y="24"/>
                  </a:lnTo>
                  <a:lnTo>
                    <a:pt x="13641" y="0"/>
                  </a:lnTo>
                  <a:close/>
                  <a:moveTo>
                    <a:pt x="13019" y="8391"/>
                  </a:moveTo>
                  <a:lnTo>
                    <a:pt x="12207" y="19205"/>
                  </a:lnTo>
                  <a:lnTo>
                    <a:pt x="12439" y="19221"/>
                  </a:lnTo>
                  <a:lnTo>
                    <a:pt x="13243" y="8409"/>
                  </a:lnTo>
                  <a:lnTo>
                    <a:pt x="13019" y="8391"/>
                  </a:lnTo>
                  <a:close/>
                  <a:moveTo>
                    <a:pt x="12191" y="19428"/>
                  </a:moveTo>
                  <a:lnTo>
                    <a:pt x="11385" y="30251"/>
                  </a:lnTo>
                  <a:lnTo>
                    <a:pt x="11617" y="30267"/>
                  </a:lnTo>
                  <a:lnTo>
                    <a:pt x="12422" y="19454"/>
                  </a:lnTo>
                  <a:lnTo>
                    <a:pt x="12191" y="19428"/>
                  </a:lnTo>
                  <a:close/>
                  <a:moveTo>
                    <a:pt x="11369" y="30474"/>
                  </a:moveTo>
                  <a:lnTo>
                    <a:pt x="10565" y="41287"/>
                  </a:lnTo>
                  <a:lnTo>
                    <a:pt x="10788" y="41305"/>
                  </a:lnTo>
                  <a:lnTo>
                    <a:pt x="11602" y="30490"/>
                  </a:lnTo>
                  <a:lnTo>
                    <a:pt x="11369" y="30474"/>
                  </a:lnTo>
                  <a:close/>
                  <a:moveTo>
                    <a:pt x="10549" y="41520"/>
                  </a:moveTo>
                  <a:lnTo>
                    <a:pt x="9735" y="52332"/>
                  </a:lnTo>
                  <a:lnTo>
                    <a:pt x="9968" y="52350"/>
                  </a:lnTo>
                  <a:lnTo>
                    <a:pt x="10772" y="41536"/>
                  </a:lnTo>
                  <a:lnTo>
                    <a:pt x="10549" y="41520"/>
                  </a:lnTo>
                  <a:close/>
                  <a:moveTo>
                    <a:pt x="9719" y="52565"/>
                  </a:moveTo>
                  <a:lnTo>
                    <a:pt x="8915" y="63378"/>
                  </a:lnTo>
                  <a:lnTo>
                    <a:pt x="9146" y="63396"/>
                  </a:lnTo>
                  <a:lnTo>
                    <a:pt x="9952" y="52581"/>
                  </a:lnTo>
                  <a:lnTo>
                    <a:pt x="9719" y="52565"/>
                  </a:lnTo>
                  <a:close/>
                  <a:moveTo>
                    <a:pt x="8897" y="63603"/>
                  </a:moveTo>
                  <a:lnTo>
                    <a:pt x="8093" y="74424"/>
                  </a:lnTo>
                  <a:lnTo>
                    <a:pt x="8318" y="74441"/>
                  </a:lnTo>
                  <a:lnTo>
                    <a:pt x="9130" y="63619"/>
                  </a:lnTo>
                  <a:lnTo>
                    <a:pt x="8897" y="63603"/>
                  </a:lnTo>
                  <a:close/>
                  <a:moveTo>
                    <a:pt x="8077" y="74648"/>
                  </a:moveTo>
                  <a:lnTo>
                    <a:pt x="7265" y="85461"/>
                  </a:lnTo>
                  <a:lnTo>
                    <a:pt x="7496" y="85479"/>
                  </a:lnTo>
                  <a:lnTo>
                    <a:pt x="8300" y="74664"/>
                  </a:lnTo>
                  <a:lnTo>
                    <a:pt x="8077" y="74648"/>
                  </a:lnTo>
                  <a:close/>
                  <a:moveTo>
                    <a:pt x="7247" y="85694"/>
                  </a:moveTo>
                  <a:lnTo>
                    <a:pt x="6443" y="96507"/>
                  </a:lnTo>
                  <a:lnTo>
                    <a:pt x="6676" y="96525"/>
                  </a:lnTo>
                  <a:lnTo>
                    <a:pt x="7480" y="85710"/>
                  </a:lnTo>
                  <a:lnTo>
                    <a:pt x="7247" y="85694"/>
                  </a:lnTo>
                  <a:close/>
                  <a:moveTo>
                    <a:pt x="6427" y="96740"/>
                  </a:moveTo>
                  <a:lnTo>
                    <a:pt x="5623" y="107552"/>
                  </a:lnTo>
                  <a:lnTo>
                    <a:pt x="5846" y="107570"/>
                  </a:lnTo>
                  <a:lnTo>
                    <a:pt x="6658" y="96756"/>
                  </a:lnTo>
                  <a:lnTo>
                    <a:pt x="6427" y="96740"/>
                  </a:lnTo>
                  <a:close/>
                  <a:moveTo>
                    <a:pt x="5605" y="107777"/>
                  </a:moveTo>
                  <a:lnTo>
                    <a:pt x="4801" y="118590"/>
                  </a:lnTo>
                  <a:lnTo>
                    <a:pt x="5026" y="118616"/>
                  </a:lnTo>
                  <a:lnTo>
                    <a:pt x="5830" y="107793"/>
                  </a:lnTo>
                  <a:lnTo>
                    <a:pt x="5605" y="107777"/>
                  </a:lnTo>
                  <a:close/>
                  <a:moveTo>
                    <a:pt x="4777" y="118823"/>
                  </a:moveTo>
                  <a:lnTo>
                    <a:pt x="3971" y="129636"/>
                  </a:lnTo>
                  <a:lnTo>
                    <a:pt x="4204" y="129652"/>
                  </a:lnTo>
                  <a:lnTo>
                    <a:pt x="5008" y="118839"/>
                  </a:lnTo>
                  <a:lnTo>
                    <a:pt x="4777" y="118823"/>
                  </a:lnTo>
                  <a:close/>
                  <a:moveTo>
                    <a:pt x="3955" y="129869"/>
                  </a:moveTo>
                  <a:lnTo>
                    <a:pt x="3151" y="140681"/>
                  </a:lnTo>
                  <a:lnTo>
                    <a:pt x="3384" y="140697"/>
                  </a:lnTo>
                  <a:lnTo>
                    <a:pt x="4188" y="129884"/>
                  </a:lnTo>
                  <a:lnTo>
                    <a:pt x="3955" y="129869"/>
                  </a:lnTo>
                  <a:close/>
                  <a:moveTo>
                    <a:pt x="3135" y="140914"/>
                  </a:moveTo>
                  <a:lnTo>
                    <a:pt x="2329" y="151727"/>
                  </a:lnTo>
                  <a:lnTo>
                    <a:pt x="2554" y="151743"/>
                  </a:lnTo>
                  <a:lnTo>
                    <a:pt x="3358" y="140930"/>
                  </a:lnTo>
                  <a:lnTo>
                    <a:pt x="3135" y="140914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32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3" y="162997"/>
                  </a:moveTo>
                  <a:lnTo>
                    <a:pt x="679" y="173810"/>
                  </a:lnTo>
                  <a:lnTo>
                    <a:pt x="912" y="173826"/>
                  </a:lnTo>
                  <a:lnTo>
                    <a:pt x="1716" y="163013"/>
                  </a:lnTo>
                  <a:lnTo>
                    <a:pt x="1483" y="162997"/>
                  </a:lnTo>
                  <a:close/>
                  <a:moveTo>
                    <a:pt x="663" y="174043"/>
                  </a:moveTo>
                  <a:lnTo>
                    <a:pt x="1" y="182882"/>
                  </a:lnTo>
                  <a:lnTo>
                    <a:pt x="231" y="182899"/>
                  </a:lnTo>
                  <a:lnTo>
                    <a:pt x="886" y="174059"/>
                  </a:lnTo>
                  <a:lnTo>
                    <a:pt x="663" y="1740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5429475" y="705000"/>
              <a:ext cx="346625" cy="4572325"/>
            </a:xfrm>
            <a:custGeom>
              <a:avLst/>
              <a:gdLst/>
              <a:ahLst/>
              <a:cxnLst/>
              <a:rect l="l" t="t" r="r" b="b"/>
              <a:pathLst>
                <a:path w="13865" h="182893" extrusionOk="0">
                  <a:moveTo>
                    <a:pt x="13641" y="1"/>
                  </a:moveTo>
                  <a:lnTo>
                    <a:pt x="13026" y="8153"/>
                  </a:lnTo>
                  <a:lnTo>
                    <a:pt x="13259" y="8179"/>
                  </a:lnTo>
                  <a:lnTo>
                    <a:pt x="13864" y="19"/>
                  </a:lnTo>
                  <a:lnTo>
                    <a:pt x="13641" y="1"/>
                  </a:lnTo>
                  <a:close/>
                  <a:moveTo>
                    <a:pt x="13010" y="8386"/>
                  </a:moveTo>
                  <a:lnTo>
                    <a:pt x="12206" y="19198"/>
                  </a:lnTo>
                  <a:lnTo>
                    <a:pt x="12439" y="19214"/>
                  </a:lnTo>
                  <a:lnTo>
                    <a:pt x="13243" y="8402"/>
                  </a:lnTo>
                  <a:lnTo>
                    <a:pt x="13010" y="8386"/>
                  </a:lnTo>
                  <a:close/>
                  <a:moveTo>
                    <a:pt x="12190" y="19431"/>
                  </a:moveTo>
                  <a:lnTo>
                    <a:pt x="11384" y="30244"/>
                  </a:lnTo>
                  <a:lnTo>
                    <a:pt x="11609" y="30260"/>
                  </a:lnTo>
                  <a:lnTo>
                    <a:pt x="12421" y="19447"/>
                  </a:lnTo>
                  <a:lnTo>
                    <a:pt x="12190" y="19431"/>
                  </a:lnTo>
                  <a:close/>
                  <a:moveTo>
                    <a:pt x="11368" y="30477"/>
                  </a:moveTo>
                  <a:lnTo>
                    <a:pt x="10564" y="41290"/>
                  </a:lnTo>
                  <a:lnTo>
                    <a:pt x="10787" y="41306"/>
                  </a:lnTo>
                  <a:lnTo>
                    <a:pt x="11593" y="30493"/>
                  </a:lnTo>
                  <a:lnTo>
                    <a:pt x="11368" y="30477"/>
                  </a:lnTo>
                  <a:close/>
                  <a:moveTo>
                    <a:pt x="10538" y="41515"/>
                  </a:moveTo>
                  <a:lnTo>
                    <a:pt x="9734" y="52327"/>
                  </a:lnTo>
                  <a:lnTo>
                    <a:pt x="9967" y="52343"/>
                  </a:lnTo>
                  <a:lnTo>
                    <a:pt x="10771" y="41530"/>
                  </a:lnTo>
                  <a:lnTo>
                    <a:pt x="10538" y="41515"/>
                  </a:lnTo>
                  <a:close/>
                  <a:moveTo>
                    <a:pt x="9718" y="52560"/>
                  </a:moveTo>
                  <a:lnTo>
                    <a:pt x="8914" y="63373"/>
                  </a:lnTo>
                  <a:lnTo>
                    <a:pt x="9145" y="63389"/>
                  </a:lnTo>
                  <a:lnTo>
                    <a:pt x="9951" y="52576"/>
                  </a:lnTo>
                  <a:lnTo>
                    <a:pt x="9718" y="52560"/>
                  </a:lnTo>
                  <a:close/>
                  <a:moveTo>
                    <a:pt x="8896" y="63606"/>
                  </a:moveTo>
                  <a:lnTo>
                    <a:pt x="8092" y="74419"/>
                  </a:lnTo>
                  <a:lnTo>
                    <a:pt x="8317" y="74434"/>
                  </a:lnTo>
                  <a:lnTo>
                    <a:pt x="9121" y="63622"/>
                  </a:lnTo>
                  <a:lnTo>
                    <a:pt x="8896" y="63606"/>
                  </a:lnTo>
                  <a:close/>
                  <a:moveTo>
                    <a:pt x="8069" y="74641"/>
                  </a:moveTo>
                  <a:lnTo>
                    <a:pt x="7265" y="85464"/>
                  </a:lnTo>
                  <a:lnTo>
                    <a:pt x="7495" y="85480"/>
                  </a:lnTo>
                  <a:lnTo>
                    <a:pt x="8299" y="74667"/>
                  </a:lnTo>
                  <a:lnTo>
                    <a:pt x="8069" y="74641"/>
                  </a:lnTo>
                  <a:close/>
                  <a:moveTo>
                    <a:pt x="7247" y="85687"/>
                  </a:moveTo>
                  <a:lnTo>
                    <a:pt x="6443" y="96502"/>
                  </a:lnTo>
                  <a:lnTo>
                    <a:pt x="6675" y="96518"/>
                  </a:lnTo>
                  <a:lnTo>
                    <a:pt x="7479" y="85705"/>
                  </a:lnTo>
                  <a:lnTo>
                    <a:pt x="7247" y="85687"/>
                  </a:lnTo>
                  <a:close/>
                  <a:moveTo>
                    <a:pt x="6427" y="96733"/>
                  </a:moveTo>
                  <a:lnTo>
                    <a:pt x="5623" y="107547"/>
                  </a:lnTo>
                  <a:lnTo>
                    <a:pt x="5846" y="107563"/>
                  </a:lnTo>
                  <a:lnTo>
                    <a:pt x="6650" y="96751"/>
                  </a:lnTo>
                  <a:lnTo>
                    <a:pt x="6427" y="96733"/>
                  </a:lnTo>
                  <a:close/>
                  <a:moveTo>
                    <a:pt x="5597" y="107778"/>
                  </a:moveTo>
                  <a:lnTo>
                    <a:pt x="479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7" y="107778"/>
                  </a:lnTo>
                  <a:close/>
                  <a:moveTo>
                    <a:pt x="4777" y="118816"/>
                  </a:moveTo>
                  <a:lnTo>
                    <a:pt x="3971" y="129639"/>
                  </a:lnTo>
                  <a:lnTo>
                    <a:pt x="4204" y="129655"/>
                  </a:lnTo>
                  <a:lnTo>
                    <a:pt x="5008" y="118834"/>
                  </a:lnTo>
                  <a:lnTo>
                    <a:pt x="4777" y="118816"/>
                  </a:lnTo>
                  <a:close/>
                  <a:moveTo>
                    <a:pt x="3955" y="129862"/>
                  </a:moveTo>
                  <a:lnTo>
                    <a:pt x="3151" y="140676"/>
                  </a:lnTo>
                  <a:lnTo>
                    <a:pt x="3374" y="140692"/>
                  </a:lnTo>
                  <a:lnTo>
                    <a:pt x="4180" y="129879"/>
                  </a:lnTo>
                  <a:lnTo>
                    <a:pt x="3955" y="129862"/>
                  </a:lnTo>
                  <a:close/>
                  <a:moveTo>
                    <a:pt x="3135" y="140907"/>
                  </a:moveTo>
                  <a:lnTo>
                    <a:pt x="2321" y="151722"/>
                  </a:lnTo>
                  <a:lnTo>
                    <a:pt x="2554" y="151738"/>
                  </a:lnTo>
                  <a:lnTo>
                    <a:pt x="3358" y="140925"/>
                  </a:lnTo>
                  <a:lnTo>
                    <a:pt x="3135" y="140907"/>
                  </a:lnTo>
                  <a:close/>
                  <a:moveTo>
                    <a:pt x="2305" y="151953"/>
                  </a:moveTo>
                  <a:lnTo>
                    <a:pt x="1501" y="162767"/>
                  </a:lnTo>
                  <a:lnTo>
                    <a:pt x="1732" y="162783"/>
                  </a:lnTo>
                  <a:lnTo>
                    <a:pt x="2538" y="151971"/>
                  </a:lnTo>
                  <a:lnTo>
                    <a:pt x="2305" y="151953"/>
                  </a:lnTo>
                  <a:close/>
                  <a:moveTo>
                    <a:pt x="1483" y="162990"/>
                  </a:moveTo>
                  <a:lnTo>
                    <a:pt x="679" y="173803"/>
                  </a:lnTo>
                  <a:lnTo>
                    <a:pt x="904" y="173821"/>
                  </a:lnTo>
                  <a:lnTo>
                    <a:pt x="1716" y="163006"/>
                  </a:lnTo>
                  <a:lnTo>
                    <a:pt x="1483" y="162990"/>
                  </a:lnTo>
                  <a:close/>
                  <a:moveTo>
                    <a:pt x="663" y="174036"/>
                  </a:moveTo>
                  <a:lnTo>
                    <a:pt x="0" y="182876"/>
                  </a:lnTo>
                  <a:lnTo>
                    <a:pt x="231" y="182892"/>
                  </a:lnTo>
                  <a:lnTo>
                    <a:pt x="886" y="174052"/>
                  </a:lnTo>
                  <a:lnTo>
                    <a:pt x="663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5705600" y="725550"/>
              <a:ext cx="346625" cy="4572325"/>
            </a:xfrm>
            <a:custGeom>
              <a:avLst/>
              <a:gdLst/>
              <a:ahLst/>
              <a:cxnLst/>
              <a:rect l="l" t="t" r="r" b="b"/>
              <a:pathLst>
                <a:path w="13865" h="182893" extrusionOk="0">
                  <a:moveTo>
                    <a:pt x="13642" y="1"/>
                  </a:moveTo>
                  <a:lnTo>
                    <a:pt x="13027" y="8161"/>
                  </a:lnTo>
                  <a:lnTo>
                    <a:pt x="13260" y="8177"/>
                  </a:lnTo>
                  <a:lnTo>
                    <a:pt x="13865" y="17"/>
                  </a:lnTo>
                  <a:lnTo>
                    <a:pt x="13642" y="1"/>
                  </a:lnTo>
                  <a:close/>
                  <a:moveTo>
                    <a:pt x="13011" y="8384"/>
                  </a:moveTo>
                  <a:lnTo>
                    <a:pt x="12207" y="19198"/>
                  </a:lnTo>
                  <a:lnTo>
                    <a:pt x="12440" y="19222"/>
                  </a:lnTo>
                  <a:lnTo>
                    <a:pt x="13244" y="8402"/>
                  </a:lnTo>
                  <a:lnTo>
                    <a:pt x="13011" y="8384"/>
                  </a:lnTo>
                  <a:close/>
                  <a:moveTo>
                    <a:pt x="12191" y="19429"/>
                  </a:moveTo>
                  <a:lnTo>
                    <a:pt x="11385" y="30244"/>
                  </a:lnTo>
                  <a:lnTo>
                    <a:pt x="11610" y="30260"/>
                  </a:lnTo>
                  <a:lnTo>
                    <a:pt x="12414" y="19447"/>
                  </a:lnTo>
                  <a:lnTo>
                    <a:pt x="12191" y="19429"/>
                  </a:lnTo>
                  <a:close/>
                  <a:moveTo>
                    <a:pt x="11361" y="30475"/>
                  </a:moveTo>
                  <a:lnTo>
                    <a:pt x="10557" y="41290"/>
                  </a:lnTo>
                  <a:lnTo>
                    <a:pt x="10788" y="41306"/>
                  </a:lnTo>
                  <a:lnTo>
                    <a:pt x="11594" y="30493"/>
                  </a:lnTo>
                  <a:lnTo>
                    <a:pt x="11361" y="30475"/>
                  </a:lnTo>
                  <a:close/>
                  <a:moveTo>
                    <a:pt x="10539" y="41520"/>
                  </a:moveTo>
                  <a:lnTo>
                    <a:pt x="9735" y="52335"/>
                  </a:lnTo>
                  <a:lnTo>
                    <a:pt x="9968" y="52351"/>
                  </a:lnTo>
                  <a:lnTo>
                    <a:pt x="10772" y="41538"/>
                  </a:lnTo>
                  <a:lnTo>
                    <a:pt x="10539" y="41520"/>
                  </a:lnTo>
                  <a:close/>
                  <a:moveTo>
                    <a:pt x="9719" y="52558"/>
                  </a:moveTo>
                  <a:lnTo>
                    <a:pt x="8915" y="63371"/>
                  </a:lnTo>
                  <a:lnTo>
                    <a:pt x="9138" y="63389"/>
                  </a:lnTo>
                  <a:lnTo>
                    <a:pt x="9942" y="52574"/>
                  </a:lnTo>
                  <a:lnTo>
                    <a:pt x="9719" y="52558"/>
                  </a:lnTo>
                  <a:close/>
                  <a:moveTo>
                    <a:pt x="8897" y="63604"/>
                  </a:moveTo>
                  <a:lnTo>
                    <a:pt x="8085" y="74416"/>
                  </a:lnTo>
                  <a:lnTo>
                    <a:pt x="8318" y="74434"/>
                  </a:lnTo>
                  <a:lnTo>
                    <a:pt x="9122" y="63620"/>
                  </a:lnTo>
                  <a:lnTo>
                    <a:pt x="8897" y="63604"/>
                  </a:lnTo>
                  <a:close/>
                  <a:moveTo>
                    <a:pt x="8069" y="74649"/>
                  </a:moveTo>
                  <a:lnTo>
                    <a:pt x="7265" y="85462"/>
                  </a:lnTo>
                  <a:lnTo>
                    <a:pt x="7496" y="85480"/>
                  </a:lnTo>
                  <a:lnTo>
                    <a:pt x="8300" y="74665"/>
                  </a:lnTo>
                  <a:lnTo>
                    <a:pt x="8069" y="74649"/>
                  </a:lnTo>
                  <a:close/>
                  <a:moveTo>
                    <a:pt x="7247" y="85695"/>
                  </a:moveTo>
                  <a:lnTo>
                    <a:pt x="6443" y="96508"/>
                  </a:lnTo>
                  <a:lnTo>
                    <a:pt x="6668" y="96526"/>
                  </a:lnTo>
                  <a:lnTo>
                    <a:pt x="7480" y="85711"/>
                  </a:lnTo>
                  <a:lnTo>
                    <a:pt x="7247" y="85695"/>
                  </a:lnTo>
                  <a:close/>
                  <a:moveTo>
                    <a:pt x="6427" y="96733"/>
                  </a:moveTo>
                  <a:lnTo>
                    <a:pt x="5613" y="107545"/>
                  </a:lnTo>
                  <a:lnTo>
                    <a:pt x="5846" y="107563"/>
                  </a:lnTo>
                  <a:lnTo>
                    <a:pt x="6650" y="96749"/>
                  </a:lnTo>
                  <a:lnTo>
                    <a:pt x="6427" y="96733"/>
                  </a:lnTo>
                  <a:close/>
                  <a:moveTo>
                    <a:pt x="5597" y="107778"/>
                  </a:moveTo>
                  <a:lnTo>
                    <a:pt x="4793" y="118591"/>
                  </a:lnTo>
                  <a:lnTo>
                    <a:pt x="5026" y="118609"/>
                  </a:lnTo>
                  <a:lnTo>
                    <a:pt x="5830" y="107794"/>
                  </a:lnTo>
                  <a:lnTo>
                    <a:pt x="5597" y="107778"/>
                  </a:lnTo>
                  <a:close/>
                  <a:moveTo>
                    <a:pt x="4777" y="118824"/>
                  </a:moveTo>
                  <a:lnTo>
                    <a:pt x="3971" y="129637"/>
                  </a:lnTo>
                  <a:lnTo>
                    <a:pt x="4196" y="129654"/>
                  </a:lnTo>
                  <a:lnTo>
                    <a:pt x="5008" y="118840"/>
                  </a:lnTo>
                  <a:lnTo>
                    <a:pt x="4777" y="118824"/>
                  </a:lnTo>
                  <a:close/>
                  <a:moveTo>
                    <a:pt x="3955" y="129861"/>
                  </a:moveTo>
                  <a:lnTo>
                    <a:pt x="3143" y="140682"/>
                  </a:lnTo>
                  <a:lnTo>
                    <a:pt x="3374" y="140700"/>
                  </a:lnTo>
                  <a:lnTo>
                    <a:pt x="4180" y="129885"/>
                  </a:lnTo>
                  <a:lnTo>
                    <a:pt x="3955" y="129861"/>
                  </a:lnTo>
                  <a:close/>
                  <a:moveTo>
                    <a:pt x="3126" y="140907"/>
                  </a:moveTo>
                  <a:lnTo>
                    <a:pt x="2322" y="151720"/>
                  </a:lnTo>
                  <a:lnTo>
                    <a:pt x="2554" y="151736"/>
                  </a:lnTo>
                  <a:lnTo>
                    <a:pt x="3358" y="140923"/>
                  </a:lnTo>
                  <a:lnTo>
                    <a:pt x="3126" y="140907"/>
                  </a:lnTo>
                  <a:close/>
                  <a:moveTo>
                    <a:pt x="2306" y="151953"/>
                  </a:moveTo>
                  <a:lnTo>
                    <a:pt x="1502" y="162765"/>
                  </a:lnTo>
                  <a:lnTo>
                    <a:pt x="1724" y="162781"/>
                  </a:lnTo>
                  <a:lnTo>
                    <a:pt x="2538" y="151969"/>
                  </a:lnTo>
                  <a:lnTo>
                    <a:pt x="2306" y="151953"/>
                  </a:lnTo>
                  <a:close/>
                  <a:moveTo>
                    <a:pt x="1484" y="162998"/>
                  </a:moveTo>
                  <a:lnTo>
                    <a:pt x="672" y="173811"/>
                  </a:lnTo>
                  <a:lnTo>
                    <a:pt x="904" y="173827"/>
                  </a:lnTo>
                  <a:lnTo>
                    <a:pt x="1709" y="163014"/>
                  </a:lnTo>
                  <a:lnTo>
                    <a:pt x="1484" y="162998"/>
                  </a:lnTo>
                  <a:close/>
                  <a:moveTo>
                    <a:pt x="656" y="174036"/>
                  </a:moveTo>
                  <a:lnTo>
                    <a:pt x="1" y="182874"/>
                  </a:lnTo>
                  <a:lnTo>
                    <a:pt x="224" y="182892"/>
                  </a:lnTo>
                  <a:lnTo>
                    <a:pt x="887" y="174052"/>
                  </a:lnTo>
                  <a:lnTo>
                    <a:pt x="656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5981750" y="746050"/>
              <a:ext cx="346625" cy="4572525"/>
            </a:xfrm>
            <a:custGeom>
              <a:avLst/>
              <a:gdLst/>
              <a:ahLst/>
              <a:cxnLst/>
              <a:rect l="l" t="t" r="r" b="b"/>
              <a:pathLst>
                <a:path w="13865" h="182901" extrusionOk="0">
                  <a:moveTo>
                    <a:pt x="13633" y="1"/>
                  </a:moveTo>
                  <a:lnTo>
                    <a:pt x="13026" y="8161"/>
                  </a:lnTo>
                  <a:lnTo>
                    <a:pt x="13259" y="8179"/>
                  </a:lnTo>
                  <a:lnTo>
                    <a:pt x="13864" y="27"/>
                  </a:lnTo>
                  <a:lnTo>
                    <a:pt x="13633" y="1"/>
                  </a:lnTo>
                  <a:close/>
                  <a:moveTo>
                    <a:pt x="13011" y="8394"/>
                  </a:moveTo>
                  <a:lnTo>
                    <a:pt x="12207" y="19206"/>
                  </a:lnTo>
                  <a:lnTo>
                    <a:pt x="12429" y="19224"/>
                  </a:lnTo>
                  <a:lnTo>
                    <a:pt x="13243" y="8409"/>
                  </a:lnTo>
                  <a:lnTo>
                    <a:pt x="13011" y="8394"/>
                  </a:lnTo>
                  <a:close/>
                  <a:moveTo>
                    <a:pt x="12191" y="19431"/>
                  </a:moveTo>
                  <a:lnTo>
                    <a:pt x="11377" y="30252"/>
                  </a:lnTo>
                  <a:lnTo>
                    <a:pt x="11609" y="30270"/>
                  </a:lnTo>
                  <a:lnTo>
                    <a:pt x="12413" y="19455"/>
                  </a:lnTo>
                  <a:lnTo>
                    <a:pt x="12191" y="19431"/>
                  </a:lnTo>
                  <a:close/>
                  <a:moveTo>
                    <a:pt x="11361" y="30477"/>
                  </a:moveTo>
                  <a:lnTo>
                    <a:pt x="10557" y="41290"/>
                  </a:lnTo>
                  <a:lnTo>
                    <a:pt x="10787" y="41305"/>
                  </a:lnTo>
                  <a:lnTo>
                    <a:pt x="11594" y="30493"/>
                  </a:lnTo>
                  <a:lnTo>
                    <a:pt x="11361" y="30477"/>
                  </a:lnTo>
                  <a:close/>
                  <a:moveTo>
                    <a:pt x="10539" y="41522"/>
                  </a:moveTo>
                  <a:lnTo>
                    <a:pt x="9735" y="52335"/>
                  </a:lnTo>
                  <a:lnTo>
                    <a:pt x="9960" y="52351"/>
                  </a:lnTo>
                  <a:lnTo>
                    <a:pt x="10772" y="41538"/>
                  </a:lnTo>
                  <a:lnTo>
                    <a:pt x="10539" y="41522"/>
                  </a:lnTo>
                  <a:close/>
                  <a:moveTo>
                    <a:pt x="9719" y="52568"/>
                  </a:moveTo>
                  <a:lnTo>
                    <a:pt x="8907" y="63381"/>
                  </a:lnTo>
                  <a:lnTo>
                    <a:pt x="9138" y="63397"/>
                  </a:lnTo>
                  <a:lnTo>
                    <a:pt x="9942" y="52584"/>
                  </a:lnTo>
                  <a:lnTo>
                    <a:pt x="9719" y="52568"/>
                  </a:lnTo>
                  <a:close/>
                  <a:moveTo>
                    <a:pt x="8889" y="63606"/>
                  </a:moveTo>
                  <a:lnTo>
                    <a:pt x="8085" y="74418"/>
                  </a:lnTo>
                  <a:lnTo>
                    <a:pt x="8318" y="74442"/>
                  </a:lnTo>
                  <a:lnTo>
                    <a:pt x="9122" y="63622"/>
                  </a:lnTo>
                  <a:lnTo>
                    <a:pt x="8889" y="63606"/>
                  </a:lnTo>
                  <a:close/>
                  <a:moveTo>
                    <a:pt x="8069" y="74651"/>
                  </a:moveTo>
                  <a:lnTo>
                    <a:pt x="7265" y="85464"/>
                  </a:lnTo>
                  <a:lnTo>
                    <a:pt x="7488" y="85480"/>
                  </a:lnTo>
                  <a:lnTo>
                    <a:pt x="8300" y="74667"/>
                  </a:lnTo>
                  <a:lnTo>
                    <a:pt x="8069" y="74651"/>
                  </a:lnTo>
                  <a:close/>
                  <a:moveTo>
                    <a:pt x="7247" y="85697"/>
                  </a:moveTo>
                  <a:lnTo>
                    <a:pt x="6435" y="96510"/>
                  </a:lnTo>
                  <a:lnTo>
                    <a:pt x="6668" y="96526"/>
                  </a:lnTo>
                  <a:lnTo>
                    <a:pt x="7472" y="85713"/>
                  </a:lnTo>
                  <a:lnTo>
                    <a:pt x="7247" y="85697"/>
                  </a:lnTo>
                  <a:close/>
                  <a:moveTo>
                    <a:pt x="6419" y="96743"/>
                  </a:moveTo>
                  <a:lnTo>
                    <a:pt x="5613" y="107555"/>
                  </a:lnTo>
                  <a:lnTo>
                    <a:pt x="5846" y="107571"/>
                  </a:lnTo>
                  <a:lnTo>
                    <a:pt x="6650" y="96758"/>
                  </a:lnTo>
                  <a:lnTo>
                    <a:pt x="6419" y="96743"/>
                  </a:lnTo>
                  <a:close/>
                  <a:moveTo>
                    <a:pt x="5597" y="107778"/>
                  </a:moveTo>
                  <a:lnTo>
                    <a:pt x="4793" y="118593"/>
                  </a:lnTo>
                  <a:lnTo>
                    <a:pt x="5016" y="118609"/>
                  </a:lnTo>
                  <a:lnTo>
                    <a:pt x="5830" y="107796"/>
                  </a:lnTo>
                  <a:lnTo>
                    <a:pt x="5597" y="107778"/>
                  </a:lnTo>
                  <a:close/>
                  <a:moveTo>
                    <a:pt x="4777" y="118824"/>
                  </a:moveTo>
                  <a:lnTo>
                    <a:pt x="3963" y="129639"/>
                  </a:lnTo>
                  <a:lnTo>
                    <a:pt x="4196" y="129654"/>
                  </a:lnTo>
                  <a:lnTo>
                    <a:pt x="5000" y="118842"/>
                  </a:lnTo>
                  <a:lnTo>
                    <a:pt x="4777" y="118824"/>
                  </a:lnTo>
                  <a:close/>
                  <a:moveTo>
                    <a:pt x="3947" y="129869"/>
                  </a:moveTo>
                  <a:lnTo>
                    <a:pt x="3143" y="140684"/>
                  </a:lnTo>
                  <a:lnTo>
                    <a:pt x="3374" y="140700"/>
                  </a:lnTo>
                  <a:lnTo>
                    <a:pt x="4180" y="129887"/>
                  </a:lnTo>
                  <a:lnTo>
                    <a:pt x="3947" y="129869"/>
                  </a:lnTo>
                  <a:close/>
                  <a:moveTo>
                    <a:pt x="3125" y="140915"/>
                  </a:moveTo>
                  <a:lnTo>
                    <a:pt x="2321" y="151730"/>
                  </a:lnTo>
                  <a:lnTo>
                    <a:pt x="2546" y="151746"/>
                  </a:lnTo>
                  <a:lnTo>
                    <a:pt x="3358" y="140933"/>
                  </a:lnTo>
                  <a:lnTo>
                    <a:pt x="3125" y="140915"/>
                  </a:lnTo>
                  <a:close/>
                  <a:moveTo>
                    <a:pt x="2305" y="151953"/>
                  </a:moveTo>
                  <a:lnTo>
                    <a:pt x="1493" y="162767"/>
                  </a:lnTo>
                  <a:lnTo>
                    <a:pt x="1724" y="162783"/>
                  </a:lnTo>
                  <a:lnTo>
                    <a:pt x="2528" y="151971"/>
                  </a:lnTo>
                  <a:lnTo>
                    <a:pt x="2305" y="151953"/>
                  </a:lnTo>
                  <a:close/>
                  <a:moveTo>
                    <a:pt x="1475" y="162998"/>
                  </a:moveTo>
                  <a:lnTo>
                    <a:pt x="671" y="173813"/>
                  </a:lnTo>
                  <a:lnTo>
                    <a:pt x="904" y="173829"/>
                  </a:lnTo>
                  <a:lnTo>
                    <a:pt x="1708" y="163016"/>
                  </a:lnTo>
                  <a:lnTo>
                    <a:pt x="1475" y="162998"/>
                  </a:lnTo>
                  <a:close/>
                  <a:moveTo>
                    <a:pt x="655" y="174044"/>
                  </a:moveTo>
                  <a:lnTo>
                    <a:pt x="1" y="182884"/>
                  </a:lnTo>
                  <a:lnTo>
                    <a:pt x="223" y="182900"/>
                  </a:lnTo>
                  <a:lnTo>
                    <a:pt x="886" y="174062"/>
                  </a:lnTo>
                  <a:lnTo>
                    <a:pt x="655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6257650" y="766800"/>
              <a:ext cx="346850" cy="4572325"/>
            </a:xfrm>
            <a:custGeom>
              <a:avLst/>
              <a:gdLst/>
              <a:ahLst/>
              <a:cxnLst/>
              <a:rect l="l" t="t" r="r" b="b"/>
              <a:pathLst>
                <a:path w="13874" h="182893" extrusionOk="0">
                  <a:moveTo>
                    <a:pt x="13643" y="1"/>
                  </a:moveTo>
                  <a:lnTo>
                    <a:pt x="13036" y="8153"/>
                  </a:lnTo>
                  <a:lnTo>
                    <a:pt x="13261" y="8169"/>
                  </a:lnTo>
                  <a:lnTo>
                    <a:pt x="13874" y="17"/>
                  </a:lnTo>
                  <a:lnTo>
                    <a:pt x="13643" y="1"/>
                  </a:lnTo>
                  <a:close/>
                  <a:moveTo>
                    <a:pt x="13020" y="8384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5" y="8401"/>
                  </a:lnTo>
                  <a:lnTo>
                    <a:pt x="13020" y="8384"/>
                  </a:lnTo>
                  <a:close/>
                  <a:moveTo>
                    <a:pt x="12190" y="19429"/>
                  </a:moveTo>
                  <a:lnTo>
                    <a:pt x="11386" y="30244"/>
                  </a:lnTo>
                  <a:lnTo>
                    <a:pt x="11619" y="30260"/>
                  </a:lnTo>
                  <a:lnTo>
                    <a:pt x="12423" y="19447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6" y="41289"/>
                  </a:lnTo>
                  <a:lnTo>
                    <a:pt x="10789" y="41305"/>
                  </a:lnTo>
                  <a:lnTo>
                    <a:pt x="11603" y="30493"/>
                  </a:lnTo>
                  <a:lnTo>
                    <a:pt x="11370" y="30475"/>
                  </a:lnTo>
                  <a:close/>
                  <a:moveTo>
                    <a:pt x="10548" y="41512"/>
                  </a:moveTo>
                  <a:lnTo>
                    <a:pt x="9736" y="52327"/>
                  </a:lnTo>
                  <a:lnTo>
                    <a:pt x="9969" y="52343"/>
                  </a:lnTo>
                  <a:lnTo>
                    <a:pt x="10773" y="41530"/>
                  </a:lnTo>
                  <a:lnTo>
                    <a:pt x="10548" y="41512"/>
                  </a:lnTo>
                  <a:close/>
                  <a:moveTo>
                    <a:pt x="9720" y="52558"/>
                  </a:moveTo>
                  <a:lnTo>
                    <a:pt x="8916" y="63373"/>
                  </a:lnTo>
                  <a:lnTo>
                    <a:pt x="9147" y="63389"/>
                  </a:lnTo>
                  <a:lnTo>
                    <a:pt x="9951" y="52576"/>
                  </a:lnTo>
                  <a:lnTo>
                    <a:pt x="9720" y="52558"/>
                  </a:lnTo>
                  <a:close/>
                  <a:moveTo>
                    <a:pt x="8898" y="63604"/>
                  </a:moveTo>
                  <a:lnTo>
                    <a:pt x="8094" y="74418"/>
                  </a:lnTo>
                  <a:lnTo>
                    <a:pt x="8319" y="74434"/>
                  </a:lnTo>
                  <a:lnTo>
                    <a:pt x="9131" y="63622"/>
                  </a:lnTo>
                  <a:lnTo>
                    <a:pt x="8898" y="63604"/>
                  </a:lnTo>
                  <a:close/>
                  <a:moveTo>
                    <a:pt x="8079" y="74641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1" y="74667"/>
                  </a:lnTo>
                  <a:lnTo>
                    <a:pt x="8079" y="74641"/>
                  </a:lnTo>
                  <a:close/>
                  <a:moveTo>
                    <a:pt x="7249" y="85687"/>
                  </a:moveTo>
                  <a:lnTo>
                    <a:pt x="6445" y="96500"/>
                  </a:lnTo>
                  <a:lnTo>
                    <a:pt x="6677" y="96518"/>
                  </a:lnTo>
                  <a:lnTo>
                    <a:pt x="7481" y="85703"/>
                  </a:lnTo>
                  <a:lnTo>
                    <a:pt x="7249" y="85687"/>
                  </a:lnTo>
                  <a:close/>
                  <a:moveTo>
                    <a:pt x="6429" y="96732"/>
                  </a:moveTo>
                  <a:lnTo>
                    <a:pt x="5623" y="107545"/>
                  </a:lnTo>
                  <a:lnTo>
                    <a:pt x="5848" y="107563"/>
                  </a:lnTo>
                  <a:lnTo>
                    <a:pt x="6660" y="96748"/>
                  </a:lnTo>
                  <a:lnTo>
                    <a:pt x="6429" y="96732"/>
                  </a:lnTo>
                  <a:close/>
                  <a:moveTo>
                    <a:pt x="5607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2" y="107794"/>
                  </a:lnTo>
                  <a:lnTo>
                    <a:pt x="5607" y="107778"/>
                  </a:lnTo>
                  <a:close/>
                  <a:moveTo>
                    <a:pt x="4777" y="118816"/>
                  </a:moveTo>
                  <a:lnTo>
                    <a:pt x="3973" y="129629"/>
                  </a:lnTo>
                  <a:lnTo>
                    <a:pt x="4206" y="129654"/>
                  </a:lnTo>
                  <a:lnTo>
                    <a:pt x="5010" y="118832"/>
                  </a:lnTo>
                  <a:lnTo>
                    <a:pt x="4777" y="118816"/>
                  </a:lnTo>
                  <a:close/>
                  <a:moveTo>
                    <a:pt x="3957" y="129861"/>
                  </a:moveTo>
                  <a:lnTo>
                    <a:pt x="3153" y="140674"/>
                  </a:lnTo>
                  <a:lnTo>
                    <a:pt x="3376" y="140692"/>
                  </a:lnTo>
                  <a:lnTo>
                    <a:pt x="4190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6" y="151738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7" y="151953"/>
                  </a:moveTo>
                  <a:lnTo>
                    <a:pt x="1503" y="162765"/>
                  </a:lnTo>
                  <a:lnTo>
                    <a:pt x="1734" y="162783"/>
                  </a:lnTo>
                  <a:lnTo>
                    <a:pt x="2538" y="151968"/>
                  </a:lnTo>
                  <a:lnTo>
                    <a:pt x="2307" y="151953"/>
                  </a:lnTo>
                  <a:close/>
                  <a:moveTo>
                    <a:pt x="1485" y="162990"/>
                  </a:moveTo>
                  <a:lnTo>
                    <a:pt x="681" y="173803"/>
                  </a:lnTo>
                  <a:lnTo>
                    <a:pt x="906" y="173819"/>
                  </a:lnTo>
                  <a:lnTo>
                    <a:pt x="1718" y="163006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0" y="182874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6533775" y="787300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4" y="1"/>
                  </a:moveTo>
                  <a:lnTo>
                    <a:pt x="13029" y="8161"/>
                  </a:lnTo>
                  <a:lnTo>
                    <a:pt x="13262" y="8178"/>
                  </a:lnTo>
                  <a:lnTo>
                    <a:pt x="13867" y="19"/>
                  </a:lnTo>
                  <a:lnTo>
                    <a:pt x="13644" y="1"/>
                  </a:lnTo>
                  <a:close/>
                  <a:moveTo>
                    <a:pt x="13013" y="8385"/>
                  </a:moveTo>
                  <a:lnTo>
                    <a:pt x="12209" y="19198"/>
                  </a:lnTo>
                  <a:lnTo>
                    <a:pt x="12440" y="19224"/>
                  </a:lnTo>
                  <a:lnTo>
                    <a:pt x="13246" y="8401"/>
                  </a:lnTo>
                  <a:lnTo>
                    <a:pt x="13013" y="8385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2" y="30262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77"/>
                  </a:moveTo>
                  <a:lnTo>
                    <a:pt x="10559" y="41289"/>
                  </a:lnTo>
                  <a:lnTo>
                    <a:pt x="10790" y="41307"/>
                  </a:lnTo>
                  <a:lnTo>
                    <a:pt x="11594" y="30493"/>
                  </a:lnTo>
                  <a:lnTo>
                    <a:pt x="11371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70" y="52353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21" y="52560"/>
                  </a:moveTo>
                  <a:lnTo>
                    <a:pt x="8917" y="63373"/>
                  </a:lnTo>
                  <a:lnTo>
                    <a:pt x="9140" y="63389"/>
                  </a:lnTo>
                  <a:lnTo>
                    <a:pt x="9952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8"/>
                  </a:lnTo>
                  <a:lnTo>
                    <a:pt x="8320" y="74434"/>
                  </a:lnTo>
                  <a:lnTo>
                    <a:pt x="9124" y="63621"/>
                  </a:lnTo>
                  <a:lnTo>
                    <a:pt x="8899" y="63606"/>
                  </a:lnTo>
                  <a:close/>
                  <a:moveTo>
                    <a:pt x="8071" y="74651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71" y="74651"/>
                  </a:lnTo>
                  <a:close/>
                  <a:moveTo>
                    <a:pt x="7249" y="85697"/>
                  </a:moveTo>
                  <a:lnTo>
                    <a:pt x="6445" y="96510"/>
                  </a:lnTo>
                  <a:lnTo>
                    <a:pt x="6668" y="96525"/>
                  </a:lnTo>
                  <a:lnTo>
                    <a:pt x="7482" y="85713"/>
                  </a:lnTo>
                  <a:lnTo>
                    <a:pt x="7249" y="85697"/>
                  </a:lnTo>
                  <a:close/>
                  <a:moveTo>
                    <a:pt x="6429" y="96734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0"/>
                  </a:lnTo>
                  <a:lnTo>
                    <a:pt x="6429" y="96734"/>
                  </a:lnTo>
                  <a:close/>
                  <a:moveTo>
                    <a:pt x="5599" y="107780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2" y="107796"/>
                  </a:lnTo>
                  <a:lnTo>
                    <a:pt x="5599" y="107780"/>
                  </a:lnTo>
                  <a:close/>
                  <a:moveTo>
                    <a:pt x="4777" y="118826"/>
                  </a:moveTo>
                  <a:lnTo>
                    <a:pt x="3973" y="129638"/>
                  </a:lnTo>
                  <a:lnTo>
                    <a:pt x="4206" y="129654"/>
                  </a:lnTo>
                  <a:lnTo>
                    <a:pt x="5010" y="118842"/>
                  </a:lnTo>
                  <a:lnTo>
                    <a:pt x="4777" y="118826"/>
                  </a:lnTo>
                  <a:close/>
                  <a:moveTo>
                    <a:pt x="3957" y="129861"/>
                  </a:moveTo>
                  <a:lnTo>
                    <a:pt x="3153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7" y="129861"/>
                  </a:lnTo>
                  <a:close/>
                  <a:moveTo>
                    <a:pt x="3128" y="140907"/>
                  </a:moveTo>
                  <a:lnTo>
                    <a:pt x="2324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504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08" y="151953"/>
                  </a:lnTo>
                  <a:close/>
                  <a:moveTo>
                    <a:pt x="1486" y="162998"/>
                  </a:moveTo>
                  <a:lnTo>
                    <a:pt x="682" y="173813"/>
                  </a:lnTo>
                  <a:lnTo>
                    <a:pt x="906" y="173829"/>
                  </a:lnTo>
                  <a:lnTo>
                    <a:pt x="1711" y="163016"/>
                  </a:lnTo>
                  <a:lnTo>
                    <a:pt x="1486" y="162998"/>
                  </a:lnTo>
                  <a:close/>
                  <a:moveTo>
                    <a:pt x="658" y="174036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9" y="174054"/>
                  </a:lnTo>
                  <a:lnTo>
                    <a:pt x="658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6809925" y="807850"/>
              <a:ext cx="346675" cy="4572525"/>
            </a:xfrm>
            <a:custGeom>
              <a:avLst/>
              <a:gdLst/>
              <a:ahLst/>
              <a:cxnLst/>
              <a:rect l="l" t="t" r="r" b="b"/>
              <a:pathLst>
                <a:path w="13867" h="182901" extrusionOk="0">
                  <a:moveTo>
                    <a:pt x="13634" y="1"/>
                  </a:moveTo>
                  <a:lnTo>
                    <a:pt x="13028" y="8161"/>
                  </a:lnTo>
                  <a:lnTo>
                    <a:pt x="13261" y="8176"/>
                  </a:lnTo>
                  <a:lnTo>
                    <a:pt x="13866" y="25"/>
                  </a:lnTo>
                  <a:lnTo>
                    <a:pt x="13634" y="1"/>
                  </a:lnTo>
                  <a:close/>
                  <a:moveTo>
                    <a:pt x="13013" y="8393"/>
                  </a:moveTo>
                  <a:lnTo>
                    <a:pt x="12209" y="19206"/>
                  </a:lnTo>
                  <a:lnTo>
                    <a:pt x="12431" y="19222"/>
                  </a:lnTo>
                  <a:lnTo>
                    <a:pt x="13245" y="8409"/>
                  </a:lnTo>
                  <a:lnTo>
                    <a:pt x="13013" y="8393"/>
                  </a:lnTo>
                  <a:close/>
                  <a:moveTo>
                    <a:pt x="12191" y="19429"/>
                  </a:moveTo>
                  <a:lnTo>
                    <a:pt x="11379" y="30252"/>
                  </a:lnTo>
                  <a:lnTo>
                    <a:pt x="11611" y="30268"/>
                  </a:lnTo>
                  <a:lnTo>
                    <a:pt x="12415" y="19455"/>
                  </a:lnTo>
                  <a:lnTo>
                    <a:pt x="12191" y="19429"/>
                  </a:lnTo>
                  <a:close/>
                  <a:moveTo>
                    <a:pt x="11363" y="30475"/>
                  </a:moveTo>
                  <a:lnTo>
                    <a:pt x="10559" y="41289"/>
                  </a:lnTo>
                  <a:lnTo>
                    <a:pt x="10789" y="41305"/>
                  </a:lnTo>
                  <a:lnTo>
                    <a:pt x="11594" y="30493"/>
                  </a:lnTo>
                  <a:lnTo>
                    <a:pt x="11363" y="30475"/>
                  </a:lnTo>
                  <a:close/>
                  <a:moveTo>
                    <a:pt x="10541" y="41520"/>
                  </a:moveTo>
                  <a:lnTo>
                    <a:pt x="9737" y="52335"/>
                  </a:lnTo>
                  <a:lnTo>
                    <a:pt x="9962" y="52351"/>
                  </a:lnTo>
                  <a:lnTo>
                    <a:pt x="10774" y="41538"/>
                  </a:lnTo>
                  <a:lnTo>
                    <a:pt x="10541" y="41520"/>
                  </a:lnTo>
                  <a:close/>
                  <a:moveTo>
                    <a:pt x="9721" y="52566"/>
                  </a:moveTo>
                  <a:lnTo>
                    <a:pt x="8907" y="63381"/>
                  </a:lnTo>
                  <a:lnTo>
                    <a:pt x="9140" y="63397"/>
                  </a:lnTo>
                  <a:lnTo>
                    <a:pt x="9944" y="52584"/>
                  </a:lnTo>
                  <a:lnTo>
                    <a:pt x="9721" y="52566"/>
                  </a:lnTo>
                  <a:close/>
                  <a:moveTo>
                    <a:pt x="8891" y="63604"/>
                  </a:moveTo>
                  <a:lnTo>
                    <a:pt x="8087" y="74418"/>
                  </a:lnTo>
                  <a:lnTo>
                    <a:pt x="8320" y="74442"/>
                  </a:lnTo>
                  <a:lnTo>
                    <a:pt x="9124" y="63621"/>
                  </a:lnTo>
                  <a:lnTo>
                    <a:pt x="8891" y="63604"/>
                  </a:lnTo>
                  <a:close/>
                  <a:moveTo>
                    <a:pt x="8071" y="74649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71" y="74649"/>
                  </a:lnTo>
                  <a:close/>
                  <a:moveTo>
                    <a:pt x="7249" y="85695"/>
                  </a:moveTo>
                  <a:lnTo>
                    <a:pt x="6445" y="96509"/>
                  </a:lnTo>
                  <a:lnTo>
                    <a:pt x="6668" y="96525"/>
                  </a:lnTo>
                  <a:lnTo>
                    <a:pt x="7474" y="85713"/>
                  </a:lnTo>
                  <a:lnTo>
                    <a:pt x="7249" y="85695"/>
                  </a:lnTo>
                  <a:close/>
                  <a:moveTo>
                    <a:pt x="6419" y="96740"/>
                  </a:moveTo>
                  <a:lnTo>
                    <a:pt x="5615" y="107555"/>
                  </a:lnTo>
                  <a:lnTo>
                    <a:pt x="5848" y="107571"/>
                  </a:lnTo>
                  <a:lnTo>
                    <a:pt x="6652" y="96758"/>
                  </a:lnTo>
                  <a:lnTo>
                    <a:pt x="6419" y="96740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2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198" y="129654"/>
                  </a:lnTo>
                  <a:lnTo>
                    <a:pt x="5002" y="118840"/>
                  </a:lnTo>
                  <a:lnTo>
                    <a:pt x="4777" y="118824"/>
                  </a:lnTo>
                  <a:close/>
                  <a:moveTo>
                    <a:pt x="3949" y="129869"/>
                  </a:moveTo>
                  <a:lnTo>
                    <a:pt x="3145" y="140682"/>
                  </a:lnTo>
                  <a:lnTo>
                    <a:pt x="3376" y="140700"/>
                  </a:lnTo>
                  <a:lnTo>
                    <a:pt x="4180" y="129885"/>
                  </a:lnTo>
                  <a:lnTo>
                    <a:pt x="3949" y="129869"/>
                  </a:lnTo>
                  <a:close/>
                  <a:moveTo>
                    <a:pt x="3127" y="140915"/>
                  </a:moveTo>
                  <a:lnTo>
                    <a:pt x="2323" y="151728"/>
                  </a:lnTo>
                  <a:lnTo>
                    <a:pt x="2556" y="151746"/>
                  </a:lnTo>
                  <a:lnTo>
                    <a:pt x="3360" y="140931"/>
                  </a:lnTo>
                  <a:lnTo>
                    <a:pt x="3127" y="140915"/>
                  </a:lnTo>
                  <a:close/>
                  <a:moveTo>
                    <a:pt x="2307" y="151952"/>
                  </a:moveTo>
                  <a:lnTo>
                    <a:pt x="1503" y="162765"/>
                  </a:lnTo>
                  <a:lnTo>
                    <a:pt x="1726" y="162783"/>
                  </a:lnTo>
                  <a:lnTo>
                    <a:pt x="2538" y="151968"/>
                  </a:lnTo>
                  <a:lnTo>
                    <a:pt x="2307" y="151952"/>
                  </a:lnTo>
                  <a:close/>
                  <a:moveTo>
                    <a:pt x="1485" y="162998"/>
                  </a:moveTo>
                  <a:lnTo>
                    <a:pt x="673" y="173811"/>
                  </a:lnTo>
                  <a:lnTo>
                    <a:pt x="906" y="173829"/>
                  </a:lnTo>
                  <a:lnTo>
                    <a:pt x="1710" y="163014"/>
                  </a:lnTo>
                  <a:lnTo>
                    <a:pt x="1485" y="162998"/>
                  </a:lnTo>
                  <a:close/>
                  <a:moveTo>
                    <a:pt x="657" y="174044"/>
                  </a:moveTo>
                  <a:lnTo>
                    <a:pt x="1" y="182874"/>
                  </a:lnTo>
                  <a:lnTo>
                    <a:pt x="225" y="182900"/>
                  </a:lnTo>
                  <a:lnTo>
                    <a:pt x="888" y="174060"/>
                  </a:lnTo>
                  <a:lnTo>
                    <a:pt x="657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547000" y="520525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8" y="0"/>
                  </a:moveTo>
                  <a:lnTo>
                    <a:pt x="0" y="233"/>
                  </a:lnTo>
                  <a:lnTo>
                    <a:pt x="9529" y="938"/>
                  </a:lnTo>
                  <a:lnTo>
                    <a:pt x="9545" y="713"/>
                  </a:lnTo>
                  <a:lnTo>
                    <a:pt x="18" y="0"/>
                  </a:lnTo>
                  <a:close/>
                  <a:moveTo>
                    <a:pt x="9778" y="731"/>
                  </a:moveTo>
                  <a:lnTo>
                    <a:pt x="9762" y="954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31"/>
                  </a:lnTo>
                  <a:close/>
                  <a:moveTo>
                    <a:pt x="20824" y="1551"/>
                  </a:moveTo>
                  <a:lnTo>
                    <a:pt x="20808" y="1784"/>
                  </a:lnTo>
                  <a:lnTo>
                    <a:pt x="31621" y="2588"/>
                  </a:lnTo>
                  <a:lnTo>
                    <a:pt x="31637" y="2355"/>
                  </a:lnTo>
                  <a:lnTo>
                    <a:pt x="20824" y="1551"/>
                  </a:lnTo>
                  <a:close/>
                  <a:moveTo>
                    <a:pt x="31861" y="2373"/>
                  </a:moveTo>
                  <a:lnTo>
                    <a:pt x="31844" y="2603"/>
                  </a:lnTo>
                  <a:lnTo>
                    <a:pt x="42658" y="3408"/>
                  </a:lnTo>
                  <a:lnTo>
                    <a:pt x="42674" y="3185"/>
                  </a:lnTo>
                  <a:lnTo>
                    <a:pt x="31861" y="2373"/>
                  </a:lnTo>
                  <a:close/>
                  <a:moveTo>
                    <a:pt x="42907" y="3201"/>
                  </a:moveTo>
                  <a:lnTo>
                    <a:pt x="42889" y="3425"/>
                  </a:lnTo>
                  <a:lnTo>
                    <a:pt x="53704" y="4237"/>
                  </a:lnTo>
                  <a:lnTo>
                    <a:pt x="53720" y="4005"/>
                  </a:lnTo>
                  <a:lnTo>
                    <a:pt x="42907" y="3201"/>
                  </a:lnTo>
                  <a:close/>
                  <a:moveTo>
                    <a:pt x="53953" y="4022"/>
                  </a:moveTo>
                  <a:lnTo>
                    <a:pt x="53935" y="4253"/>
                  </a:lnTo>
                  <a:lnTo>
                    <a:pt x="64750" y="5059"/>
                  </a:lnTo>
                  <a:lnTo>
                    <a:pt x="64766" y="4827"/>
                  </a:lnTo>
                  <a:lnTo>
                    <a:pt x="53953" y="4022"/>
                  </a:lnTo>
                  <a:close/>
                  <a:moveTo>
                    <a:pt x="64998" y="4842"/>
                  </a:moveTo>
                  <a:lnTo>
                    <a:pt x="64980" y="5075"/>
                  </a:lnTo>
                  <a:lnTo>
                    <a:pt x="75795" y="5879"/>
                  </a:lnTo>
                  <a:lnTo>
                    <a:pt x="75811" y="5656"/>
                  </a:lnTo>
                  <a:lnTo>
                    <a:pt x="64998" y="4842"/>
                  </a:lnTo>
                  <a:close/>
                  <a:moveTo>
                    <a:pt x="76036" y="5672"/>
                  </a:moveTo>
                  <a:lnTo>
                    <a:pt x="76018" y="5895"/>
                  </a:lnTo>
                  <a:lnTo>
                    <a:pt x="86833" y="6709"/>
                  </a:lnTo>
                  <a:lnTo>
                    <a:pt x="86849" y="6476"/>
                  </a:lnTo>
                  <a:lnTo>
                    <a:pt x="76036" y="5672"/>
                  </a:lnTo>
                  <a:close/>
                  <a:moveTo>
                    <a:pt x="87082" y="6492"/>
                  </a:moveTo>
                  <a:lnTo>
                    <a:pt x="87064" y="6725"/>
                  </a:lnTo>
                  <a:lnTo>
                    <a:pt x="97879" y="7529"/>
                  </a:lnTo>
                  <a:lnTo>
                    <a:pt x="97895" y="7298"/>
                  </a:lnTo>
                  <a:lnTo>
                    <a:pt x="87082" y="6492"/>
                  </a:lnTo>
                  <a:close/>
                  <a:moveTo>
                    <a:pt x="98127" y="7314"/>
                  </a:moveTo>
                  <a:lnTo>
                    <a:pt x="98109" y="7547"/>
                  </a:lnTo>
                  <a:lnTo>
                    <a:pt x="108924" y="8351"/>
                  </a:lnTo>
                  <a:lnTo>
                    <a:pt x="108940" y="8126"/>
                  </a:lnTo>
                  <a:lnTo>
                    <a:pt x="98127" y="7314"/>
                  </a:lnTo>
                  <a:close/>
                  <a:moveTo>
                    <a:pt x="109173" y="8144"/>
                  </a:moveTo>
                  <a:lnTo>
                    <a:pt x="109147" y="8367"/>
                  </a:lnTo>
                  <a:lnTo>
                    <a:pt x="119970" y="9179"/>
                  </a:lnTo>
                  <a:lnTo>
                    <a:pt x="119986" y="8948"/>
                  </a:lnTo>
                  <a:lnTo>
                    <a:pt x="109173" y="8144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4" y="9768"/>
                  </a:lnTo>
                  <a:lnTo>
                    <a:pt x="120209" y="8964"/>
                  </a:lnTo>
                  <a:close/>
                  <a:moveTo>
                    <a:pt x="131254" y="9786"/>
                  </a:moveTo>
                  <a:lnTo>
                    <a:pt x="131238" y="10017"/>
                  </a:lnTo>
                  <a:lnTo>
                    <a:pt x="142051" y="10821"/>
                  </a:lnTo>
                  <a:lnTo>
                    <a:pt x="142069" y="10590"/>
                  </a:lnTo>
                  <a:lnTo>
                    <a:pt x="131254" y="9786"/>
                  </a:lnTo>
                  <a:close/>
                  <a:moveTo>
                    <a:pt x="142300" y="10614"/>
                  </a:moveTo>
                  <a:lnTo>
                    <a:pt x="142284" y="10839"/>
                  </a:lnTo>
                  <a:lnTo>
                    <a:pt x="153097" y="11643"/>
                  </a:lnTo>
                  <a:lnTo>
                    <a:pt x="153115" y="11418"/>
                  </a:lnTo>
                  <a:lnTo>
                    <a:pt x="142300" y="10614"/>
                  </a:lnTo>
                  <a:close/>
                  <a:moveTo>
                    <a:pt x="153338" y="11436"/>
                  </a:moveTo>
                  <a:lnTo>
                    <a:pt x="153322" y="11667"/>
                  </a:lnTo>
                  <a:lnTo>
                    <a:pt x="164135" y="12473"/>
                  </a:lnTo>
                  <a:lnTo>
                    <a:pt x="164160" y="12240"/>
                  </a:lnTo>
                  <a:lnTo>
                    <a:pt x="153338" y="11436"/>
                  </a:lnTo>
                  <a:close/>
                  <a:moveTo>
                    <a:pt x="164383" y="12256"/>
                  </a:moveTo>
                  <a:lnTo>
                    <a:pt x="164367" y="12489"/>
                  </a:lnTo>
                  <a:lnTo>
                    <a:pt x="175180" y="13293"/>
                  </a:lnTo>
                  <a:lnTo>
                    <a:pt x="175198" y="13060"/>
                  </a:lnTo>
                  <a:lnTo>
                    <a:pt x="164383" y="12256"/>
                  </a:lnTo>
                  <a:close/>
                  <a:moveTo>
                    <a:pt x="175429" y="13086"/>
                  </a:moveTo>
                  <a:lnTo>
                    <a:pt x="175413" y="13309"/>
                  </a:lnTo>
                  <a:lnTo>
                    <a:pt x="186226" y="14115"/>
                  </a:lnTo>
                  <a:lnTo>
                    <a:pt x="186244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9"/>
                  </a:lnTo>
                  <a:lnTo>
                    <a:pt x="197272" y="14943"/>
                  </a:lnTo>
                  <a:lnTo>
                    <a:pt x="197289" y="14712"/>
                  </a:lnTo>
                  <a:lnTo>
                    <a:pt x="186475" y="13906"/>
                  </a:lnTo>
                  <a:close/>
                  <a:moveTo>
                    <a:pt x="197512" y="14728"/>
                  </a:moveTo>
                  <a:lnTo>
                    <a:pt x="197496" y="14961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2" y="14728"/>
                  </a:lnTo>
                  <a:close/>
                  <a:moveTo>
                    <a:pt x="208558" y="15558"/>
                  </a:moveTo>
                  <a:lnTo>
                    <a:pt x="208542" y="15781"/>
                  </a:lnTo>
                  <a:lnTo>
                    <a:pt x="219355" y="16585"/>
                  </a:lnTo>
                  <a:lnTo>
                    <a:pt x="219371" y="16362"/>
                  </a:lnTo>
                  <a:lnTo>
                    <a:pt x="208558" y="15558"/>
                  </a:lnTo>
                  <a:close/>
                  <a:moveTo>
                    <a:pt x="219604" y="16378"/>
                  </a:moveTo>
                  <a:lnTo>
                    <a:pt x="219588" y="16603"/>
                  </a:lnTo>
                  <a:lnTo>
                    <a:pt x="230401" y="17415"/>
                  </a:lnTo>
                  <a:lnTo>
                    <a:pt x="230416" y="17182"/>
                  </a:lnTo>
                  <a:lnTo>
                    <a:pt x="219604" y="16378"/>
                  </a:lnTo>
                  <a:close/>
                  <a:moveTo>
                    <a:pt x="230649" y="17200"/>
                  </a:moveTo>
                  <a:lnTo>
                    <a:pt x="230633" y="17430"/>
                  </a:lnTo>
                  <a:lnTo>
                    <a:pt x="241446" y="18235"/>
                  </a:lnTo>
                  <a:lnTo>
                    <a:pt x="241462" y="18004"/>
                  </a:lnTo>
                  <a:lnTo>
                    <a:pt x="230649" y="17200"/>
                  </a:lnTo>
                  <a:close/>
                  <a:moveTo>
                    <a:pt x="241687" y="18020"/>
                  </a:moveTo>
                  <a:lnTo>
                    <a:pt x="241671" y="18252"/>
                  </a:lnTo>
                  <a:lnTo>
                    <a:pt x="252484" y="19056"/>
                  </a:lnTo>
                  <a:lnTo>
                    <a:pt x="252500" y="18832"/>
                  </a:lnTo>
                  <a:lnTo>
                    <a:pt x="241687" y="18020"/>
                  </a:lnTo>
                  <a:close/>
                  <a:moveTo>
                    <a:pt x="252733" y="18849"/>
                  </a:moveTo>
                  <a:lnTo>
                    <a:pt x="252717" y="19072"/>
                  </a:lnTo>
                  <a:lnTo>
                    <a:pt x="263530" y="19886"/>
                  </a:lnTo>
                  <a:lnTo>
                    <a:pt x="263545" y="19654"/>
                  </a:lnTo>
                  <a:lnTo>
                    <a:pt x="252733" y="18849"/>
                  </a:lnTo>
                  <a:close/>
                  <a:moveTo>
                    <a:pt x="263778" y="19669"/>
                  </a:moveTo>
                  <a:lnTo>
                    <a:pt x="263762" y="19902"/>
                  </a:lnTo>
                  <a:lnTo>
                    <a:pt x="273290" y="20615"/>
                  </a:lnTo>
                  <a:lnTo>
                    <a:pt x="273305" y="20384"/>
                  </a:lnTo>
                  <a:lnTo>
                    <a:pt x="263778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785225" y="5383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33" y="242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061350" y="558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337500" y="5793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49"/>
                  </a:lnTo>
                  <a:lnTo>
                    <a:pt x="241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613450" y="6001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1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1889575" y="620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165725" y="641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441875" y="661925"/>
              <a:ext cx="6050" cy="6000"/>
            </a:xfrm>
            <a:custGeom>
              <a:avLst/>
              <a:gdLst/>
              <a:ahLst/>
              <a:cxnLst/>
              <a:rect l="l" t="t" r="r" b="b"/>
              <a:pathLst>
                <a:path w="242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3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717800" y="68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2993950" y="702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3270100" y="7236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2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3546225" y="74422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3822125" y="7647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4098275" y="7852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4374400" y="8059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25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4650350" y="8265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26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4926500" y="847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5202625" y="867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5478775" y="8883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1" y="232"/>
                  </a:lnTo>
                  <a:lnTo>
                    <a:pt x="225" y="25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5754725" y="9088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6030850" y="929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6307000" y="9500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4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6583150" y="9706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6859075" y="9913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7135225" y="10118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526500" y="796650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6" y="1"/>
                  </a:moveTo>
                  <a:lnTo>
                    <a:pt x="0" y="224"/>
                  </a:lnTo>
                  <a:lnTo>
                    <a:pt x="9527" y="938"/>
                  </a:lnTo>
                  <a:lnTo>
                    <a:pt x="9545" y="705"/>
                  </a:lnTo>
                  <a:lnTo>
                    <a:pt x="16" y="1"/>
                  </a:lnTo>
                  <a:close/>
                  <a:moveTo>
                    <a:pt x="9776" y="721"/>
                  </a:moveTo>
                  <a:lnTo>
                    <a:pt x="9760" y="954"/>
                  </a:lnTo>
                  <a:lnTo>
                    <a:pt x="20573" y="1758"/>
                  </a:lnTo>
                  <a:lnTo>
                    <a:pt x="20591" y="1535"/>
                  </a:lnTo>
                  <a:lnTo>
                    <a:pt x="9776" y="721"/>
                  </a:lnTo>
                  <a:close/>
                  <a:moveTo>
                    <a:pt x="20814" y="1551"/>
                  </a:moveTo>
                  <a:lnTo>
                    <a:pt x="20798" y="1776"/>
                  </a:lnTo>
                  <a:lnTo>
                    <a:pt x="31611" y="2588"/>
                  </a:lnTo>
                  <a:lnTo>
                    <a:pt x="31629" y="2355"/>
                  </a:lnTo>
                  <a:lnTo>
                    <a:pt x="20814" y="1551"/>
                  </a:lnTo>
                  <a:close/>
                  <a:moveTo>
                    <a:pt x="31859" y="2373"/>
                  </a:moveTo>
                  <a:lnTo>
                    <a:pt x="31844" y="2604"/>
                  </a:lnTo>
                  <a:lnTo>
                    <a:pt x="42656" y="3408"/>
                  </a:lnTo>
                  <a:lnTo>
                    <a:pt x="42674" y="3177"/>
                  </a:lnTo>
                  <a:lnTo>
                    <a:pt x="31859" y="2373"/>
                  </a:lnTo>
                  <a:close/>
                  <a:moveTo>
                    <a:pt x="42905" y="3193"/>
                  </a:moveTo>
                  <a:lnTo>
                    <a:pt x="42889" y="3426"/>
                  </a:lnTo>
                  <a:lnTo>
                    <a:pt x="53702" y="4230"/>
                  </a:lnTo>
                  <a:lnTo>
                    <a:pt x="53720" y="4005"/>
                  </a:lnTo>
                  <a:lnTo>
                    <a:pt x="42905" y="3193"/>
                  </a:lnTo>
                  <a:close/>
                  <a:moveTo>
                    <a:pt x="53951" y="4023"/>
                  </a:moveTo>
                  <a:lnTo>
                    <a:pt x="53927" y="4246"/>
                  </a:lnTo>
                  <a:lnTo>
                    <a:pt x="64748" y="5060"/>
                  </a:lnTo>
                  <a:lnTo>
                    <a:pt x="64766" y="4827"/>
                  </a:lnTo>
                  <a:lnTo>
                    <a:pt x="53951" y="4023"/>
                  </a:lnTo>
                  <a:close/>
                  <a:moveTo>
                    <a:pt x="64988" y="4843"/>
                  </a:moveTo>
                  <a:lnTo>
                    <a:pt x="64973" y="5076"/>
                  </a:lnTo>
                  <a:lnTo>
                    <a:pt x="75785" y="5880"/>
                  </a:lnTo>
                  <a:lnTo>
                    <a:pt x="75801" y="5647"/>
                  </a:lnTo>
                  <a:lnTo>
                    <a:pt x="64988" y="4843"/>
                  </a:lnTo>
                  <a:close/>
                  <a:moveTo>
                    <a:pt x="76034" y="5665"/>
                  </a:moveTo>
                  <a:lnTo>
                    <a:pt x="76018" y="5896"/>
                  </a:lnTo>
                  <a:lnTo>
                    <a:pt x="86831" y="6702"/>
                  </a:lnTo>
                  <a:lnTo>
                    <a:pt x="86847" y="6477"/>
                  </a:lnTo>
                  <a:lnTo>
                    <a:pt x="76034" y="5665"/>
                  </a:lnTo>
                  <a:close/>
                  <a:moveTo>
                    <a:pt x="87080" y="6493"/>
                  </a:moveTo>
                  <a:lnTo>
                    <a:pt x="87064" y="6718"/>
                  </a:lnTo>
                  <a:lnTo>
                    <a:pt x="97877" y="7530"/>
                  </a:lnTo>
                  <a:lnTo>
                    <a:pt x="97893" y="7299"/>
                  </a:lnTo>
                  <a:lnTo>
                    <a:pt x="87080" y="6493"/>
                  </a:lnTo>
                  <a:close/>
                  <a:moveTo>
                    <a:pt x="98117" y="7315"/>
                  </a:moveTo>
                  <a:lnTo>
                    <a:pt x="98102" y="7548"/>
                  </a:lnTo>
                  <a:lnTo>
                    <a:pt x="108914" y="8352"/>
                  </a:lnTo>
                  <a:lnTo>
                    <a:pt x="108938" y="8119"/>
                  </a:lnTo>
                  <a:lnTo>
                    <a:pt x="98117" y="7315"/>
                  </a:lnTo>
                  <a:close/>
                  <a:moveTo>
                    <a:pt x="109163" y="8135"/>
                  </a:moveTo>
                  <a:lnTo>
                    <a:pt x="109147" y="8368"/>
                  </a:lnTo>
                  <a:lnTo>
                    <a:pt x="119960" y="9172"/>
                  </a:lnTo>
                  <a:lnTo>
                    <a:pt x="119976" y="8949"/>
                  </a:lnTo>
                  <a:lnTo>
                    <a:pt x="109163" y="8135"/>
                  </a:lnTo>
                  <a:close/>
                  <a:moveTo>
                    <a:pt x="120209" y="8965"/>
                  </a:moveTo>
                  <a:lnTo>
                    <a:pt x="120193" y="9190"/>
                  </a:lnTo>
                  <a:lnTo>
                    <a:pt x="131006" y="10002"/>
                  </a:lnTo>
                  <a:lnTo>
                    <a:pt x="131022" y="9769"/>
                  </a:lnTo>
                  <a:lnTo>
                    <a:pt x="120209" y="8965"/>
                  </a:lnTo>
                  <a:close/>
                  <a:moveTo>
                    <a:pt x="131254" y="9787"/>
                  </a:moveTo>
                  <a:lnTo>
                    <a:pt x="131239" y="10018"/>
                  </a:lnTo>
                  <a:lnTo>
                    <a:pt x="142051" y="10822"/>
                  </a:lnTo>
                  <a:lnTo>
                    <a:pt x="142067" y="10591"/>
                  </a:lnTo>
                  <a:lnTo>
                    <a:pt x="131254" y="9787"/>
                  </a:lnTo>
                  <a:close/>
                  <a:moveTo>
                    <a:pt x="142292" y="10607"/>
                  </a:moveTo>
                  <a:lnTo>
                    <a:pt x="142274" y="10840"/>
                  </a:lnTo>
                  <a:lnTo>
                    <a:pt x="153089" y="11644"/>
                  </a:lnTo>
                  <a:lnTo>
                    <a:pt x="153105" y="11419"/>
                  </a:lnTo>
                  <a:lnTo>
                    <a:pt x="142292" y="10607"/>
                  </a:lnTo>
                  <a:close/>
                  <a:moveTo>
                    <a:pt x="153338" y="11437"/>
                  </a:moveTo>
                  <a:lnTo>
                    <a:pt x="153320" y="11659"/>
                  </a:lnTo>
                  <a:lnTo>
                    <a:pt x="164135" y="12473"/>
                  </a:lnTo>
                  <a:lnTo>
                    <a:pt x="164151" y="12241"/>
                  </a:lnTo>
                  <a:lnTo>
                    <a:pt x="153338" y="11437"/>
                  </a:lnTo>
                  <a:close/>
                  <a:moveTo>
                    <a:pt x="164383" y="12257"/>
                  </a:moveTo>
                  <a:lnTo>
                    <a:pt x="164366" y="12489"/>
                  </a:lnTo>
                  <a:lnTo>
                    <a:pt x="175180" y="13293"/>
                  </a:lnTo>
                  <a:lnTo>
                    <a:pt x="175196" y="13061"/>
                  </a:lnTo>
                  <a:lnTo>
                    <a:pt x="164383" y="12257"/>
                  </a:lnTo>
                  <a:close/>
                  <a:moveTo>
                    <a:pt x="175429" y="13079"/>
                  </a:moveTo>
                  <a:lnTo>
                    <a:pt x="175411" y="13309"/>
                  </a:lnTo>
                  <a:lnTo>
                    <a:pt x="186226" y="14115"/>
                  </a:lnTo>
                  <a:lnTo>
                    <a:pt x="186242" y="13891"/>
                  </a:lnTo>
                  <a:lnTo>
                    <a:pt x="175429" y="13079"/>
                  </a:lnTo>
                  <a:close/>
                  <a:moveTo>
                    <a:pt x="186467" y="13906"/>
                  </a:moveTo>
                  <a:lnTo>
                    <a:pt x="186449" y="14131"/>
                  </a:lnTo>
                  <a:lnTo>
                    <a:pt x="197264" y="14935"/>
                  </a:lnTo>
                  <a:lnTo>
                    <a:pt x="197280" y="14712"/>
                  </a:lnTo>
                  <a:lnTo>
                    <a:pt x="186467" y="13906"/>
                  </a:lnTo>
                  <a:close/>
                  <a:moveTo>
                    <a:pt x="197512" y="14728"/>
                  </a:moveTo>
                  <a:lnTo>
                    <a:pt x="197495" y="14961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2" y="14728"/>
                  </a:lnTo>
                  <a:close/>
                  <a:moveTo>
                    <a:pt x="208558" y="15548"/>
                  </a:moveTo>
                  <a:lnTo>
                    <a:pt x="208540" y="15781"/>
                  </a:lnTo>
                  <a:lnTo>
                    <a:pt x="219355" y="16585"/>
                  </a:lnTo>
                  <a:lnTo>
                    <a:pt x="219371" y="16354"/>
                  </a:lnTo>
                  <a:lnTo>
                    <a:pt x="208558" y="15548"/>
                  </a:lnTo>
                  <a:close/>
                  <a:moveTo>
                    <a:pt x="219604" y="16378"/>
                  </a:moveTo>
                  <a:lnTo>
                    <a:pt x="219578" y="16603"/>
                  </a:lnTo>
                  <a:lnTo>
                    <a:pt x="230401" y="17407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39" y="17200"/>
                  </a:moveTo>
                  <a:lnTo>
                    <a:pt x="230623" y="17431"/>
                  </a:lnTo>
                  <a:lnTo>
                    <a:pt x="241436" y="18235"/>
                  </a:lnTo>
                  <a:lnTo>
                    <a:pt x="241454" y="18004"/>
                  </a:lnTo>
                  <a:lnTo>
                    <a:pt x="230639" y="17200"/>
                  </a:lnTo>
                  <a:close/>
                  <a:moveTo>
                    <a:pt x="241685" y="18020"/>
                  </a:moveTo>
                  <a:lnTo>
                    <a:pt x="241669" y="18253"/>
                  </a:lnTo>
                  <a:lnTo>
                    <a:pt x="252482" y="19057"/>
                  </a:lnTo>
                  <a:lnTo>
                    <a:pt x="252500" y="18824"/>
                  </a:lnTo>
                  <a:lnTo>
                    <a:pt x="241685" y="18020"/>
                  </a:lnTo>
                  <a:close/>
                  <a:moveTo>
                    <a:pt x="252731" y="18850"/>
                  </a:moveTo>
                  <a:lnTo>
                    <a:pt x="252715" y="19073"/>
                  </a:lnTo>
                  <a:lnTo>
                    <a:pt x="263528" y="1987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68" y="19670"/>
                  </a:moveTo>
                  <a:lnTo>
                    <a:pt x="263752" y="19903"/>
                  </a:lnTo>
                  <a:lnTo>
                    <a:pt x="273290" y="20607"/>
                  </a:lnTo>
                  <a:lnTo>
                    <a:pt x="273305" y="20385"/>
                  </a:lnTo>
                  <a:lnTo>
                    <a:pt x="263768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764675" y="814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1040825" y="8350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1316750" y="855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592900" y="876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869050" y="8967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8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145175" y="9173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421125" y="9378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697275" y="9585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2973400" y="9791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6" y="250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3249350" y="999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3525500" y="1020350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3801625" y="10408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4077775" y="10614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4353700" y="10821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1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4629850" y="1102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4906000" y="11231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5182125" y="11439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2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5458075" y="11644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3"/>
                  </a:lnTo>
                  <a:lnTo>
                    <a:pt x="232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5734225" y="11849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6010350" y="1205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6286500" y="1226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3" y="249"/>
                  </a:lnTo>
                  <a:lnTo>
                    <a:pt x="23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6562400" y="1246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6838525" y="12672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2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7114675" y="12880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2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505750" y="1072600"/>
              <a:ext cx="6832650" cy="515400"/>
            </a:xfrm>
            <a:custGeom>
              <a:avLst/>
              <a:gdLst/>
              <a:ahLst/>
              <a:cxnLst/>
              <a:rect l="l" t="t" r="r" b="b"/>
              <a:pathLst>
                <a:path w="273306" h="20616" extrusionOk="0">
                  <a:moveTo>
                    <a:pt x="18" y="1"/>
                  </a:moveTo>
                  <a:lnTo>
                    <a:pt x="0" y="231"/>
                  </a:lnTo>
                  <a:lnTo>
                    <a:pt x="9537" y="946"/>
                  </a:lnTo>
                  <a:lnTo>
                    <a:pt x="9553" y="713"/>
                  </a:lnTo>
                  <a:lnTo>
                    <a:pt x="18" y="1"/>
                  </a:lnTo>
                  <a:close/>
                  <a:moveTo>
                    <a:pt x="9778" y="729"/>
                  </a:moveTo>
                  <a:lnTo>
                    <a:pt x="9760" y="962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29"/>
                  </a:lnTo>
                  <a:close/>
                  <a:moveTo>
                    <a:pt x="20824" y="1551"/>
                  </a:moveTo>
                  <a:lnTo>
                    <a:pt x="20806" y="1784"/>
                  </a:lnTo>
                  <a:lnTo>
                    <a:pt x="31621" y="2588"/>
                  </a:lnTo>
                  <a:lnTo>
                    <a:pt x="31637" y="2363"/>
                  </a:lnTo>
                  <a:lnTo>
                    <a:pt x="20824" y="1551"/>
                  </a:lnTo>
                  <a:close/>
                  <a:moveTo>
                    <a:pt x="31870" y="2381"/>
                  </a:moveTo>
                  <a:lnTo>
                    <a:pt x="31852" y="2604"/>
                  </a:lnTo>
                  <a:lnTo>
                    <a:pt x="42666" y="3416"/>
                  </a:lnTo>
                  <a:lnTo>
                    <a:pt x="42682" y="3185"/>
                  </a:lnTo>
                  <a:lnTo>
                    <a:pt x="31870" y="2381"/>
                  </a:lnTo>
                  <a:close/>
                  <a:moveTo>
                    <a:pt x="42907" y="3201"/>
                  </a:moveTo>
                  <a:lnTo>
                    <a:pt x="42889" y="3434"/>
                  </a:lnTo>
                  <a:lnTo>
                    <a:pt x="53704" y="4238"/>
                  </a:lnTo>
                  <a:lnTo>
                    <a:pt x="53728" y="4005"/>
                  </a:lnTo>
                  <a:lnTo>
                    <a:pt x="42907" y="3201"/>
                  </a:lnTo>
                  <a:close/>
                  <a:moveTo>
                    <a:pt x="53953" y="4023"/>
                  </a:moveTo>
                  <a:lnTo>
                    <a:pt x="53935" y="4254"/>
                  </a:lnTo>
                  <a:lnTo>
                    <a:pt x="64750" y="5058"/>
                  </a:lnTo>
                  <a:lnTo>
                    <a:pt x="64766" y="4835"/>
                  </a:lnTo>
                  <a:lnTo>
                    <a:pt x="53953" y="4023"/>
                  </a:lnTo>
                  <a:close/>
                  <a:moveTo>
                    <a:pt x="64999" y="4851"/>
                  </a:moveTo>
                  <a:lnTo>
                    <a:pt x="64981" y="5076"/>
                  </a:lnTo>
                  <a:lnTo>
                    <a:pt x="75795" y="5888"/>
                  </a:lnTo>
                  <a:lnTo>
                    <a:pt x="75811" y="5655"/>
                  </a:lnTo>
                  <a:lnTo>
                    <a:pt x="64999" y="4851"/>
                  </a:lnTo>
                  <a:close/>
                  <a:moveTo>
                    <a:pt x="76044" y="5673"/>
                  </a:moveTo>
                  <a:lnTo>
                    <a:pt x="76026" y="5903"/>
                  </a:lnTo>
                  <a:lnTo>
                    <a:pt x="86841" y="6710"/>
                  </a:lnTo>
                  <a:lnTo>
                    <a:pt x="86857" y="6477"/>
                  </a:lnTo>
                  <a:lnTo>
                    <a:pt x="76044" y="5673"/>
                  </a:lnTo>
                  <a:close/>
                  <a:moveTo>
                    <a:pt x="87080" y="6493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5" y="7307"/>
                  </a:lnTo>
                  <a:lnTo>
                    <a:pt x="87080" y="6493"/>
                  </a:lnTo>
                  <a:close/>
                  <a:moveTo>
                    <a:pt x="98126" y="7323"/>
                  </a:moveTo>
                  <a:lnTo>
                    <a:pt x="98110" y="7545"/>
                  </a:lnTo>
                  <a:lnTo>
                    <a:pt x="108922" y="8359"/>
                  </a:lnTo>
                  <a:lnTo>
                    <a:pt x="108940" y="8127"/>
                  </a:lnTo>
                  <a:lnTo>
                    <a:pt x="98126" y="7323"/>
                  </a:lnTo>
                  <a:close/>
                  <a:moveTo>
                    <a:pt x="109171" y="8142"/>
                  </a:moveTo>
                  <a:lnTo>
                    <a:pt x="109155" y="8375"/>
                  </a:lnTo>
                  <a:lnTo>
                    <a:pt x="119968" y="9179"/>
                  </a:lnTo>
                  <a:lnTo>
                    <a:pt x="119986" y="8948"/>
                  </a:lnTo>
                  <a:lnTo>
                    <a:pt x="109171" y="8142"/>
                  </a:lnTo>
                  <a:close/>
                  <a:moveTo>
                    <a:pt x="120217" y="8964"/>
                  </a:moveTo>
                  <a:lnTo>
                    <a:pt x="120201" y="9197"/>
                  </a:lnTo>
                  <a:lnTo>
                    <a:pt x="131014" y="10001"/>
                  </a:lnTo>
                  <a:lnTo>
                    <a:pt x="131032" y="9776"/>
                  </a:lnTo>
                  <a:lnTo>
                    <a:pt x="120217" y="8964"/>
                  </a:lnTo>
                  <a:close/>
                  <a:moveTo>
                    <a:pt x="131255" y="9794"/>
                  </a:moveTo>
                  <a:lnTo>
                    <a:pt x="131239" y="10017"/>
                  </a:lnTo>
                  <a:lnTo>
                    <a:pt x="142051" y="10829"/>
                  </a:lnTo>
                  <a:lnTo>
                    <a:pt x="142069" y="10598"/>
                  </a:lnTo>
                  <a:lnTo>
                    <a:pt x="131255" y="9794"/>
                  </a:lnTo>
                  <a:close/>
                  <a:moveTo>
                    <a:pt x="142300" y="10614"/>
                  </a:moveTo>
                  <a:lnTo>
                    <a:pt x="142284" y="10847"/>
                  </a:lnTo>
                  <a:lnTo>
                    <a:pt x="153097" y="11651"/>
                  </a:lnTo>
                  <a:lnTo>
                    <a:pt x="153115" y="11418"/>
                  </a:lnTo>
                  <a:lnTo>
                    <a:pt x="142300" y="10614"/>
                  </a:lnTo>
                  <a:close/>
                  <a:moveTo>
                    <a:pt x="153346" y="11436"/>
                  </a:moveTo>
                  <a:lnTo>
                    <a:pt x="153330" y="11667"/>
                  </a:lnTo>
                  <a:lnTo>
                    <a:pt x="164143" y="12471"/>
                  </a:lnTo>
                  <a:lnTo>
                    <a:pt x="164161" y="12248"/>
                  </a:lnTo>
                  <a:lnTo>
                    <a:pt x="153346" y="11436"/>
                  </a:lnTo>
                  <a:close/>
                  <a:moveTo>
                    <a:pt x="164391" y="12264"/>
                  </a:moveTo>
                  <a:lnTo>
                    <a:pt x="164368" y="12489"/>
                  </a:lnTo>
                  <a:lnTo>
                    <a:pt x="175188" y="13301"/>
                  </a:lnTo>
                  <a:lnTo>
                    <a:pt x="175206" y="13068"/>
                  </a:lnTo>
                  <a:lnTo>
                    <a:pt x="164391" y="12264"/>
                  </a:lnTo>
                  <a:close/>
                  <a:moveTo>
                    <a:pt x="175429" y="13086"/>
                  </a:moveTo>
                  <a:lnTo>
                    <a:pt x="175413" y="13317"/>
                  </a:lnTo>
                  <a:lnTo>
                    <a:pt x="186226" y="14123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9"/>
                  </a:lnTo>
                  <a:lnTo>
                    <a:pt x="197272" y="14943"/>
                  </a:lnTo>
                  <a:lnTo>
                    <a:pt x="197288" y="14720"/>
                  </a:lnTo>
                  <a:lnTo>
                    <a:pt x="186475" y="13906"/>
                  </a:lnTo>
                  <a:close/>
                  <a:moveTo>
                    <a:pt x="197520" y="14736"/>
                  </a:moveTo>
                  <a:lnTo>
                    <a:pt x="197505" y="14959"/>
                  </a:lnTo>
                  <a:lnTo>
                    <a:pt x="208317" y="15773"/>
                  </a:lnTo>
                  <a:lnTo>
                    <a:pt x="208333" y="15540"/>
                  </a:lnTo>
                  <a:lnTo>
                    <a:pt x="197520" y="14736"/>
                  </a:lnTo>
                  <a:close/>
                  <a:moveTo>
                    <a:pt x="208558" y="15556"/>
                  </a:moveTo>
                  <a:lnTo>
                    <a:pt x="208542" y="15789"/>
                  </a:lnTo>
                  <a:lnTo>
                    <a:pt x="219355" y="16593"/>
                  </a:lnTo>
                  <a:lnTo>
                    <a:pt x="219379" y="16362"/>
                  </a:lnTo>
                  <a:lnTo>
                    <a:pt x="208558" y="15556"/>
                  </a:lnTo>
                  <a:close/>
                  <a:moveTo>
                    <a:pt x="219604" y="16378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0"/>
                  </a:lnTo>
                  <a:lnTo>
                    <a:pt x="219604" y="16378"/>
                  </a:lnTo>
                  <a:close/>
                  <a:moveTo>
                    <a:pt x="230649" y="17208"/>
                  </a:moveTo>
                  <a:lnTo>
                    <a:pt x="230634" y="17431"/>
                  </a:lnTo>
                  <a:lnTo>
                    <a:pt x="241446" y="18243"/>
                  </a:lnTo>
                  <a:lnTo>
                    <a:pt x="241462" y="18012"/>
                  </a:lnTo>
                  <a:lnTo>
                    <a:pt x="230649" y="17208"/>
                  </a:lnTo>
                  <a:close/>
                  <a:moveTo>
                    <a:pt x="241695" y="18028"/>
                  </a:moveTo>
                  <a:lnTo>
                    <a:pt x="241679" y="18261"/>
                  </a:lnTo>
                  <a:lnTo>
                    <a:pt x="252492" y="19065"/>
                  </a:lnTo>
                  <a:lnTo>
                    <a:pt x="252508" y="18832"/>
                  </a:lnTo>
                  <a:lnTo>
                    <a:pt x="241695" y="18028"/>
                  </a:lnTo>
                  <a:close/>
                  <a:moveTo>
                    <a:pt x="252733" y="18850"/>
                  </a:moveTo>
                  <a:lnTo>
                    <a:pt x="252715" y="19081"/>
                  </a:lnTo>
                  <a:lnTo>
                    <a:pt x="263530" y="19885"/>
                  </a:lnTo>
                  <a:lnTo>
                    <a:pt x="263546" y="19662"/>
                  </a:lnTo>
                  <a:lnTo>
                    <a:pt x="252733" y="18850"/>
                  </a:lnTo>
                  <a:close/>
                  <a:moveTo>
                    <a:pt x="263778" y="19678"/>
                  </a:moveTo>
                  <a:lnTo>
                    <a:pt x="263761" y="19903"/>
                  </a:lnTo>
                  <a:lnTo>
                    <a:pt x="273290" y="20615"/>
                  </a:lnTo>
                  <a:lnTo>
                    <a:pt x="273306" y="20382"/>
                  </a:lnTo>
                  <a:lnTo>
                    <a:pt x="263778" y="196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744175" y="1090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1020125" y="11109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1296250" y="11316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2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1572400" y="11522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1848350" y="11727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2124475" y="11934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2400625" y="12139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2676775" y="1234500"/>
              <a:ext cx="5975" cy="6250"/>
            </a:xfrm>
            <a:custGeom>
              <a:avLst/>
              <a:gdLst/>
              <a:ahLst/>
              <a:cxnLst/>
              <a:rect l="l" t="t" r="r" b="b"/>
              <a:pathLst>
                <a:path w="23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49"/>
                  </a:lnTo>
                  <a:lnTo>
                    <a:pt x="23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2952650" y="125525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9" y="1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3228800" y="1275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3504950" y="12963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3781075" y="13170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26" y="241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4057025" y="1337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4333175" y="13580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4609300" y="13788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3"/>
                  </a:lnTo>
                  <a:lnTo>
                    <a:pt x="226" y="241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4885450" y="13993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8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5161400" y="14198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5437525" y="1440600"/>
              <a:ext cx="6250" cy="5975"/>
            </a:xfrm>
            <a:custGeom>
              <a:avLst/>
              <a:gdLst/>
              <a:ahLst/>
              <a:cxnLst/>
              <a:rect l="l" t="t" r="r" b="b"/>
              <a:pathLst>
                <a:path w="250" h="239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5713675" y="14611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5989625" y="14816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6265750" y="15023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6541900" y="1522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6818025" y="15433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2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7093975" y="15641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85250" y="1348750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6" y="0"/>
                  </a:moveTo>
                  <a:lnTo>
                    <a:pt x="0" y="231"/>
                  </a:lnTo>
                  <a:lnTo>
                    <a:pt x="9527" y="938"/>
                  </a:lnTo>
                  <a:lnTo>
                    <a:pt x="9545" y="713"/>
                  </a:lnTo>
                  <a:lnTo>
                    <a:pt x="16" y="0"/>
                  </a:lnTo>
                  <a:close/>
                  <a:moveTo>
                    <a:pt x="9776" y="729"/>
                  </a:moveTo>
                  <a:lnTo>
                    <a:pt x="9760" y="961"/>
                  </a:lnTo>
                  <a:lnTo>
                    <a:pt x="20573" y="1765"/>
                  </a:lnTo>
                  <a:lnTo>
                    <a:pt x="20591" y="1535"/>
                  </a:lnTo>
                  <a:lnTo>
                    <a:pt x="9776" y="729"/>
                  </a:lnTo>
                  <a:close/>
                  <a:moveTo>
                    <a:pt x="20822" y="1551"/>
                  </a:moveTo>
                  <a:lnTo>
                    <a:pt x="20806" y="1783"/>
                  </a:lnTo>
                  <a:lnTo>
                    <a:pt x="31619" y="2587"/>
                  </a:lnTo>
                  <a:lnTo>
                    <a:pt x="31637" y="2355"/>
                  </a:lnTo>
                  <a:lnTo>
                    <a:pt x="20822" y="1551"/>
                  </a:lnTo>
                  <a:close/>
                  <a:moveTo>
                    <a:pt x="31860" y="2380"/>
                  </a:moveTo>
                  <a:lnTo>
                    <a:pt x="31844" y="2603"/>
                  </a:lnTo>
                  <a:lnTo>
                    <a:pt x="42656" y="3407"/>
                  </a:lnTo>
                  <a:lnTo>
                    <a:pt x="42682" y="3184"/>
                  </a:lnTo>
                  <a:lnTo>
                    <a:pt x="31860" y="2380"/>
                  </a:lnTo>
                  <a:close/>
                  <a:moveTo>
                    <a:pt x="42905" y="3200"/>
                  </a:moveTo>
                  <a:lnTo>
                    <a:pt x="42889" y="3433"/>
                  </a:lnTo>
                  <a:lnTo>
                    <a:pt x="53702" y="4237"/>
                  </a:lnTo>
                  <a:lnTo>
                    <a:pt x="53718" y="4004"/>
                  </a:lnTo>
                  <a:lnTo>
                    <a:pt x="42905" y="3200"/>
                  </a:lnTo>
                  <a:close/>
                  <a:moveTo>
                    <a:pt x="53951" y="4022"/>
                  </a:moveTo>
                  <a:lnTo>
                    <a:pt x="53935" y="4253"/>
                  </a:lnTo>
                  <a:lnTo>
                    <a:pt x="64748" y="5057"/>
                  </a:lnTo>
                  <a:lnTo>
                    <a:pt x="64764" y="4826"/>
                  </a:lnTo>
                  <a:lnTo>
                    <a:pt x="53951" y="4022"/>
                  </a:lnTo>
                  <a:close/>
                  <a:moveTo>
                    <a:pt x="64997" y="4842"/>
                  </a:moveTo>
                  <a:lnTo>
                    <a:pt x="64981" y="5075"/>
                  </a:lnTo>
                  <a:lnTo>
                    <a:pt x="75793" y="5879"/>
                  </a:lnTo>
                  <a:lnTo>
                    <a:pt x="75809" y="5654"/>
                  </a:lnTo>
                  <a:lnTo>
                    <a:pt x="64997" y="4842"/>
                  </a:lnTo>
                  <a:close/>
                  <a:moveTo>
                    <a:pt x="76034" y="5672"/>
                  </a:moveTo>
                  <a:lnTo>
                    <a:pt x="76018" y="5895"/>
                  </a:lnTo>
                  <a:lnTo>
                    <a:pt x="86831" y="6709"/>
                  </a:lnTo>
                  <a:lnTo>
                    <a:pt x="86847" y="6476"/>
                  </a:lnTo>
                  <a:lnTo>
                    <a:pt x="76034" y="5672"/>
                  </a:lnTo>
                  <a:close/>
                  <a:moveTo>
                    <a:pt x="87080" y="6492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3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10" y="7545"/>
                  </a:lnTo>
                  <a:lnTo>
                    <a:pt x="108922" y="8351"/>
                  </a:lnTo>
                  <a:lnTo>
                    <a:pt x="108938" y="8126"/>
                  </a:lnTo>
                  <a:lnTo>
                    <a:pt x="98126" y="7314"/>
                  </a:lnTo>
                  <a:close/>
                  <a:moveTo>
                    <a:pt x="109171" y="8142"/>
                  </a:moveTo>
                  <a:lnTo>
                    <a:pt x="109155" y="8367"/>
                  </a:lnTo>
                  <a:lnTo>
                    <a:pt x="119968" y="9179"/>
                  </a:lnTo>
                  <a:lnTo>
                    <a:pt x="119984" y="8948"/>
                  </a:lnTo>
                  <a:lnTo>
                    <a:pt x="109171" y="8142"/>
                  </a:lnTo>
                  <a:close/>
                  <a:moveTo>
                    <a:pt x="120209" y="8964"/>
                  </a:moveTo>
                  <a:lnTo>
                    <a:pt x="120191" y="9197"/>
                  </a:lnTo>
                  <a:lnTo>
                    <a:pt x="131006" y="10001"/>
                  </a:lnTo>
                  <a:lnTo>
                    <a:pt x="131022" y="9768"/>
                  </a:lnTo>
                  <a:lnTo>
                    <a:pt x="120209" y="8964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1" y="10821"/>
                  </a:lnTo>
                  <a:lnTo>
                    <a:pt x="142067" y="10598"/>
                  </a:lnTo>
                  <a:lnTo>
                    <a:pt x="131255" y="9784"/>
                  </a:lnTo>
                  <a:close/>
                  <a:moveTo>
                    <a:pt x="142300" y="10614"/>
                  </a:moveTo>
                  <a:lnTo>
                    <a:pt x="142282" y="10839"/>
                  </a:lnTo>
                  <a:lnTo>
                    <a:pt x="153097" y="11651"/>
                  </a:lnTo>
                  <a:lnTo>
                    <a:pt x="153113" y="11418"/>
                  </a:lnTo>
                  <a:lnTo>
                    <a:pt x="142300" y="10614"/>
                  </a:lnTo>
                  <a:close/>
                  <a:moveTo>
                    <a:pt x="153338" y="11436"/>
                  </a:moveTo>
                  <a:lnTo>
                    <a:pt x="153320" y="11667"/>
                  </a:lnTo>
                  <a:lnTo>
                    <a:pt x="164135" y="12471"/>
                  </a:lnTo>
                  <a:lnTo>
                    <a:pt x="164159" y="12240"/>
                  </a:lnTo>
                  <a:lnTo>
                    <a:pt x="153338" y="11436"/>
                  </a:lnTo>
                  <a:close/>
                  <a:moveTo>
                    <a:pt x="164384" y="12256"/>
                  </a:moveTo>
                  <a:lnTo>
                    <a:pt x="164366" y="12489"/>
                  </a:lnTo>
                  <a:lnTo>
                    <a:pt x="175180" y="13293"/>
                  </a:lnTo>
                  <a:lnTo>
                    <a:pt x="175196" y="13068"/>
                  </a:lnTo>
                  <a:lnTo>
                    <a:pt x="164384" y="12256"/>
                  </a:lnTo>
                  <a:close/>
                  <a:moveTo>
                    <a:pt x="175429" y="13086"/>
                  </a:moveTo>
                  <a:lnTo>
                    <a:pt x="175411" y="13309"/>
                  </a:lnTo>
                  <a:lnTo>
                    <a:pt x="186226" y="14123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7" y="14139"/>
                  </a:lnTo>
                  <a:lnTo>
                    <a:pt x="197272" y="14943"/>
                  </a:lnTo>
                  <a:lnTo>
                    <a:pt x="197288" y="14710"/>
                  </a:lnTo>
                  <a:lnTo>
                    <a:pt x="186475" y="13906"/>
                  </a:lnTo>
                  <a:close/>
                  <a:moveTo>
                    <a:pt x="197511" y="14728"/>
                  </a:moveTo>
                  <a:lnTo>
                    <a:pt x="197495" y="14959"/>
                  </a:lnTo>
                  <a:lnTo>
                    <a:pt x="208307" y="15765"/>
                  </a:lnTo>
                  <a:lnTo>
                    <a:pt x="208333" y="15540"/>
                  </a:lnTo>
                  <a:lnTo>
                    <a:pt x="197511" y="14728"/>
                  </a:lnTo>
                  <a:close/>
                  <a:moveTo>
                    <a:pt x="208556" y="15556"/>
                  </a:moveTo>
                  <a:lnTo>
                    <a:pt x="208540" y="15780"/>
                  </a:lnTo>
                  <a:lnTo>
                    <a:pt x="219353" y="16592"/>
                  </a:lnTo>
                  <a:lnTo>
                    <a:pt x="219371" y="16362"/>
                  </a:lnTo>
                  <a:lnTo>
                    <a:pt x="208556" y="15556"/>
                  </a:lnTo>
                  <a:close/>
                  <a:moveTo>
                    <a:pt x="219602" y="16378"/>
                  </a:moveTo>
                  <a:lnTo>
                    <a:pt x="219586" y="16610"/>
                  </a:lnTo>
                  <a:lnTo>
                    <a:pt x="230399" y="17414"/>
                  </a:lnTo>
                  <a:lnTo>
                    <a:pt x="230417" y="17182"/>
                  </a:lnTo>
                  <a:lnTo>
                    <a:pt x="219602" y="16378"/>
                  </a:lnTo>
                  <a:close/>
                  <a:moveTo>
                    <a:pt x="230647" y="17197"/>
                  </a:moveTo>
                  <a:lnTo>
                    <a:pt x="230632" y="17430"/>
                  </a:lnTo>
                  <a:lnTo>
                    <a:pt x="241444" y="18234"/>
                  </a:lnTo>
                  <a:lnTo>
                    <a:pt x="241462" y="18011"/>
                  </a:lnTo>
                  <a:lnTo>
                    <a:pt x="230647" y="17197"/>
                  </a:lnTo>
                  <a:close/>
                  <a:moveTo>
                    <a:pt x="241685" y="18027"/>
                  </a:moveTo>
                  <a:lnTo>
                    <a:pt x="241669" y="18252"/>
                  </a:lnTo>
                  <a:lnTo>
                    <a:pt x="252482" y="19064"/>
                  </a:lnTo>
                  <a:lnTo>
                    <a:pt x="252500" y="18831"/>
                  </a:lnTo>
                  <a:lnTo>
                    <a:pt x="241685" y="18027"/>
                  </a:lnTo>
                  <a:close/>
                  <a:moveTo>
                    <a:pt x="252731" y="18849"/>
                  </a:moveTo>
                  <a:lnTo>
                    <a:pt x="252715" y="19080"/>
                  </a:lnTo>
                  <a:lnTo>
                    <a:pt x="263528" y="19884"/>
                  </a:lnTo>
                  <a:lnTo>
                    <a:pt x="263546" y="19653"/>
                  </a:lnTo>
                  <a:lnTo>
                    <a:pt x="252731" y="18849"/>
                  </a:lnTo>
                  <a:close/>
                  <a:moveTo>
                    <a:pt x="263776" y="19669"/>
                  </a:moveTo>
                  <a:lnTo>
                    <a:pt x="263761" y="19902"/>
                  </a:lnTo>
                  <a:lnTo>
                    <a:pt x="273288" y="20615"/>
                  </a:lnTo>
                  <a:lnTo>
                    <a:pt x="273306" y="20382"/>
                  </a:lnTo>
                  <a:lnTo>
                    <a:pt x="263776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723425" y="1366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26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999575" y="13871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1275700" y="14076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2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1551650" y="14283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6" y="0"/>
                  </a:moveTo>
                  <a:lnTo>
                    <a:pt x="0" y="22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1827800" y="14488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103925" y="1469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2380075" y="14901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2656025" y="15106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2932150" y="15311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208300" y="15519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484450" y="15724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3760375" y="15929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036525" y="16136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312675" y="1634175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588600" y="16547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864750" y="16754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31" y="242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5140900" y="16959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5417025" y="17164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5692925" y="17372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6" y="1"/>
                  </a:moveTo>
                  <a:lnTo>
                    <a:pt x="0" y="226"/>
                  </a:lnTo>
                  <a:lnTo>
                    <a:pt x="233" y="241"/>
                  </a:lnTo>
                  <a:lnTo>
                    <a:pt x="249" y="1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5969075" y="1757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6245200" y="1778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6521350" y="17990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6797300" y="1819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7073425" y="1840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464700" y="1624875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8" y="1"/>
                  </a:moveTo>
                  <a:lnTo>
                    <a:pt x="0" y="224"/>
                  </a:lnTo>
                  <a:lnTo>
                    <a:pt x="9530" y="938"/>
                  </a:lnTo>
                  <a:lnTo>
                    <a:pt x="9545" y="713"/>
                  </a:lnTo>
                  <a:lnTo>
                    <a:pt x="18" y="1"/>
                  </a:lnTo>
                  <a:close/>
                  <a:moveTo>
                    <a:pt x="9778" y="729"/>
                  </a:moveTo>
                  <a:lnTo>
                    <a:pt x="9760" y="954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29"/>
                  </a:lnTo>
                  <a:close/>
                  <a:moveTo>
                    <a:pt x="20816" y="1551"/>
                  </a:moveTo>
                  <a:lnTo>
                    <a:pt x="20798" y="1784"/>
                  </a:lnTo>
                  <a:lnTo>
                    <a:pt x="31613" y="2588"/>
                  </a:lnTo>
                  <a:lnTo>
                    <a:pt x="31629" y="2355"/>
                  </a:lnTo>
                  <a:lnTo>
                    <a:pt x="20816" y="1551"/>
                  </a:lnTo>
                  <a:close/>
                  <a:moveTo>
                    <a:pt x="31862" y="2371"/>
                  </a:moveTo>
                  <a:lnTo>
                    <a:pt x="31844" y="2604"/>
                  </a:lnTo>
                  <a:lnTo>
                    <a:pt x="42659" y="3408"/>
                  </a:lnTo>
                  <a:lnTo>
                    <a:pt x="42674" y="3185"/>
                  </a:lnTo>
                  <a:lnTo>
                    <a:pt x="31862" y="2371"/>
                  </a:lnTo>
                  <a:close/>
                  <a:moveTo>
                    <a:pt x="42907" y="3201"/>
                  </a:moveTo>
                  <a:lnTo>
                    <a:pt x="42889" y="3426"/>
                  </a:lnTo>
                  <a:lnTo>
                    <a:pt x="53704" y="4230"/>
                  </a:lnTo>
                  <a:lnTo>
                    <a:pt x="53720" y="4005"/>
                  </a:lnTo>
                  <a:lnTo>
                    <a:pt x="42907" y="3201"/>
                  </a:lnTo>
                  <a:close/>
                  <a:moveTo>
                    <a:pt x="53953" y="4023"/>
                  </a:moveTo>
                  <a:lnTo>
                    <a:pt x="53935" y="4254"/>
                  </a:lnTo>
                  <a:lnTo>
                    <a:pt x="64750" y="5058"/>
                  </a:lnTo>
                  <a:lnTo>
                    <a:pt x="64766" y="4827"/>
                  </a:lnTo>
                  <a:lnTo>
                    <a:pt x="53953" y="4023"/>
                  </a:lnTo>
                  <a:close/>
                  <a:moveTo>
                    <a:pt x="64989" y="4843"/>
                  </a:moveTo>
                  <a:lnTo>
                    <a:pt x="64973" y="5076"/>
                  </a:lnTo>
                  <a:lnTo>
                    <a:pt x="75786" y="5880"/>
                  </a:lnTo>
                  <a:lnTo>
                    <a:pt x="75803" y="5647"/>
                  </a:lnTo>
                  <a:lnTo>
                    <a:pt x="64989" y="4843"/>
                  </a:lnTo>
                  <a:close/>
                  <a:moveTo>
                    <a:pt x="76034" y="5673"/>
                  </a:moveTo>
                  <a:lnTo>
                    <a:pt x="76018" y="5896"/>
                  </a:lnTo>
                  <a:lnTo>
                    <a:pt x="86831" y="6700"/>
                  </a:lnTo>
                  <a:lnTo>
                    <a:pt x="86849" y="6477"/>
                  </a:lnTo>
                  <a:lnTo>
                    <a:pt x="76034" y="5673"/>
                  </a:lnTo>
                  <a:close/>
                  <a:moveTo>
                    <a:pt x="87080" y="6493"/>
                  </a:moveTo>
                  <a:lnTo>
                    <a:pt x="87064" y="6726"/>
                  </a:lnTo>
                  <a:lnTo>
                    <a:pt x="97877" y="7530"/>
                  </a:lnTo>
                  <a:lnTo>
                    <a:pt x="97895" y="7297"/>
                  </a:lnTo>
                  <a:lnTo>
                    <a:pt x="87080" y="6493"/>
                  </a:lnTo>
                  <a:close/>
                  <a:moveTo>
                    <a:pt x="98126" y="7315"/>
                  </a:moveTo>
                  <a:lnTo>
                    <a:pt x="98102" y="7546"/>
                  </a:lnTo>
                  <a:lnTo>
                    <a:pt x="108922" y="8352"/>
                  </a:lnTo>
                  <a:lnTo>
                    <a:pt x="108940" y="8119"/>
                  </a:lnTo>
                  <a:lnTo>
                    <a:pt x="98126" y="7315"/>
                  </a:lnTo>
                  <a:close/>
                  <a:moveTo>
                    <a:pt x="109163" y="8143"/>
                  </a:moveTo>
                  <a:lnTo>
                    <a:pt x="109147" y="8368"/>
                  </a:lnTo>
                  <a:lnTo>
                    <a:pt x="119960" y="9172"/>
                  </a:lnTo>
                  <a:lnTo>
                    <a:pt x="119978" y="8949"/>
                  </a:lnTo>
                  <a:lnTo>
                    <a:pt x="109163" y="8143"/>
                  </a:lnTo>
                  <a:close/>
                  <a:moveTo>
                    <a:pt x="120209" y="8965"/>
                  </a:moveTo>
                  <a:lnTo>
                    <a:pt x="120193" y="9188"/>
                  </a:lnTo>
                  <a:lnTo>
                    <a:pt x="131006" y="10002"/>
                  </a:lnTo>
                  <a:lnTo>
                    <a:pt x="131024" y="9769"/>
                  </a:lnTo>
                  <a:lnTo>
                    <a:pt x="120209" y="8965"/>
                  </a:lnTo>
                  <a:close/>
                  <a:moveTo>
                    <a:pt x="131255" y="9785"/>
                  </a:moveTo>
                  <a:lnTo>
                    <a:pt x="131239" y="10017"/>
                  </a:lnTo>
                  <a:lnTo>
                    <a:pt x="142051" y="10821"/>
                  </a:lnTo>
                  <a:lnTo>
                    <a:pt x="142069" y="10591"/>
                  </a:lnTo>
                  <a:lnTo>
                    <a:pt x="131255" y="9785"/>
                  </a:lnTo>
                  <a:close/>
                  <a:moveTo>
                    <a:pt x="142292" y="10607"/>
                  </a:moveTo>
                  <a:lnTo>
                    <a:pt x="142276" y="10839"/>
                  </a:lnTo>
                  <a:lnTo>
                    <a:pt x="153089" y="11643"/>
                  </a:lnTo>
                  <a:lnTo>
                    <a:pt x="153115" y="11419"/>
                  </a:lnTo>
                  <a:lnTo>
                    <a:pt x="142292" y="10607"/>
                  </a:lnTo>
                  <a:close/>
                  <a:moveTo>
                    <a:pt x="153338" y="11436"/>
                  </a:moveTo>
                  <a:lnTo>
                    <a:pt x="153322" y="11659"/>
                  </a:lnTo>
                  <a:lnTo>
                    <a:pt x="164135" y="12471"/>
                  </a:lnTo>
                  <a:lnTo>
                    <a:pt x="164151" y="12241"/>
                  </a:lnTo>
                  <a:lnTo>
                    <a:pt x="153338" y="11436"/>
                  </a:lnTo>
                  <a:close/>
                  <a:moveTo>
                    <a:pt x="164384" y="12256"/>
                  </a:moveTo>
                  <a:lnTo>
                    <a:pt x="164368" y="12489"/>
                  </a:lnTo>
                  <a:lnTo>
                    <a:pt x="175180" y="13293"/>
                  </a:lnTo>
                  <a:lnTo>
                    <a:pt x="175196" y="13060"/>
                  </a:lnTo>
                  <a:lnTo>
                    <a:pt x="164384" y="12256"/>
                  </a:lnTo>
                  <a:close/>
                  <a:moveTo>
                    <a:pt x="175429" y="13078"/>
                  </a:moveTo>
                  <a:lnTo>
                    <a:pt x="175413" y="13309"/>
                  </a:lnTo>
                  <a:lnTo>
                    <a:pt x="186226" y="14113"/>
                  </a:lnTo>
                  <a:lnTo>
                    <a:pt x="186242" y="13890"/>
                  </a:lnTo>
                  <a:lnTo>
                    <a:pt x="175429" y="13078"/>
                  </a:lnTo>
                  <a:close/>
                  <a:moveTo>
                    <a:pt x="186467" y="13906"/>
                  </a:moveTo>
                  <a:lnTo>
                    <a:pt x="186451" y="14131"/>
                  </a:lnTo>
                  <a:lnTo>
                    <a:pt x="197264" y="14943"/>
                  </a:lnTo>
                  <a:lnTo>
                    <a:pt x="197280" y="14710"/>
                  </a:lnTo>
                  <a:lnTo>
                    <a:pt x="186467" y="13906"/>
                  </a:lnTo>
                  <a:close/>
                  <a:moveTo>
                    <a:pt x="197513" y="14728"/>
                  </a:moveTo>
                  <a:lnTo>
                    <a:pt x="197497" y="14959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3" y="14728"/>
                  </a:lnTo>
                  <a:close/>
                  <a:moveTo>
                    <a:pt x="208558" y="15548"/>
                  </a:moveTo>
                  <a:lnTo>
                    <a:pt x="208542" y="15781"/>
                  </a:lnTo>
                  <a:lnTo>
                    <a:pt x="219355" y="16585"/>
                  </a:lnTo>
                  <a:lnTo>
                    <a:pt x="219371" y="16362"/>
                  </a:lnTo>
                  <a:lnTo>
                    <a:pt x="208558" y="15548"/>
                  </a:lnTo>
                  <a:close/>
                  <a:moveTo>
                    <a:pt x="219604" y="16378"/>
                  </a:moveTo>
                  <a:lnTo>
                    <a:pt x="219578" y="16601"/>
                  </a:lnTo>
                  <a:lnTo>
                    <a:pt x="230401" y="17415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42" y="17198"/>
                  </a:moveTo>
                  <a:lnTo>
                    <a:pt x="230624" y="17431"/>
                  </a:lnTo>
                  <a:lnTo>
                    <a:pt x="241438" y="18235"/>
                  </a:lnTo>
                  <a:lnTo>
                    <a:pt x="241454" y="18004"/>
                  </a:lnTo>
                  <a:lnTo>
                    <a:pt x="230642" y="17198"/>
                  </a:lnTo>
                  <a:close/>
                  <a:moveTo>
                    <a:pt x="241687" y="18020"/>
                  </a:moveTo>
                  <a:lnTo>
                    <a:pt x="241669" y="18253"/>
                  </a:lnTo>
                  <a:lnTo>
                    <a:pt x="252484" y="19057"/>
                  </a:lnTo>
                  <a:lnTo>
                    <a:pt x="252500" y="18832"/>
                  </a:lnTo>
                  <a:lnTo>
                    <a:pt x="241687" y="18020"/>
                  </a:lnTo>
                  <a:close/>
                  <a:moveTo>
                    <a:pt x="252733" y="18850"/>
                  </a:moveTo>
                  <a:lnTo>
                    <a:pt x="252715" y="19073"/>
                  </a:lnTo>
                  <a:lnTo>
                    <a:pt x="263530" y="19885"/>
                  </a:lnTo>
                  <a:lnTo>
                    <a:pt x="263546" y="19654"/>
                  </a:lnTo>
                  <a:lnTo>
                    <a:pt x="252733" y="18850"/>
                  </a:lnTo>
                  <a:close/>
                  <a:moveTo>
                    <a:pt x="263771" y="19670"/>
                  </a:moveTo>
                  <a:lnTo>
                    <a:pt x="263753" y="19903"/>
                  </a:lnTo>
                  <a:lnTo>
                    <a:pt x="273290" y="20607"/>
                  </a:lnTo>
                  <a:lnTo>
                    <a:pt x="273306" y="20382"/>
                  </a:lnTo>
                  <a:lnTo>
                    <a:pt x="263771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702925" y="16427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1" y="225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79075" y="16632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1255000" y="16837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1531150" y="17045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1" y="223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1807300" y="172500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5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2083425" y="17455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2359325" y="1766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635475" y="1786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911600" y="1807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26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3187750" y="18278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25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3463700" y="184857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739825" y="1869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4015975" y="1889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4291925" y="19103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6" y="1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4568050" y="1930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4844200" y="19513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5120350" y="19721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5396275" y="1992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5672425" y="2013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5948575" y="203392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6224700" y="2054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6500650" y="20749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6776800" y="20956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1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7052925" y="21162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444000" y="1901025"/>
              <a:ext cx="6832850" cy="515175"/>
            </a:xfrm>
            <a:custGeom>
              <a:avLst/>
              <a:gdLst/>
              <a:ahLst/>
              <a:cxnLst/>
              <a:rect l="l" t="t" r="r" b="b"/>
              <a:pathLst>
                <a:path w="273314" h="20607" extrusionOk="0">
                  <a:moveTo>
                    <a:pt x="16" y="0"/>
                  </a:moveTo>
                  <a:lnTo>
                    <a:pt x="0" y="223"/>
                  </a:lnTo>
                  <a:lnTo>
                    <a:pt x="9536" y="938"/>
                  </a:lnTo>
                  <a:lnTo>
                    <a:pt x="9553" y="705"/>
                  </a:lnTo>
                  <a:lnTo>
                    <a:pt x="16" y="0"/>
                  </a:lnTo>
                  <a:close/>
                  <a:moveTo>
                    <a:pt x="9776" y="721"/>
                  </a:moveTo>
                  <a:lnTo>
                    <a:pt x="9760" y="954"/>
                  </a:lnTo>
                  <a:lnTo>
                    <a:pt x="20573" y="1758"/>
                  </a:lnTo>
                  <a:lnTo>
                    <a:pt x="20589" y="1535"/>
                  </a:lnTo>
                  <a:lnTo>
                    <a:pt x="9776" y="721"/>
                  </a:lnTo>
                  <a:close/>
                  <a:moveTo>
                    <a:pt x="20822" y="1551"/>
                  </a:moveTo>
                  <a:lnTo>
                    <a:pt x="20806" y="1774"/>
                  </a:lnTo>
                  <a:lnTo>
                    <a:pt x="31619" y="2588"/>
                  </a:lnTo>
                  <a:lnTo>
                    <a:pt x="31635" y="2355"/>
                  </a:lnTo>
                  <a:lnTo>
                    <a:pt x="20822" y="1551"/>
                  </a:lnTo>
                  <a:close/>
                  <a:moveTo>
                    <a:pt x="31868" y="2371"/>
                  </a:moveTo>
                  <a:lnTo>
                    <a:pt x="31852" y="2604"/>
                  </a:lnTo>
                  <a:lnTo>
                    <a:pt x="42665" y="3408"/>
                  </a:lnTo>
                  <a:lnTo>
                    <a:pt x="42680" y="3177"/>
                  </a:lnTo>
                  <a:lnTo>
                    <a:pt x="31868" y="2371"/>
                  </a:lnTo>
                  <a:close/>
                  <a:moveTo>
                    <a:pt x="42913" y="3193"/>
                  </a:moveTo>
                  <a:lnTo>
                    <a:pt x="42889" y="3426"/>
                  </a:lnTo>
                  <a:lnTo>
                    <a:pt x="53710" y="4230"/>
                  </a:lnTo>
                  <a:lnTo>
                    <a:pt x="53726" y="4005"/>
                  </a:lnTo>
                  <a:lnTo>
                    <a:pt x="42913" y="3193"/>
                  </a:lnTo>
                  <a:close/>
                  <a:moveTo>
                    <a:pt x="53951" y="4023"/>
                  </a:moveTo>
                  <a:lnTo>
                    <a:pt x="53935" y="4245"/>
                  </a:lnTo>
                  <a:lnTo>
                    <a:pt x="64748" y="5057"/>
                  </a:lnTo>
                  <a:lnTo>
                    <a:pt x="64764" y="4827"/>
                  </a:lnTo>
                  <a:lnTo>
                    <a:pt x="53951" y="4023"/>
                  </a:lnTo>
                  <a:close/>
                  <a:moveTo>
                    <a:pt x="64997" y="4843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09" y="5647"/>
                  </a:lnTo>
                  <a:lnTo>
                    <a:pt x="64997" y="4843"/>
                  </a:lnTo>
                  <a:close/>
                  <a:moveTo>
                    <a:pt x="76042" y="5664"/>
                  </a:moveTo>
                  <a:lnTo>
                    <a:pt x="76026" y="5895"/>
                  </a:lnTo>
                  <a:lnTo>
                    <a:pt x="86839" y="6699"/>
                  </a:lnTo>
                  <a:lnTo>
                    <a:pt x="86855" y="6477"/>
                  </a:lnTo>
                  <a:lnTo>
                    <a:pt x="76042" y="5664"/>
                  </a:lnTo>
                  <a:close/>
                  <a:moveTo>
                    <a:pt x="87080" y="6492"/>
                  </a:moveTo>
                  <a:lnTo>
                    <a:pt x="87062" y="6717"/>
                  </a:lnTo>
                  <a:lnTo>
                    <a:pt x="97877" y="7529"/>
                  </a:lnTo>
                  <a:lnTo>
                    <a:pt x="97901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08" y="7545"/>
                  </a:lnTo>
                  <a:lnTo>
                    <a:pt x="108923" y="8351"/>
                  </a:lnTo>
                  <a:lnTo>
                    <a:pt x="108938" y="8118"/>
                  </a:lnTo>
                  <a:lnTo>
                    <a:pt x="98126" y="7314"/>
                  </a:lnTo>
                  <a:close/>
                  <a:moveTo>
                    <a:pt x="109171" y="8134"/>
                  </a:moveTo>
                  <a:lnTo>
                    <a:pt x="109153" y="8367"/>
                  </a:lnTo>
                  <a:lnTo>
                    <a:pt x="119968" y="9171"/>
                  </a:lnTo>
                  <a:lnTo>
                    <a:pt x="119984" y="8948"/>
                  </a:lnTo>
                  <a:lnTo>
                    <a:pt x="109171" y="8134"/>
                  </a:lnTo>
                  <a:close/>
                  <a:moveTo>
                    <a:pt x="120217" y="8964"/>
                  </a:moveTo>
                  <a:lnTo>
                    <a:pt x="120199" y="9187"/>
                  </a:lnTo>
                  <a:lnTo>
                    <a:pt x="131014" y="9993"/>
                  </a:lnTo>
                  <a:lnTo>
                    <a:pt x="131030" y="9768"/>
                  </a:lnTo>
                  <a:lnTo>
                    <a:pt x="120217" y="8964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2" y="10821"/>
                  </a:lnTo>
                  <a:lnTo>
                    <a:pt x="142067" y="10590"/>
                  </a:lnTo>
                  <a:lnTo>
                    <a:pt x="131255" y="9784"/>
                  </a:lnTo>
                  <a:close/>
                  <a:moveTo>
                    <a:pt x="142300" y="10606"/>
                  </a:moveTo>
                  <a:lnTo>
                    <a:pt x="142282" y="10839"/>
                  </a:lnTo>
                  <a:lnTo>
                    <a:pt x="153097" y="11643"/>
                  </a:lnTo>
                  <a:lnTo>
                    <a:pt x="153113" y="11410"/>
                  </a:lnTo>
                  <a:lnTo>
                    <a:pt x="142300" y="10606"/>
                  </a:lnTo>
                  <a:close/>
                  <a:moveTo>
                    <a:pt x="153346" y="11436"/>
                  </a:moveTo>
                  <a:lnTo>
                    <a:pt x="153328" y="11659"/>
                  </a:lnTo>
                  <a:lnTo>
                    <a:pt x="164143" y="1246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92" y="12256"/>
                  </a:moveTo>
                  <a:lnTo>
                    <a:pt x="164366" y="12489"/>
                  </a:lnTo>
                  <a:lnTo>
                    <a:pt x="175188" y="13293"/>
                  </a:lnTo>
                  <a:lnTo>
                    <a:pt x="175204" y="13060"/>
                  </a:lnTo>
                  <a:lnTo>
                    <a:pt x="164392" y="12256"/>
                  </a:lnTo>
                  <a:close/>
                  <a:moveTo>
                    <a:pt x="175427" y="13078"/>
                  </a:moveTo>
                  <a:lnTo>
                    <a:pt x="175411" y="13309"/>
                  </a:lnTo>
                  <a:lnTo>
                    <a:pt x="186224" y="14113"/>
                  </a:lnTo>
                  <a:lnTo>
                    <a:pt x="186242" y="13882"/>
                  </a:lnTo>
                  <a:lnTo>
                    <a:pt x="175427" y="13078"/>
                  </a:lnTo>
                  <a:close/>
                  <a:moveTo>
                    <a:pt x="186473" y="13906"/>
                  </a:moveTo>
                  <a:lnTo>
                    <a:pt x="186457" y="14131"/>
                  </a:lnTo>
                  <a:lnTo>
                    <a:pt x="197270" y="14935"/>
                  </a:lnTo>
                  <a:lnTo>
                    <a:pt x="197288" y="14710"/>
                  </a:lnTo>
                  <a:lnTo>
                    <a:pt x="186473" y="13906"/>
                  </a:lnTo>
                  <a:close/>
                  <a:moveTo>
                    <a:pt x="197519" y="14728"/>
                  </a:moveTo>
                  <a:lnTo>
                    <a:pt x="197503" y="14951"/>
                  </a:lnTo>
                  <a:lnTo>
                    <a:pt x="208315" y="15765"/>
                  </a:lnTo>
                  <a:lnTo>
                    <a:pt x="208333" y="15532"/>
                  </a:lnTo>
                  <a:lnTo>
                    <a:pt x="197519" y="14728"/>
                  </a:lnTo>
                  <a:close/>
                  <a:moveTo>
                    <a:pt x="208564" y="15548"/>
                  </a:moveTo>
                  <a:lnTo>
                    <a:pt x="208540" y="15781"/>
                  </a:lnTo>
                  <a:lnTo>
                    <a:pt x="219361" y="16585"/>
                  </a:lnTo>
                  <a:lnTo>
                    <a:pt x="219379" y="16352"/>
                  </a:lnTo>
                  <a:lnTo>
                    <a:pt x="208564" y="15548"/>
                  </a:lnTo>
                  <a:close/>
                  <a:moveTo>
                    <a:pt x="219602" y="16370"/>
                  </a:moveTo>
                  <a:lnTo>
                    <a:pt x="219586" y="16601"/>
                  </a:lnTo>
                  <a:lnTo>
                    <a:pt x="230399" y="17407"/>
                  </a:lnTo>
                  <a:lnTo>
                    <a:pt x="230417" y="17182"/>
                  </a:lnTo>
                  <a:lnTo>
                    <a:pt x="219602" y="16370"/>
                  </a:lnTo>
                  <a:close/>
                  <a:moveTo>
                    <a:pt x="230648" y="17198"/>
                  </a:moveTo>
                  <a:lnTo>
                    <a:pt x="230632" y="17423"/>
                  </a:lnTo>
                  <a:lnTo>
                    <a:pt x="241444" y="18235"/>
                  </a:lnTo>
                  <a:lnTo>
                    <a:pt x="241462" y="18004"/>
                  </a:lnTo>
                  <a:lnTo>
                    <a:pt x="230648" y="17198"/>
                  </a:lnTo>
                  <a:close/>
                  <a:moveTo>
                    <a:pt x="241693" y="18020"/>
                  </a:moveTo>
                  <a:lnTo>
                    <a:pt x="241677" y="18253"/>
                  </a:lnTo>
                  <a:lnTo>
                    <a:pt x="252490" y="19057"/>
                  </a:lnTo>
                  <a:lnTo>
                    <a:pt x="252508" y="18824"/>
                  </a:lnTo>
                  <a:lnTo>
                    <a:pt x="241693" y="18020"/>
                  </a:lnTo>
                  <a:close/>
                  <a:moveTo>
                    <a:pt x="252731" y="18840"/>
                  </a:moveTo>
                  <a:lnTo>
                    <a:pt x="252715" y="19072"/>
                  </a:lnTo>
                  <a:lnTo>
                    <a:pt x="263528" y="19877"/>
                  </a:lnTo>
                  <a:lnTo>
                    <a:pt x="263544" y="19654"/>
                  </a:lnTo>
                  <a:lnTo>
                    <a:pt x="252731" y="18840"/>
                  </a:lnTo>
                  <a:close/>
                  <a:moveTo>
                    <a:pt x="263777" y="19670"/>
                  </a:moveTo>
                  <a:lnTo>
                    <a:pt x="263761" y="19894"/>
                  </a:lnTo>
                  <a:lnTo>
                    <a:pt x="273288" y="20607"/>
                  </a:lnTo>
                  <a:lnTo>
                    <a:pt x="273314" y="20382"/>
                  </a:lnTo>
                  <a:lnTo>
                    <a:pt x="263777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682375" y="1918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25" y="25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958325" y="19393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6" y="1"/>
                  </a:moveTo>
                  <a:lnTo>
                    <a:pt x="0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234450" y="1959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510600" y="1980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2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786750" y="20011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5" y="241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2062675" y="2021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2338825" y="2042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2614975" y="20629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3"/>
                  </a:lnTo>
                  <a:lnTo>
                    <a:pt x="223" y="241"/>
                  </a:lnTo>
                  <a:lnTo>
                    <a:pt x="241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2890900" y="2083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3167050" y="2103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3443200" y="212472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3719325" y="21452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3995275" y="2165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4271425" y="21862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4547550" y="22070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23"/>
                  </a:lnTo>
                  <a:lnTo>
                    <a:pt x="22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4823700" y="2227525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3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5099600" y="22480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5375725" y="22687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5651875" y="2289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5928025" y="23098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6203950" y="2330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6480100" y="2351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6756250" y="23716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7032175" y="2392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1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423450" y="2176975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6" y="0"/>
                  </a:moveTo>
                  <a:lnTo>
                    <a:pt x="1" y="231"/>
                  </a:lnTo>
                  <a:lnTo>
                    <a:pt x="9530" y="945"/>
                  </a:lnTo>
                  <a:lnTo>
                    <a:pt x="9546" y="713"/>
                  </a:lnTo>
                  <a:lnTo>
                    <a:pt x="16" y="0"/>
                  </a:lnTo>
                  <a:close/>
                  <a:moveTo>
                    <a:pt x="9778" y="728"/>
                  </a:moveTo>
                  <a:lnTo>
                    <a:pt x="9761" y="961"/>
                  </a:lnTo>
                  <a:lnTo>
                    <a:pt x="20575" y="1765"/>
                  </a:lnTo>
                  <a:lnTo>
                    <a:pt x="20591" y="1532"/>
                  </a:lnTo>
                  <a:lnTo>
                    <a:pt x="9778" y="728"/>
                  </a:lnTo>
                  <a:close/>
                  <a:moveTo>
                    <a:pt x="20824" y="1550"/>
                  </a:moveTo>
                  <a:lnTo>
                    <a:pt x="20806" y="1781"/>
                  </a:lnTo>
                  <a:lnTo>
                    <a:pt x="31621" y="2587"/>
                  </a:lnTo>
                  <a:lnTo>
                    <a:pt x="31637" y="2362"/>
                  </a:lnTo>
                  <a:lnTo>
                    <a:pt x="20824" y="1550"/>
                  </a:lnTo>
                  <a:close/>
                  <a:moveTo>
                    <a:pt x="31860" y="2378"/>
                  </a:moveTo>
                  <a:lnTo>
                    <a:pt x="31844" y="2603"/>
                  </a:lnTo>
                  <a:lnTo>
                    <a:pt x="42657" y="3415"/>
                  </a:lnTo>
                  <a:lnTo>
                    <a:pt x="42683" y="3184"/>
                  </a:lnTo>
                  <a:lnTo>
                    <a:pt x="31860" y="2378"/>
                  </a:lnTo>
                  <a:close/>
                  <a:moveTo>
                    <a:pt x="42905" y="3200"/>
                  </a:moveTo>
                  <a:lnTo>
                    <a:pt x="42889" y="3433"/>
                  </a:lnTo>
                  <a:lnTo>
                    <a:pt x="53702" y="4237"/>
                  </a:lnTo>
                  <a:lnTo>
                    <a:pt x="53720" y="4004"/>
                  </a:lnTo>
                  <a:lnTo>
                    <a:pt x="42905" y="3200"/>
                  </a:lnTo>
                  <a:close/>
                  <a:moveTo>
                    <a:pt x="53951" y="4020"/>
                  </a:moveTo>
                  <a:lnTo>
                    <a:pt x="53935" y="4253"/>
                  </a:lnTo>
                  <a:lnTo>
                    <a:pt x="64748" y="5057"/>
                  </a:lnTo>
                  <a:lnTo>
                    <a:pt x="64766" y="4834"/>
                  </a:lnTo>
                  <a:lnTo>
                    <a:pt x="53951" y="4020"/>
                  </a:lnTo>
                  <a:close/>
                  <a:moveTo>
                    <a:pt x="64997" y="4850"/>
                  </a:moveTo>
                  <a:lnTo>
                    <a:pt x="64981" y="5075"/>
                  </a:lnTo>
                  <a:lnTo>
                    <a:pt x="75794" y="5887"/>
                  </a:lnTo>
                  <a:lnTo>
                    <a:pt x="75812" y="5654"/>
                  </a:lnTo>
                  <a:lnTo>
                    <a:pt x="64997" y="4850"/>
                  </a:lnTo>
                  <a:close/>
                  <a:moveTo>
                    <a:pt x="76034" y="5672"/>
                  </a:moveTo>
                  <a:lnTo>
                    <a:pt x="76018" y="5903"/>
                  </a:lnTo>
                  <a:lnTo>
                    <a:pt x="86831" y="6707"/>
                  </a:lnTo>
                  <a:lnTo>
                    <a:pt x="86849" y="6476"/>
                  </a:lnTo>
                  <a:lnTo>
                    <a:pt x="76034" y="5672"/>
                  </a:lnTo>
                  <a:close/>
                  <a:moveTo>
                    <a:pt x="87080" y="6492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5" y="7304"/>
                  </a:lnTo>
                  <a:lnTo>
                    <a:pt x="87080" y="6492"/>
                  </a:lnTo>
                  <a:close/>
                  <a:moveTo>
                    <a:pt x="98126" y="7322"/>
                  </a:moveTo>
                  <a:lnTo>
                    <a:pt x="98110" y="7545"/>
                  </a:lnTo>
                  <a:lnTo>
                    <a:pt x="108923" y="8359"/>
                  </a:lnTo>
                  <a:lnTo>
                    <a:pt x="108940" y="8126"/>
                  </a:lnTo>
                  <a:lnTo>
                    <a:pt x="98126" y="7322"/>
                  </a:lnTo>
                  <a:close/>
                  <a:moveTo>
                    <a:pt x="109171" y="8142"/>
                  </a:moveTo>
                  <a:lnTo>
                    <a:pt x="109155" y="8375"/>
                  </a:lnTo>
                  <a:lnTo>
                    <a:pt x="119968" y="9179"/>
                  </a:lnTo>
                  <a:lnTo>
                    <a:pt x="119986" y="8946"/>
                  </a:lnTo>
                  <a:lnTo>
                    <a:pt x="109171" y="8142"/>
                  </a:lnTo>
                  <a:close/>
                  <a:moveTo>
                    <a:pt x="120209" y="8964"/>
                  </a:moveTo>
                  <a:lnTo>
                    <a:pt x="120193" y="9195"/>
                  </a:lnTo>
                  <a:lnTo>
                    <a:pt x="131006" y="10001"/>
                  </a:lnTo>
                  <a:lnTo>
                    <a:pt x="131022" y="9776"/>
                  </a:lnTo>
                  <a:lnTo>
                    <a:pt x="120209" y="8964"/>
                  </a:lnTo>
                  <a:close/>
                  <a:moveTo>
                    <a:pt x="131255" y="9792"/>
                  </a:moveTo>
                  <a:lnTo>
                    <a:pt x="131239" y="10017"/>
                  </a:lnTo>
                  <a:lnTo>
                    <a:pt x="142052" y="10829"/>
                  </a:lnTo>
                  <a:lnTo>
                    <a:pt x="142068" y="10598"/>
                  </a:lnTo>
                  <a:lnTo>
                    <a:pt x="131255" y="9792"/>
                  </a:lnTo>
                  <a:close/>
                  <a:moveTo>
                    <a:pt x="142300" y="10614"/>
                  </a:moveTo>
                  <a:lnTo>
                    <a:pt x="142284" y="10847"/>
                  </a:lnTo>
                  <a:lnTo>
                    <a:pt x="153097" y="11651"/>
                  </a:lnTo>
                  <a:lnTo>
                    <a:pt x="153113" y="11418"/>
                  </a:lnTo>
                  <a:lnTo>
                    <a:pt x="142300" y="10614"/>
                  </a:lnTo>
                  <a:close/>
                  <a:moveTo>
                    <a:pt x="153346" y="11434"/>
                  </a:moveTo>
                  <a:lnTo>
                    <a:pt x="153322" y="11667"/>
                  </a:lnTo>
                  <a:lnTo>
                    <a:pt x="164143" y="12471"/>
                  </a:lnTo>
                  <a:lnTo>
                    <a:pt x="164159" y="12248"/>
                  </a:lnTo>
                  <a:lnTo>
                    <a:pt x="153346" y="11434"/>
                  </a:lnTo>
                  <a:close/>
                  <a:moveTo>
                    <a:pt x="164384" y="12264"/>
                  </a:moveTo>
                  <a:lnTo>
                    <a:pt x="164368" y="12489"/>
                  </a:lnTo>
                  <a:lnTo>
                    <a:pt x="175181" y="13301"/>
                  </a:lnTo>
                  <a:lnTo>
                    <a:pt x="175196" y="13068"/>
                  </a:lnTo>
                  <a:lnTo>
                    <a:pt x="164384" y="12264"/>
                  </a:lnTo>
                  <a:close/>
                  <a:moveTo>
                    <a:pt x="175429" y="13086"/>
                  </a:moveTo>
                  <a:lnTo>
                    <a:pt x="175413" y="13316"/>
                  </a:lnTo>
                  <a:lnTo>
                    <a:pt x="186226" y="14121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8"/>
                  </a:lnTo>
                  <a:lnTo>
                    <a:pt x="197272" y="14942"/>
                  </a:lnTo>
                  <a:lnTo>
                    <a:pt x="197288" y="14718"/>
                  </a:lnTo>
                  <a:lnTo>
                    <a:pt x="186475" y="13906"/>
                  </a:lnTo>
                  <a:close/>
                  <a:moveTo>
                    <a:pt x="197513" y="14735"/>
                  </a:moveTo>
                  <a:lnTo>
                    <a:pt x="197495" y="14958"/>
                  </a:lnTo>
                  <a:lnTo>
                    <a:pt x="208310" y="15762"/>
                  </a:lnTo>
                  <a:lnTo>
                    <a:pt x="208333" y="15540"/>
                  </a:lnTo>
                  <a:lnTo>
                    <a:pt x="197513" y="14735"/>
                  </a:lnTo>
                  <a:close/>
                  <a:moveTo>
                    <a:pt x="208558" y="15555"/>
                  </a:moveTo>
                  <a:lnTo>
                    <a:pt x="208540" y="15788"/>
                  </a:lnTo>
                  <a:lnTo>
                    <a:pt x="219355" y="16592"/>
                  </a:lnTo>
                  <a:lnTo>
                    <a:pt x="219371" y="16359"/>
                  </a:lnTo>
                  <a:lnTo>
                    <a:pt x="208558" y="15555"/>
                  </a:lnTo>
                  <a:close/>
                  <a:moveTo>
                    <a:pt x="219604" y="16377"/>
                  </a:moveTo>
                  <a:lnTo>
                    <a:pt x="219586" y="16608"/>
                  </a:lnTo>
                  <a:lnTo>
                    <a:pt x="230401" y="17414"/>
                  </a:lnTo>
                  <a:lnTo>
                    <a:pt x="230417" y="17181"/>
                  </a:lnTo>
                  <a:lnTo>
                    <a:pt x="219604" y="16377"/>
                  </a:lnTo>
                  <a:close/>
                  <a:moveTo>
                    <a:pt x="230650" y="17205"/>
                  </a:moveTo>
                  <a:lnTo>
                    <a:pt x="230632" y="17430"/>
                  </a:lnTo>
                  <a:lnTo>
                    <a:pt x="241447" y="18234"/>
                  </a:lnTo>
                  <a:lnTo>
                    <a:pt x="241462" y="18011"/>
                  </a:lnTo>
                  <a:lnTo>
                    <a:pt x="230650" y="17205"/>
                  </a:lnTo>
                  <a:close/>
                  <a:moveTo>
                    <a:pt x="241687" y="18027"/>
                  </a:moveTo>
                  <a:lnTo>
                    <a:pt x="241669" y="18260"/>
                  </a:lnTo>
                  <a:lnTo>
                    <a:pt x="252484" y="19064"/>
                  </a:lnTo>
                  <a:lnTo>
                    <a:pt x="252500" y="18831"/>
                  </a:lnTo>
                  <a:lnTo>
                    <a:pt x="241687" y="18027"/>
                  </a:lnTo>
                  <a:close/>
                  <a:moveTo>
                    <a:pt x="252733" y="18847"/>
                  </a:moveTo>
                  <a:lnTo>
                    <a:pt x="252715" y="19080"/>
                  </a:lnTo>
                  <a:lnTo>
                    <a:pt x="263530" y="19884"/>
                  </a:lnTo>
                  <a:lnTo>
                    <a:pt x="263546" y="19653"/>
                  </a:lnTo>
                  <a:lnTo>
                    <a:pt x="252733" y="18847"/>
                  </a:lnTo>
                  <a:close/>
                  <a:moveTo>
                    <a:pt x="263779" y="19677"/>
                  </a:moveTo>
                  <a:lnTo>
                    <a:pt x="263761" y="19902"/>
                  </a:lnTo>
                  <a:lnTo>
                    <a:pt x="273290" y="20615"/>
                  </a:lnTo>
                  <a:lnTo>
                    <a:pt x="273306" y="20382"/>
                  </a:lnTo>
                  <a:lnTo>
                    <a:pt x="263779" y="196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661675" y="2194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937825" y="2215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213950" y="223602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489850" y="22565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0"/>
                  </a:moveTo>
                  <a:lnTo>
                    <a:pt x="1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766000" y="2277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2042125" y="22978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2318275" y="23183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2594225" y="23388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2870350" y="235957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3146500" y="23801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3422650" y="24006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3698575" y="2421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3974725" y="2441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4250875" y="24624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4527000" y="2483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6" y="242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4802950" y="2503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4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5079100" y="25242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5355225" y="25449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2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5631175" y="25654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1" y="22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5907325" y="25859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6183450" y="2606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6459600" y="26272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1" y="22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6735550" y="26477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7011675" y="2668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2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402950" y="2453100"/>
              <a:ext cx="6832650" cy="515400"/>
            </a:xfrm>
            <a:custGeom>
              <a:avLst/>
              <a:gdLst/>
              <a:ahLst/>
              <a:cxnLst/>
              <a:rect l="l" t="t" r="r" b="b"/>
              <a:pathLst>
                <a:path w="273306" h="20616" extrusionOk="0">
                  <a:moveTo>
                    <a:pt x="16" y="1"/>
                  </a:moveTo>
                  <a:lnTo>
                    <a:pt x="1" y="232"/>
                  </a:lnTo>
                  <a:lnTo>
                    <a:pt x="9528" y="936"/>
                  </a:lnTo>
                  <a:lnTo>
                    <a:pt x="9544" y="713"/>
                  </a:lnTo>
                  <a:lnTo>
                    <a:pt x="16" y="1"/>
                  </a:lnTo>
                  <a:close/>
                  <a:moveTo>
                    <a:pt x="9776" y="729"/>
                  </a:moveTo>
                  <a:lnTo>
                    <a:pt x="9761" y="954"/>
                  </a:lnTo>
                  <a:lnTo>
                    <a:pt x="20573" y="1766"/>
                  </a:lnTo>
                  <a:lnTo>
                    <a:pt x="20589" y="1533"/>
                  </a:lnTo>
                  <a:lnTo>
                    <a:pt x="9776" y="729"/>
                  </a:lnTo>
                  <a:close/>
                  <a:moveTo>
                    <a:pt x="20814" y="1551"/>
                  </a:moveTo>
                  <a:lnTo>
                    <a:pt x="20798" y="1782"/>
                  </a:lnTo>
                  <a:lnTo>
                    <a:pt x="31611" y="2588"/>
                  </a:lnTo>
                  <a:lnTo>
                    <a:pt x="31627" y="2355"/>
                  </a:lnTo>
                  <a:lnTo>
                    <a:pt x="20814" y="1551"/>
                  </a:lnTo>
                  <a:close/>
                  <a:moveTo>
                    <a:pt x="31860" y="2371"/>
                  </a:moveTo>
                  <a:lnTo>
                    <a:pt x="31844" y="2604"/>
                  </a:lnTo>
                  <a:lnTo>
                    <a:pt x="42657" y="3408"/>
                  </a:lnTo>
                  <a:lnTo>
                    <a:pt x="42673" y="3185"/>
                  </a:lnTo>
                  <a:lnTo>
                    <a:pt x="31860" y="2371"/>
                  </a:lnTo>
                  <a:close/>
                  <a:moveTo>
                    <a:pt x="42905" y="3201"/>
                  </a:moveTo>
                  <a:lnTo>
                    <a:pt x="42890" y="3424"/>
                  </a:lnTo>
                  <a:lnTo>
                    <a:pt x="53702" y="4238"/>
                  </a:lnTo>
                  <a:lnTo>
                    <a:pt x="53718" y="4005"/>
                  </a:lnTo>
                  <a:lnTo>
                    <a:pt x="42905" y="3201"/>
                  </a:lnTo>
                  <a:close/>
                  <a:moveTo>
                    <a:pt x="53951" y="4021"/>
                  </a:moveTo>
                  <a:lnTo>
                    <a:pt x="53935" y="4254"/>
                  </a:lnTo>
                  <a:lnTo>
                    <a:pt x="64748" y="5058"/>
                  </a:lnTo>
                  <a:lnTo>
                    <a:pt x="64764" y="4827"/>
                  </a:lnTo>
                  <a:lnTo>
                    <a:pt x="53951" y="4021"/>
                  </a:lnTo>
                  <a:close/>
                  <a:moveTo>
                    <a:pt x="64989" y="4843"/>
                  </a:moveTo>
                  <a:lnTo>
                    <a:pt x="64971" y="5076"/>
                  </a:lnTo>
                  <a:lnTo>
                    <a:pt x="75786" y="5880"/>
                  </a:lnTo>
                  <a:lnTo>
                    <a:pt x="75802" y="5655"/>
                  </a:lnTo>
                  <a:lnTo>
                    <a:pt x="64989" y="4843"/>
                  </a:lnTo>
                  <a:close/>
                  <a:moveTo>
                    <a:pt x="76034" y="5673"/>
                  </a:moveTo>
                  <a:lnTo>
                    <a:pt x="76017" y="5896"/>
                  </a:lnTo>
                  <a:lnTo>
                    <a:pt x="86831" y="6708"/>
                  </a:lnTo>
                  <a:lnTo>
                    <a:pt x="86847" y="6477"/>
                  </a:lnTo>
                  <a:lnTo>
                    <a:pt x="76034" y="5673"/>
                  </a:lnTo>
                  <a:close/>
                  <a:moveTo>
                    <a:pt x="87080" y="6493"/>
                  </a:moveTo>
                  <a:lnTo>
                    <a:pt x="87062" y="6726"/>
                  </a:lnTo>
                  <a:lnTo>
                    <a:pt x="97877" y="7530"/>
                  </a:lnTo>
                  <a:lnTo>
                    <a:pt x="97893" y="7297"/>
                  </a:lnTo>
                  <a:lnTo>
                    <a:pt x="87080" y="6493"/>
                  </a:lnTo>
                  <a:close/>
                  <a:moveTo>
                    <a:pt x="98126" y="7315"/>
                  </a:moveTo>
                  <a:lnTo>
                    <a:pt x="98100" y="7546"/>
                  </a:lnTo>
                  <a:lnTo>
                    <a:pt x="108923" y="8350"/>
                  </a:lnTo>
                  <a:lnTo>
                    <a:pt x="108939" y="8127"/>
                  </a:lnTo>
                  <a:lnTo>
                    <a:pt x="98126" y="7315"/>
                  </a:lnTo>
                  <a:close/>
                  <a:moveTo>
                    <a:pt x="109163" y="8143"/>
                  </a:moveTo>
                  <a:lnTo>
                    <a:pt x="109146" y="8367"/>
                  </a:lnTo>
                  <a:lnTo>
                    <a:pt x="119960" y="9179"/>
                  </a:lnTo>
                  <a:lnTo>
                    <a:pt x="119976" y="8947"/>
                  </a:lnTo>
                  <a:lnTo>
                    <a:pt x="109163" y="8143"/>
                  </a:lnTo>
                  <a:close/>
                  <a:moveTo>
                    <a:pt x="120209" y="8965"/>
                  </a:moveTo>
                  <a:lnTo>
                    <a:pt x="120191" y="9195"/>
                  </a:lnTo>
                  <a:lnTo>
                    <a:pt x="131006" y="10001"/>
                  </a:lnTo>
                  <a:lnTo>
                    <a:pt x="131022" y="9769"/>
                  </a:lnTo>
                  <a:lnTo>
                    <a:pt x="120209" y="8965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2" y="10821"/>
                  </a:lnTo>
                  <a:lnTo>
                    <a:pt x="142068" y="10598"/>
                  </a:lnTo>
                  <a:lnTo>
                    <a:pt x="131255" y="9784"/>
                  </a:lnTo>
                  <a:close/>
                  <a:moveTo>
                    <a:pt x="142290" y="10614"/>
                  </a:moveTo>
                  <a:lnTo>
                    <a:pt x="142275" y="10837"/>
                  </a:lnTo>
                  <a:lnTo>
                    <a:pt x="153087" y="11651"/>
                  </a:lnTo>
                  <a:lnTo>
                    <a:pt x="153113" y="11418"/>
                  </a:lnTo>
                  <a:lnTo>
                    <a:pt x="142290" y="10614"/>
                  </a:lnTo>
                  <a:close/>
                  <a:moveTo>
                    <a:pt x="153336" y="11434"/>
                  </a:moveTo>
                  <a:lnTo>
                    <a:pt x="153320" y="11667"/>
                  </a:lnTo>
                  <a:lnTo>
                    <a:pt x="164133" y="12471"/>
                  </a:lnTo>
                  <a:lnTo>
                    <a:pt x="164151" y="12240"/>
                  </a:lnTo>
                  <a:lnTo>
                    <a:pt x="153336" y="11434"/>
                  </a:lnTo>
                  <a:close/>
                  <a:moveTo>
                    <a:pt x="164382" y="12256"/>
                  </a:moveTo>
                  <a:lnTo>
                    <a:pt x="164366" y="12489"/>
                  </a:lnTo>
                  <a:lnTo>
                    <a:pt x="175179" y="13293"/>
                  </a:lnTo>
                  <a:lnTo>
                    <a:pt x="175197" y="13068"/>
                  </a:lnTo>
                  <a:lnTo>
                    <a:pt x="164382" y="12256"/>
                  </a:lnTo>
                  <a:close/>
                  <a:moveTo>
                    <a:pt x="175427" y="13086"/>
                  </a:moveTo>
                  <a:lnTo>
                    <a:pt x="175411" y="13309"/>
                  </a:lnTo>
                  <a:lnTo>
                    <a:pt x="186224" y="14121"/>
                  </a:lnTo>
                  <a:lnTo>
                    <a:pt x="186242" y="13890"/>
                  </a:lnTo>
                  <a:lnTo>
                    <a:pt x="175427" y="13086"/>
                  </a:lnTo>
                  <a:close/>
                  <a:moveTo>
                    <a:pt x="186465" y="13906"/>
                  </a:moveTo>
                  <a:lnTo>
                    <a:pt x="186449" y="14139"/>
                  </a:lnTo>
                  <a:lnTo>
                    <a:pt x="197262" y="14943"/>
                  </a:lnTo>
                  <a:lnTo>
                    <a:pt x="197280" y="14710"/>
                  </a:lnTo>
                  <a:lnTo>
                    <a:pt x="186465" y="13906"/>
                  </a:lnTo>
                  <a:close/>
                  <a:moveTo>
                    <a:pt x="197511" y="14728"/>
                  </a:moveTo>
                  <a:lnTo>
                    <a:pt x="197495" y="14959"/>
                  </a:lnTo>
                  <a:lnTo>
                    <a:pt x="208308" y="15763"/>
                  </a:lnTo>
                  <a:lnTo>
                    <a:pt x="208326" y="15540"/>
                  </a:lnTo>
                  <a:lnTo>
                    <a:pt x="197511" y="14728"/>
                  </a:lnTo>
                  <a:close/>
                  <a:moveTo>
                    <a:pt x="208556" y="15556"/>
                  </a:moveTo>
                  <a:lnTo>
                    <a:pt x="208540" y="15781"/>
                  </a:lnTo>
                  <a:lnTo>
                    <a:pt x="219353" y="16593"/>
                  </a:lnTo>
                  <a:lnTo>
                    <a:pt x="219371" y="16360"/>
                  </a:lnTo>
                  <a:lnTo>
                    <a:pt x="208556" y="15556"/>
                  </a:lnTo>
                  <a:close/>
                  <a:moveTo>
                    <a:pt x="219602" y="16378"/>
                  </a:moveTo>
                  <a:lnTo>
                    <a:pt x="219586" y="16609"/>
                  </a:lnTo>
                  <a:lnTo>
                    <a:pt x="230399" y="17415"/>
                  </a:lnTo>
                  <a:lnTo>
                    <a:pt x="230417" y="17182"/>
                  </a:lnTo>
                  <a:lnTo>
                    <a:pt x="219602" y="16378"/>
                  </a:lnTo>
                  <a:close/>
                  <a:moveTo>
                    <a:pt x="230640" y="17198"/>
                  </a:moveTo>
                  <a:lnTo>
                    <a:pt x="230624" y="17431"/>
                  </a:lnTo>
                  <a:lnTo>
                    <a:pt x="241437" y="18235"/>
                  </a:lnTo>
                  <a:lnTo>
                    <a:pt x="241453" y="18012"/>
                  </a:lnTo>
                  <a:lnTo>
                    <a:pt x="230640" y="17198"/>
                  </a:lnTo>
                  <a:close/>
                  <a:moveTo>
                    <a:pt x="241685" y="18028"/>
                  </a:moveTo>
                  <a:lnTo>
                    <a:pt x="241669" y="18251"/>
                  </a:lnTo>
                  <a:lnTo>
                    <a:pt x="252482" y="19065"/>
                  </a:lnTo>
                  <a:lnTo>
                    <a:pt x="252498" y="18832"/>
                  </a:lnTo>
                  <a:lnTo>
                    <a:pt x="241685" y="18028"/>
                  </a:lnTo>
                  <a:close/>
                  <a:moveTo>
                    <a:pt x="252731" y="18848"/>
                  </a:moveTo>
                  <a:lnTo>
                    <a:pt x="252715" y="19081"/>
                  </a:lnTo>
                  <a:lnTo>
                    <a:pt x="263528" y="19885"/>
                  </a:lnTo>
                  <a:lnTo>
                    <a:pt x="263544" y="19654"/>
                  </a:lnTo>
                  <a:lnTo>
                    <a:pt x="252731" y="18848"/>
                  </a:lnTo>
                  <a:close/>
                  <a:moveTo>
                    <a:pt x="263777" y="19670"/>
                  </a:moveTo>
                  <a:lnTo>
                    <a:pt x="263753" y="19903"/>
                  </a:lnTo>
                  <a:lnTo>
                    <a:pt x="273288" y="20615"/>
                  </a:lnTo>
                  <a:lnTo>
                    <a:pt x="273306" y="20382"/>
                  </a:lnTo>
                  <a:lnTo>
                    <a:pt x="263777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641125" y="24709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917275" y="2491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193225" y="25119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469350" y="253270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745500" y="2553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021625" y="25737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2297575" y="25944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2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2573725" y="2615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2849850" y="2635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3126000" y="26562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3401950" y="2676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3678075" y="2697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3954225" y="271805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17" y="0"/>
                  </a:moveTo>
                  <a:lnTo>
                    <a:pt x="1" y="223"/>
                  </a:lnTo>
                  <a:lnTo>
                    <a:pt x="224" y="239"/>
                  </a:lnTo>
                  <a:lnTo>
                    <a:pt x="23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4230125" y="2738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4506250" y="2759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4782400" y="27798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5058550" y="28003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5334475" y="28208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5610625" y="28416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5886775" y="28621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6162900" y="28826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6438850" y="29033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7" y="1"/>
                  </a:moveTo>
                  <a:lnTo>
                    <a:pt x="1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6715000" y="2923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6991125" y="2944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6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382200" y="2729250"/>
              <a:ext cx="6832850" cy="515175"/>
            </a:xfrm>
            <a:custGeom>
              <a:avLst/>
              <a:gdLst/>
              <a:ahLst/>
              <a:cxnLst/>
              <a:rect l="l" t="t" r="r" b="b"/>
              <a:pathLst>
                <a:path w="273314" h="20607" extrusionOk="0">
                  <a:moveTo>
                    <a:pt x="17" y="0"/>
                  </a:moveTo>
                  <a:lnTo>
                    <a:pt x="1" y="223"/>
                  </a:lnTo>
                  <a:lnTo>
                    <a:pt x="9538" y="936"/>
                  </a:lnTo>
                  <a:lnTo>
                    <a:pt x="9554" y="705"/>
                  </a:lnTo>
                  <a:lnTo>
                    <a:pt x="17" y="0"/>
                  </a:lnTo>
                  <a:close/>
                  <a:moveTo>
                    <a:pt x="9777" y="729"/>
                  </a:moveTo>
                  <a:lnTo>
                    <a:pt x="9761" y="954"/>
                  </a:lnTo>
                  <a:lnTo>
                    <a:pt x="20573" y="1758"/>
                  </a:lnTo>
                  <a:lnTo>
                    <a:pt x="20591" y="1533"/>
                  </a:lnTo>
                  <a:lnTo>
                    <a:pt x="9777" y="729"/>
                  </a:lnTo>
                  <a:close/>
                  <a:moveTo>
                    <a:pt x="20822" y="1551"/>
                  </a:moveTo>
                  <a:lnTo>
                    <a:pt x="20806" y="1781"/>
                  </a:lnTo>
                  <a:lnTo>
                    <a:pt x="31619" y="2588"/>
                  </a:lnTo>
                  <a:lnTo>
                    <a:pt x="31637" y="2355"/>
                  </a:lnTo>
                  <a:lnTo>
                    <a:pt x="20822" y="1551"/>
                  </a:lnTo>
                  <a:close/>
                  <a:moveTo>
                    <a:pt x="31868" y="2371"/>
                  </a:moveTo>
                  <a:lnTo>
                    <a:pt x="31852" y="2603"/>
                  </a:lnTo>
                  <a:lnTo>
                    <a:pt x="42665" y="3407"/>
                  </a:lnTo>
                  <a:lnTo>
                    <a:pt x="42683" y="3175"/>
                  </a:lnTo>
                  <a:lnTo>
                    <a:pt x="31868" y="2371"/>
                  </a:lnTo>
                  <a:close/>
                  <a:moveTo>
                    <a:pt x="42913" y="3201"/>
                  </a:moveTo>
                  <a:lnTo>
                    <a:pt x="42890" y="3423"/>
                  </a:lnTo>
                  <a:lnTo>
                    <a:pt x="53710" y="4229"/>
                  </a:lnTo>
                  <a:lnTo>
                    <a:pt x="53728" y="4005"/>
                  </a:lnTo>
                  <a:lnTo>
                    <a:pt x="42913" y="3201"/>
                  </a:lnTo>
                  <a:close/>
                  <a:moveTo>
                    <a:pt x="53951" y="4020"/>
                  </a:moveTo>
                  <a:lnTo>
                    <a:pt x="53935" y="4245"/>
                  </a:lnTo>
                  <a:lnTo>
                    <a:pt x="64748" y="5057"/>
                  </a:lnTo>
                  <a:lnTo>
                    <a:pt x="64766" y="4826"/>
                  </a:lnTo>
                  <a:lnTo>
                    <a:pt x="53951" y="4020"/>
                  </a:lnTo>
                  <a:close/>
                  <a:moveTo>
                    <a:pt x="64997" y="4842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12" y="5646"/>
                  </a:lnTo>
                  <a:lnTo>
                    <a:pt x="64997" y="4842"/>
                  </a:lnTo>
                  <a:close/>
                  <a:moveTo>
                    <a:pt x="76042" y="5662"/>
                  </a:moveTo>
                  <a:lnTo>
                    <a:pt x="76027" y="5895"/>
                  </a:lnTo>
                  <a:lnTo>
                    <a:pt x="86839" y="6699"/>
                  </a:lnTo>
                  <a:lnTo>
                    <a:pt x="86857" y="6476"/>
                  </a:lnTo>
                  <a:lnTo>
                    <a:pt x="76042" y="5662"/>
                  </a:lnTo>
                  <a:close/>
                  <a:moveTo>
                    <a:pt x="87080" y="6492"/>
                  </a:moveTo>
                  <a:lnTo>
                    <a:pt x="87064" y="6717"/>
                  </a:lnTo>
                  <a:lnTo>
                    <a:pt x="97877" y="7529"/>
                  </a:lnTo>
                  <a:lnTo>
                    <a:pt x="97903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10" y="7545"/>
                  </a:lnTo>
                  <a:lnTo>
                    <a:pt x="108923" y="8349"/>
                  </a:lnTo>
                  <a:lnTo>
                    <a:pt x="108939" y="8118"/>
                  </a:lnTo>
                  <a:lnTo>
                    <a:pt x="98126" y="7314"/>
                  </a:lnTo>
                  <a:close/>
                  <a:moveTo>
                    <a:pt x="109171" y="8134"/>
                  </a:moveTo>
                  <a:lnTo>
                    <a:pt x="109156" y="8367"/>
                  </a:lnTo>
                  <a:lnTo>
                    <a:pt x="119968" y="9171"/>
                  </a:lnTo>
                  <a:lnTo>
                    <a:pt x="119984" y="8946"/>
                  </a:lnTo>
                  <a:lnTo>
                    <a:pt x="109171" y="8134"/>
                  </a:lnTo>
                  <a:close/>
                  <a:moveTo>
                    <a:pt x="120217" y="8964"/>
                  </a:moveTo>
                  <a:lnTo>
                    <a:pt x="120201" y="9187"/>
                  </a:lnTo>
                  <a:lnTo>
                    <a:pt x="131014" y="10001"/>
                  </a:lnTo>
                  <a:lnTo>
                    <a:pt x="131030" y="9768"/>
                  </a:lnTo>
                  <a:lnTo>
                    <a:pt x="120217" y="8964"/>
                  </a:lnTo>
                  <a:close/>
                  <a:moveTo>
                    <a:pt x="131255" y="9784"/>
                  </a:moveTo>
                  <a:lnTo>
                    <a:pt x="131239" y="10017"/>
                  </a:lnTo>
                  <a:lnTo>
                    <a:pt x="142052" y="10821"/>
                  </a:lnTo>
                  <a:lnTo>
                    <a:pt x="142068" y="10588"/>
                  </a:lnTo>
                  <a:lnTo>
                    <a:pt x="131255" y="9784"/>
                  </a:lnTo>
                  <a:close/>
                  <a:moveTo>
                    <a:pt x="142300" y="10606"/>
                  </a:moveTo>
                  <a:lnTo>
                    <a:pt x="142285" y="10837"/>
                  </a:lnTo>
                  <a:lnTo>
                    <a:pt x="153097" y="11643"/>
                  </a:lnTo>
                  <a:lnTo>
                    <a:pt x="153113" y="11418"/>
                  </a:lnTo>
                  <a:lnTo>
                    <a:pt x="142300" y="10606"/>
                  </a:lnTo>
                  <a:close/>
                  <a:moveTo>
                    <a:pt x="153346" y="11434"/>
                  </a:moveTo>
                  <a:lnTo>
                    <a:pt x="153330" y="11659"/>
                  </a:lnTo>
                  <a:lnTo>
                    <a:pt x="164143" y="12471"/>
                  </a:lnTo>
                  <a:lnTo>
                    <a:pt x="164159" y="12240"/>
                  </a:lnTo>
                  <a:lnTo>
                    <a:pt x="153346" y="11434"/>
                  </a:lnTo>
                  <a:close/>
                  <a:moveTo>
                    <a:pt x="164392" y="12256"/>
                  </a:moveTo>
                  <a:lnTo>
                    <a:pt x="164376" y="12489"/>
                  </a:lnTo>
                  <a:lnTo>
                    <a:pt x="175189" y="13293"/>
                  </a:lnTo>
                  <a:lnTo>
                    <a:pt x="175205" y="13060"/>
                  </a:lnTo>
                  <a:lnTo>
                    <a:pt x="164392" y="12256"/>
                  </a:lnTo>
                  <a:close/>
                  <a:moveTo>
                    <a:pt x="175429" y="13076"/>
                  </a:moveTo>
                  <a:lnTo>
                    <a:pt x="175412" y="13309"/>
                  </a:lnTo>
                  <a:lnTo>
                    <a:pt x="186226" y="14113"/>
                  </a:lnTo>
                  <a:lnTo>
                    <a:pt x="186242" y="13890"/>
                  </a:lnTo>
                  <a:lnTo>
                    <a:pt x="175429" y="13076"/>
                  </a:lnTo>
                  <a:close/>
                  <a:moveTo>
                    <a:pt x="186475" y="13906"/>
                  </a:moveTo>
                  <a:lnTo>
                    <a:pt x="186457" y="14131"/>
                  </a:lnTo>
                  <a:lnTo>
                    <a:pt x="197272" y="14943"/>
                  </a:lnTo>
                  <a:lnTo>
                    <a:pt x="197288" y="14710"/>
                  </a:lnTo>
                  <a:lnTo>
                    <a:pt x="186475" y="13906"/>
                  </a:lnTo>
                  <a:close/>
                  <a:moveTo>
                    <a:pt x="197521" y="14728"/>
                  </a:moveTo>
                  <a:lnTo>
                    <a:pt x="197503" y="14959"/>
                  </a:lnTo>
                  <a:lnTo>
                    <a:pt x="208318" y="15763"/>
                  </a:lnTo>
                  <a:lnTo>
                    <a:pt x="208334" y="15532"/>
                  </a:lnTo>
                  <a:lnTo>
                    <a:pt x="197521" y="14728"/>
                  </a:lnTo>
                  <a:close/>
                  <a:moveTo>
                    <a:pt x="208566" y="15548"/>
                  </a:moveTo>
                  <a:lnTo>
                    <a:pt x="208541" y="15781"/>
                  </a:lnTo>
                  <a:lnTo>
                    <a:pt x="219363" y="16585"/>
                  </a:lnTo>
                  <a:lnTo>
                    <a:pt x="219379" y="16360"/>
                  </a:lnTo>
                  <a:lnTo>
                    <a:pt x="208566" y="15548"/>
                  </a:lnTo>
                  <a:close/>
                  <a:moveTo>
                    <a:pt x="219604" y="16378"/>
                  </a:moveTo>
                  <a:lnTo>
                    <a:pt x="219586" y="16601"/>
                  </a:lnTo>
                  <a:lnTo>
                    <a:pt x="230401" y="17415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50" y="17198"/>
                  </a:moveTo>
                  <a:lnTo>
                    <a:pt x="230632" y="17430"/>
                  </a:lnTo>
                  <a:lnTo>
                    <a:pt x="241447" y="18234"/>
                  </a:lnTo>
                  <a:lnTo>
                    <a:pt x="241463" y="18002"/>
                  </a:lnTo>
                  <a:lnTo>
                    <a:pt x="230650" y="17198"/>
                  </a:lnTo>
                  <a:close/>
                  <a:moveTo>
                    <a:pt x="241695" y="18020"/>
                  </a:moveTo>
                  <a:lnTo>
                    <a:pt x="241678" y="18250"/>
                  </a:lnTo>
                  <a:lnTo>
                    <a:pt x="252492" y="19056"/>
                  </a:lnTo>
                  <a:lnTo>
                    <a:pt x="252508" y="18832"/>
                  </a:lnTo>
                  <a:lnTo>
                    <a:pt x="241695" y="18020"/>
                  </a:lnTo>
                  <a:close/>
                  <a:moveTo>
                    <a:pt x="252731" y="18847"/>
                  </a:moveTo>
                  <a:lnTo>
                    <a:pt x="252715" y="19072"/>
                  </a:lnTo>
                  <a:lnTo>
                    <a:pt x="263528" y="19884"/>
                  </a:lnTo>
                  <a:lnTo>
                    <a:pt x="263554" y="19653"/>
                  </a:lnTo>
                  <a:lnTo>
                    <a:pt x="252731" y="18847"/>
                  </a:lnTo>
                  <a:close/>
                  <a:moveTo>
                    <a:pt x="263777" y="19669"/>
                  </a:moveTo>
                  <a:lnTo>
                    <a:pt x="263761" y="19902"/>
                  </a:lnTo>
                  <a:lnTo>
                    <a:pt x="273290" y="20607"/>
                  </a:lnTo>
                  <a:lnTo>
                    <a:pt x="273314" y="20382"/>
                  </a:lnTo>
                  <a:lnTo>
                    <a:pt x="263777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620625" y="27468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0" y="25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896525" y="2767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26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172675" y="27881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48800" y="2808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9" y="2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724950" y="28293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1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2000900" y="28499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2277025" y="2870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2553175" y="2891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2829125" y="29116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3105250" y="2932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3381400" y="29529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3657550" y="29734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3933475" y="29939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4209625" y="30147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4485775" y="30352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4761900" y="30557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5037850" y="30764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5313975" y="3096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5590125" y="3117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5866275" y="31382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2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6142200" y="3158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6418350" y="3179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6694500" y="320002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23" y="241"/>
                  </a:lnTo>
                  <a:lnTo>
                    <a:pt x="23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6970400" y="32205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361650" y="3005125"/>
              <a:ext cx="6832650" cy="515450"/>
            </a:xfrm>
            <a:custGeom>
              <a:avLst/>
              <a:gdLst/>
              <a:ahLst/>
              <a:cxnLst/>
              <a:rect l="l" t="t" r="r" b="b"/>
              <a:pathLst>
                <a:path w="273306" h="20618" extrusionOk="0">
                  <a:moveTo>
                    <a:pt x="19" y="1"/>
                  </a:moveTo>
                  <a:lnTo>
                    <a:pt x="1" y="234"/>
                  </a:lnTo>
                  <a:lnTo>
                    <a:pt x="9530" y="946"/>
                  </a:lnTo>
                  <a:lnTo>
                    <a:pt x="9546" y="715"/>
                  </a:lnTo>
                  <a:lnTo>
                    <a:pt x="19" y="1"/>
                  </a:lnTo>
                  <a:close/>
                  <a:moveTo>
                    <a:pt x="9779" y="731"/>
                  </a:moveTo>
                  <a:lnTo>
                    <a:pt x="9763" y="964"/>
                  </a:lnTo>
                  <a:lnTo>
                    <a:pt x="20575" y="1768"/>
                  </a:lnTo>
                  <a:lnTo>
                    <a:pt x="20591" y="1543"/>
                  </a:lnTo>
                  <a:lnTo>
                    <a:pt x="9779" y="731"/>
                  </a:lnTo>
                  <a:close/>
                  <a:moveTo>
                    <a:pt x="20824" y="1561"/>
                  </a:moveTo>
                  <a:lnTo>
                    <a:pt x="20808" y="1784"/>
                  </a:lnTo>
                  <a:lnTo>
                    <a:pt x="31621" y="2598"/>
                  </a:lnTo>
                  <a:lnTo>
                    <a:pt x="31637" y="2365"/>
                  </a:lnTo>
                  <a:lnTo>
                    <a:pt x="20824" y="1561"/>
                  </a:lnTo>
                  <a:close/>
                  <a:moveTo>
                    <a:pt x="31862" y="2381"/>
                  </a:moveTo>
                  <a:lnTo>
                    <a:pt x="31844" y="2614"/>
                  </a:lnTo>
                  <a:lnTo>
                    <a:pt x="42659" y="3418"/>
                  </a:lnTo>
                  <a:lnTo>
                    <a:pt x="42683" y="3185"/>
                  </a:lnTo>
                  <a:lnTo>
                    <a:pt x="31862" y="2381"/>
                  </a:lnTo>
                  <a:close/>
                  <a:moveTo>
                    <a:pt x="42908" y="3203"/>
                  </a:moveTo>
                  <a:lnTo>
                    <a:pt x="42890" y="3434"/>
                  </a:lnTo>
                  <a:lnTo>
                    <a:pt x="53704" y="4240"/>
                  </a:lnTo>
                  <a:lnTo>
                    <a:pt x="53720" y="4007"/>
                  </a:lnTo>
                  <a:lnTo>
                    <a:pt x="42908" y="3203"/>
                  </a:lnTo>
                  <a:close/>
                  <a:moveTo>
                    <a:pt x="53953" y="4031"/>
                  </a:moveTo>
                  <a:lnTo>
                    <a:pt x="53935" y="4256"/>
                  </a:lnTo>
                  <a:lnTo>
                    <a:pt x="64750" y="5060"/>
                  </a:lnTo>
                  <a:lnTo>
                    <a:pt x="64766" y="4837"/>
                  </a:lnTo>
                  <a:lnTo>
                    <a:pt x="53953" y="4031"/>
                  </a:lnTo>
                  <a:close/>
                  <a:moveTo>
                    <a:pt x="64999" y="4853"/>
                  </a:moveTo>
                  <a:lnTo>
                    <a:pt x="64981" y="5086"/>
                  </a:lnTo>
                  <a:lnTo>
                    <a:pt x="75796" y="5890"/>
                  </a:lnTo>
                  <a:lnTo>
                    <a:pt x="75812" y="5657"/>
                  </a:lnTo>
                  <a:lnTo>
                    <a:pt x="64999" y="4853"/>
                  </a:lnTo>
                  <a:close/>
                  <a:moveTo>
                    <a:pt x="76037" y="5673"/>
                  </a:moveTo>
                  <a:lnTo>
                    <a:pt x="76019" y="5906"/>
                  </a:lnTo>
                  <a:lnTo>
                    <a:pt x="86833" y="6710"/>
                  </a:lnTo>
                  <a:lnTo>
                    <a:pt x="86849" y="6479"/>
                  </a:lnTo>
                  <a:lnTo>
                    <a:pt x="76037" y="5673"/>
                  </a:lnTo>
                  <a:close/>
                  <a:moveTo>
                    <a:pt x="87082" y="6503"/>
                  </a:moveTo>
                  <a:lnTo>
                    <a:pt x="87064" y="6728"/>
                  </a:lnTo>
                  <a:lnTo>
                    <a:pt x="97879" y="7532"/>
                  </a:lnTo>
                  <a:lnTo>
                    <a:pt x="97895" y="7307"/>
                  </a:lnTo>
                  <a:lnTo>
                    <a:pt x="87082" y="6503"/>
                  </a:lnTo>
                  <a:close/>
                  <a:moveTo>
                    <a:pt x="98128" y="7325"/>
                  </a:moveTo>
                  <a:lnTo>
                    <a:pt x="98110" y="7556"/>
                  </a:lnTo>
                  <a:lnTo>
                    <a:pt x="108925" y="8360"/>
                  </a:lnTo>
                  <a:lnTo>
                    <a:pt x="108941" y="8129"/>
                  </a:lnTo>
                  <a:lnTo>
                    <a:pt x="98128" y="7325"/>
                  </a:lnTo>
                  <a:close/>
                  <a:moveTo>
                    <a:pt x="109174" y="8145"/>
                  </a:moveTo>
                  <a:lnTo>
                    <a:pt x="109156" y="8378"/>
                  </a:lnTo>
                  <a:lnTo>
                    <a:pt x="119970" y="9182"/>
                  </a:lnTo>
                  <a:lnTo>
                    <a:pt x="119986" y="8949"/>
                  </a:lnTo>
                  <a:lnTo>
                    <a:pt x="109174" y="8145"/>
                  </a:lnTo>
                  <a:close/>
                  <a:moveTo>
                    <a:pt x="120209" y="8967"/>
                  </a:moveTo>
                  <a:lnTo>
                    <a:pt x="120193" y="9198"/>
                  </a:lnTo>
                  <a:lnTo>
                    <a:pt x="131006" y="10002"/>
                  </a:lnTo>
                  <a:lnTo>
                    <a:pt x="131024" y="9779"/>
                  </a:lnTo>
                  <a:lnTo>
                    <a:pt x="120209" y="8967"/>
                  </a:lnTo>
                  <a:close/>
                  <a:moveTo>
                    <a:pt x="131255" y="9795"/>
                  </a:moveTo>
                  <a:lnTo>
                    <a:pt x="131239" y="10020"/>
                  </a:lnTo>
                  <a:lnTo>
                    <a:pt x="142052" y="10832"/>
                  </a:lnTo>
                  <a:lnTo>
                    <a:pt x="142070" y="10599"/>
                  </a:lnTo>
                  <a:lnTo>
                    <a:pt x="131255" y="9795"/>
                  </a:lnTo>
                  <a:close/>
                  <a:moveTo>
                    <a:pt x="142301" y="10617"/>
                  </a:moveTo>
                  <a:lnTo>
                    <a:pt x="142285" y="10848"/>
                  </a:lnTo>
                  <a:lnTo>
                    <a:pt x="153097" y="11654"/>
                  </a:lnTo>
                  <a:lnTo>
                    <a:pt x="153115" y="11421"/>
                  </a:lnTo>
                  <a:lnTo>
                    <a:pt x="142301" y="10617"/>
                  </a:lnTo>
                  <a:close/>
                  <a:moveTo>
                    <a:pt x="153346" y="11437"/>
                  </a:moveTo>
                  <a:lnTo>
                    <a:pt x="153322" y="11669"/>
                  </a:lnTo>
                  <a:lnTo>
                    <a:pt x="164143" y="12474"/>
                  </a:lnTo>
                  <a:lnTo>
                    <a:pt x="164161" y="12251"/>
                  </a:lnTo>
                  <a:lnTo>
                    <a:pt x="153346" y="11437"/>
                  </a:lnTo>
                  <a:close/>
                  <a:moveTo>
                    <a:pt x="164384" y="12267"/>
                  </a:moveTo>
                  <a:lnTo>
                    <a:pt x="164368" y="12489"/>
                  </a:lnTo>
                  <a:lnTo>
                    <a:pt x="175181" y="13303"/>
                  </a:lnTo>
                  <a:lnTo>
                    <a:pt x="175199" y="13071"/>
                  </a:lnTo>
                  <a:lnTo>
                    <a:pt x="164384" y="12267"/>
                  </a:lnTo>
                  <a:close/>
                  <a:moveTo>
                    <a:pt x="175430" y="13086"/>
                  </a:moveTo>
                  <a:lnTo>
                    <a:pt x="175414" y="13319"/>
                  </a:lnTo>
                  <a:lnTo>
                    <a:pt x="186226" y="14123"/>
                  </a:lnTo>
                  <a:lnTo>
                    <a:pt x="186244" y="13893"/>
                  </a:lnTo>
                  <a:lnTo>
                    <a:pt x="175430" y="13086"/>
                  </a:lnTo>
                  <a:close/>
                  <a:moveTo>
                    <a:pt x="186475" y="13908"/>
                  </a:moveTo>
                  <a:lnTo>
                    <a:pt x="186459" y="14141"/>
                  </a:lnTo>
                  <a:lnTo>
                    <a:pt x="197272" y="14945"/>
                  </a:lnTo>
                  <a:lnTo>
                    <a:pt x="197290" y="14720"/>
                  </a:lnTo>
                  <a:lnTo>
                    <a:pt x="186475" y="13908"/>
                  </a:lnTo>
                  <a:close/>
                  <a:moveTo>
                    <a:pt x="197513" y="14738"/>
                  </a:moveTo>
                  <a:lnTo>
                    <a:pt x="197497" y="14961"/>
                  </a:lnTo>
                  <a:lnTo>
                    <a:pt x="208310" y="15773"/>
                  </a:lnTo>
                  <a:lnTo>
                    <a:pt x="208336" y="15542"/>
                  </a:lnTo>
                  <a:lnTo>
                    <a:pt x="197513" y="14738"/>
                  </a:lnTo>
                  <a:close/>
                  <a:moveTo>
                    <a:pt x="208559" y="15558"/>
                  </a:moveTo>
                  <a:lnTo>
                    <a:pt x="208543" y="15791"/>
                  </a:lnTo>
                  <a:lnTo>
                    <a:pt x="219355" y="16595"/>
                  </a:lnTo>
                  <a:lnTo>
                    <a:pt x="219371" y="16362"/>
                  </a:lnTo>
                  <a:lnTo>
                    <a:pt x="208559" y="15558"/>
                  </a:lnTo>
                  <a:close/>
                  <a:moveTo>
                    <a:pt x="219604" y="16380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2"/>
                  </a:lnTo>
                  <a:lnTo>
                    <a:pt x="219604" y="16380"/>
                  </a:lnTo>
                  <a:close/>
                  <a:moveTo>
                    <a:pt x="230650" y="17208"/>
                  </a:moveTo>
                  <a:lnTo>
                    <a:pt x="230634" y="17433"/>
                  </a:lnTo>
                  <a:lnTo>
                    <a:pt x="241447" y="18245"/>
                  </a:lnTo>
                  <a:lnTo>
                    <a:pt x="241463" y="18012"/>
                  </a:lnTo>
                  <a:lnTo>
                    <a:pt x="230650" y="17208"/>
                  </a:lnTo>
                  <a:close/>
                  <a:moveTo>
                    <a:pt x="241688" y="18030"/>
                  </a:moveTo>
                  <a:lnTo>
                    <a:pt x="241672" y="18261"/>
                  </a:lnTo>
                  <a:lnTo>
                    <a:pt x="252484" y="19067"/>
                  </a:lnTo>
                  <a:lnTo>
                    <a:pt x="252500" y="18834"/>
                  </a:lnTo>
                  <a:lnTo>
                    <a:pt x="241688" y="18030"/>
                  </a:lnTo>
                  <a:close/>
                  <a:moveTo>
                    <a:pt x="252733" y="18850"/>
                  </a:moveTo>
                  <a:lnTo>
                    <a:pt x="252717" y="19083"/>
                  </a:lnTo>
                  <a:lnTo>
                    <a:pt x="263530" y="19887"/>
                  </a:lnTo>
                  <a:lnTo>
                    <a:pt x="263546" y="19664"/>
                  </a:lnTo>
                  <a:lnTo>
                    <a:pt x="252733" y="18850"/>
                  </a:lnTo>
                  <a:close/>
                  <a:moveTo>
                    <a:pt x="263779" y="19680"/>
                  </a:moveTo>
                  <a:lnTo>
                    <a:pt x="263763" y="19903"/>
                  </a:lnTo>
                  <a:lnTo>
                    <a:pt x="273290" y="20617"/>
                  </a:lnTo>
                  <a:lnTo>
                    <a:pt x="273306" y="20385"/>
                  </a:lnTo>
                  <a:lnTo>
                    <a:pt x="263779" y="196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599875" y="3023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876025" y="30437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152175" y="306425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428100" y="3084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704250" y="31053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980400" y="31260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2256525" y="31465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2532475" y="31671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2808625" y="3187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26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3084750" y="3208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3360900" y="322882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3636800" y="32495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3912925" y="3270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189075" y="3290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4465225" y="33113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3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4741150" y="3331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5017300" y="335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5293450" y="33731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5569375" y="3393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5845525" y="3414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6121675" y="34349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6397800" y="3455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6673750" y="34759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6949900" y="3496725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341150" y="3281275"/>
              <a:ext cx="6832650" cy="515450"/>
            </a:xfrm>
            <a:custGeom>
              <a:avLst/>
              <a:gdLst/>
              <a:ahLst/>
              <a:cxnLst/>
              <a:rect l="l" t="t" r="r" b="b"/>
              <a:pathLst>
                <a:path w="273306" h="20618" extrusionOk="0">
                  <a:moveTo>
                    <a:pt x="17" y="1"/>
                  </a:moveTo>
                  <a:lnTo>
                    <a:pt x="1" y="233"/>
                  </a:lnTo>
                  <a:lnTo>
                    <a:pt x="9528" y="946"/>
                  </a:lnTo>
                  <a:lnTo>
                    <a:pt x="9546" y="715"/>
                  </a:lnTo>
                  <a:lnTo>
                    <a:pt x="17" y="1"/>
                  </a:lnTo>
                  <a:close/>
                  <a:moveTo>
                    <a:pt x="9777" y="731"/>
                  </a:moveTo>
                  <a:lnTo>
                    <a:pt x="9761" y="964"/>
                  </a:lnTo>
                  <a:lnTo>
                    <a:pt x="20573" y="1768"/>
                  </a:lnTo>
                  <a:lnTo>
                    <a:pt x="20591" y="1535"/>
                  </a:lnTo>
                  <a:lnTo>
                    <a:pt x="9777" y="731"/>
                  </a:lnTo>
                  <a:close/>
                  <a:moveTo>
                    <a:pt x="20814" y="1553"/>
                  </a:moveTo>
                  <a:lnTo>
                    <a:pt x="20798" y="1784"/>
                  </a:lnTo>
                  <a:lnTo>
                    <a:pt x="31611" y="2588"/>
                  </a:lnTo>
                  <a:lnTo>
                    <a:pt x="31637" y="2365"/>
                  </a:lnTo>
                  <a:lnTo>
                    <a:pt x="20814" y="1553"/>
                  </a:lnTo>
                  <a:close/>
                  <a:moveTo>
                    <a:pt x="31860" y="2381"/>
                  </a:moveTo>
                  <a:lnTo>
                    <a:pt x="31844" y="2606"/>
                  </a:lnTo>
                  <a:lnTo>
                    <a:pt x="42657" y="3418"/>
                  </a:lnTo>
                  <a:lnTo>
                    <a:pt x="42675" y="3185"/>
                  </a:lnTo>
                  <a:lnTo>
                    <a:pt x="31860" y="2381"/>
                  </a:lnTo>
                  <a:close/>
                  <a:moveTo>
                    <a:pt x="42906" y="3203"/>
                  </a:moveTo>
                  <a:lnTo>
                    <a:pt x="42890" y="3434"/>
                  </a:lnTo>
                  <a:lnTo>
                    <a:pt x="53702" y="4240"/>
                  </a:lnTo>
                  <a:lnTo>
                    <a:pt x="53720" y="4007"/>
                  </a:lnTo>
                  <a:lnTo>
                    <a:pt x="42906" y="3203"/>
                  </a:lnTo>
                  <a:close/>
                  <a:moveTo>
                    <a:pt x="53951" y="4023"/>
                  </a:moveTo>
                  <a:lnTo>
                    <a:pt x="53935" y="4256"/>
                  </a:lnTo>
                  <a:lnTo>
                    <a:pt x="64748" y="5060"/>
                  </a:lnTo>
                  <a:lnTo>
                    <a:pt x="64766" y="4837"/>
                  </a:lnTo>
                  <a:lnTo>
                    <a:pt x="53951" y="4023"/>
                  </a:lnTo>
                  <a:close/>
                  <a:moveTo>
                    <a:pt x="64989" y="4853"/>
                  </a:moveTo>
                  <a:lnTo>
                    <a:pt x="64973" y="5076"/>
                  </a:lnTo>
                  <a:lnTo>
                    <a:pt x="75786" y="5890"/>
                  </a:lnTo>
                  <a:lnTo>
                    <a:pt x="75802" y="5657"/>
                  </a:lnTo>
                  <a:lnTo>
                    <a:pt x="64989" y="4853"/>
                  </a:lnTo>
                  <a:close/>
                  <a:moveTo>
                    <a:pt x="76035" y="5673"/>
                  </a:moveTo>
                  <a:lnTo>
                    <a:pt x="76019" y="5905"/>
                  </a:lnTo>
                  <a:lnTo>
                    <a:pt x="86831" y="6710"/>
                  </a:lnTo>
                  <a:lnTo>
                    <a:pt x="86847" y="6479"/>
                  </a:lnTo>
                  <a:lnTo>
                    <a:pt x="76035" y="5673"/>
                  </a:lnTo>
                  <a:close/>
                  <a:moveTo>
                    <a:pt x="87080" y="6495"/>
                  </a:moveTo>
                  <a:lnTo>
                    <a:pt x="87064" y="6727"/>
                  </a:lnTo>
                  <a:lnTo>
                    <a:pt x="97877" y="7531"/>
                  </a:lnTo>
                  <a:lnTo>
                    <a:pt x="97893" y="7307"/>
                  </a:lnTo>
                  <a:lnTo>
                    <a:pt x="87080" y="6495"/>
                  </a:lnTo>
                  <a:close/>
                  <a:moveTo>
                    <a:pt x="98126" y="7324"/>
                  </a:moveTo>
                  <a:lnTo>
                    <a:pt x="98102" y="7547"/>
                  </a:lnTo>
                  <a:lnTo>
                    <a:pt x="108923" y="8359"/>
                  </a:lnTo>
                  <a:lnTo>
                    <a:pt x="108939" y="8129"/>
                  </a:lnTo>
                  <a:lnTo>
                    <a:pt x="98126" y="7324"/>
                  </a:lnTo>
                  <a:close/>
                  <a:moveTo>
                    <a:pt x="109164" y="8144"/>
                  </a:moveTo>
                  <a:lnTo>
                    <a:pt x="109148" y="8377"/>
                  </a:lnTo>
                  <a:lnTo>
                    <a:pt x="119960" y="9181"/>
                  </a:lnTo>
                  <a:lnTo>
                    <a:pt x="119976" y="8948"/>
                  </a:lnTo>
                  <a:lnTo>
                    <a:pt x="109164" y="8144"/>
                  </a:lnTo>
                  <a:close/>
                  <a:moveTo>
                    <a:pt x="120209" y="8966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2" y="9770"/>
                  </a:lnTo>
                  <a:lnTo>
                    <a:pt x="120209" y="8966"/>
                  </a:lnTo>
                  <a:close/>
                  <a:moveTo>
                    <a:pt x="131255" y="9794"/>
                  </a:moveTo>
                  <a:lnTo>
                    <a:pt x="131239" y="10019"/>
                  </a:lnTo>
                  <a:lnTo>
                    <a:pt x="142052" y="10823"/>
                  </a:lnTo>
                  <a:lnTo>
                    <a:pt x="142068" y="10598"/>
                  </a:lnTo>
                  <a:lnTo>
                    <a:pt x="131255" y="9794"/>
                  </a:lnTo>
                  <a:close/>
                  <a:moveTo>
                    <a:pt x="142293" y="10616"/>
                  </a:moveTo>
                  <a:lnTo>
                    <a:pt x="142275" y="10847"/>
                  </a:lnTo>
                  <a:lnTo>
                    <a:pt x="153097" y="11653"/>
                  </a:lnTo>
                  <a:lnTo>
                    <a:pt x="153113" y="11420"/>
                  </a:lnTo>
                  <a:lnTo>
                    <a:pt x="142293" y="10616"/>
                  </a:lnTo>
                  <a:close/>
                  <a:moveTo>
                    <a:pt x="153338" y="11436"/>
                  </a:moveTo>
                  <a:lnTo>
                    <a:pt x="153320" y="11669"/>
                  </a:lnTo>
                  <a:lnTo>
                    <a:pt x="164135" y="12473"/>
                  </a:lnTo>
                  <a:lnTo>
                    <a:pt x="164151" y="12240"/>
                  </a:lnTo>
                  <a:lnTo>
                    <a:pt x="153338" y="11436"/>
                  </a:lnTo>
                  <a:close/>
                  <a:moveTo>
                    <a:pt x="164384" y="12266"/>
                  </a:moveTo>
                  <a:lnTo>
                    <a:pt x="164366" y="12489"/>
                  </a:lnTo>
                  <a:lnTo>
                    <a:pt x="175181" y="13295"/>
                  </a:lnTo>
                  <a:lnTo>
                    <a:pt x="175197" y="13070"/>
                  </a:lnTo>
                  <a:lnTo>
                    <a:pt x="164384" y="12266"/>
                  </a:lnTo>
                  <a:close/>
                  <a:moveTo>
                    <a:pt x="175430" y="13086"/>
                  </a:moveTo>
                  <a:lnTo>
                    <a:pt x="175412" y="13319"/>
                  </a:lnTo>
                  <a:lnTo>
                    <a:pt x="186226" y="14123"/>
                  </a:lnTo>
                  <a:lnTo>
                    <a:pt x="186242" y="13892"/>
                  </a:lnTo>
                  <a:lnTo>
                    <a:pt x="175430" y="13086"/>
                  </a:lnTo>
                  <a:close/>
                  <a:moveTo>
                    <a:pt x="186467" y="13908"/>
                  </a:moveTo>
                  <a:lnTo>
                    <a:pt x="186449" y="14141"/>
                  </a:lnTo>
                  <a:lnTo>
                    <a:pt x="197264" y="14945"/>
                  </a:lnTo>
                  <a:lnTo>
                    <a:pt x="197288" y="14712"/>
                  </a:lnTo>
                  <a:lnTo>
                    <a:pt x="186467" y="13908"/>
                  </a:lnTo>
                  <a:close/>
                  <a:moveTo>
                    <a:pt x="197513" y="14738"/>
                  </a:moveTo>
                  <a:lnTo>
                    <a:pt x="197495" y="14961"/>
                  </a:lnTo>
                  <a:lnTo>
                    <a:pt x="208310" y="15765"/>
                  </a:lnTo>
                  <a:lnTo>
                    <a:pt x="208326" y="15542"/>
                  </a:lnTo>
                  <a:lnTo>
                    <a:pt x="197513" y="14738"/>
                  </a:lnTo>
                  <a:close/>
                  <a:moveTo>
                    <a:pt x="208559" y="15558"/>
                  </a:moveTo>
                  <a:lnTo>
                    <a:pt x="208541" y="15783"/>
                  </a:lnTo>
                  <a:lnTo>
                    <a:pt x="219355" y="16595"/>
                  </a:lnTo>
                  <a:lnTo>
                    <a:pt x="219371" y="16362"/>
                  </a:lnTo>
                  <a:lnTo>
                    <a:pt x="208559" y="15558"/>
                  </a:lnTo>
                  <a:close/>
                  <a:moveTo>
                    <a:pt x="219604" y="16380"/>
                  </a:moveTo>
                  <a:lnTo>
                    <a:pt x="219586" y="16611"/>
                  </a:lnTo>
                  <a:lnTo>
                    <a:pt x="230401" y="17415"/>
                  </a:lnTo>
                  <a:lnTo>
                    <a:pt x="230417" y="17184"/>
                  </a:lnTo>
                  <a:lnTo>
                    <a:pt x="219604" y="16380"/>
                  </a:lnTo>
                  <a:close/>
                  <a:moveTo>
                    <a:pt x="230640" y="17200"/>
                  </a:moveTo>
                  <a:lnTo>
                    <a:pt x="230624" y="17433"/>
                  </a:lnTo>
                  <a:lnTo>
                    <a:pt x="241437" y="18237"/>
                  </a:lnTo>
                  <a:lnTo>
                    <a:pt x="241455" y="18012"/>
                  </a:lnTo>
                  <a:lnTo>
                    <a:pt x="230640" y="17200"/>
                  </a:lnTo>
                  <a:close/>
                  <a:moveTo>
                    <a:pt x="241686" y="18030"/>
                  </a:moveTo>
                  <a:lnTo>
                    <a:pt x="241670" y="18253"/>
                  </a:lnTo>
                  <a:lnTo>
                    <a:pt x="252482" y="19067"/>
                  </a:lnTo>
                  <a:lnTo>
                    <a:pt x="252500" y="18834"/>
                  </a:lnTo>
                  <a:lnTo>
                    <a:pt x="241686" y="18030"/>
                  </a:lnTo>
                  <a:close/>
                  <a:moveTo>
                    <a:pt x="252731" y="18850"/>
                  </a:moveTo>
                  <a:lnTo>
                    <a:pt x="252715" y="19083"/>
                  </a:lnTo>
                  <a:lnTo>
                    <a:pt x="263528" y="1988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77" y="19672"/>
                  </a:moveTo>
                  <a:lnTo>
                    <a:pt x="263753" y="19903"/>
                  </a:lnTo>
                  <a:lnTo>
                    <a:pt x="273290" y="20617"/>
                  </a:lnTo>
                  <a:lnTo>
                    <a:pt x="273306" y="20384"/>
                  </a:lnTo>
                  <a:lnTo>
                    <a:pt x="263777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579325" y="32991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855475" y="3319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1131425" y="33403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6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1407550" y="3360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1683700" y="3381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1959850" y="34021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4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2235775" y="3422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2511925" y="3443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2788075" y="34639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9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3064200" y="34844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3340150" y="3504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3616300" y="3525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3892425" y="35462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9"/>
                  </a:lnTo>
                  <a:lnTo>
                    <a:pt x="242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4168575" y="35667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4444525" y="35872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4720650" y="36080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4996800" y="36285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5272750" y="36490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24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5548875" y="36698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2" y="241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5825025" y="3690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6101175" y="3710850"/>
              <a:ext cx="5975" cy="6250"/>
            </a:xfrm>
            <a:custGeom>
              <a:avLst/>
              <a:gdLst/>
              <a:ahLst/>
              <a:cxnLst/>
              <a:rect l="l" t="t" r="r" b="b"/>
              <a:pathLst>
                <a:path w="23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3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6377050" y="3731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6653200" y="3752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6929350" y="37726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320400" y="3557425"/>
              <a:ext cx="6832850" cy="515425"/>
            </a:xfrm>
            <a:custGeom>
              <a:avLst/>
              <a:gdLst/>
              <a:ahLst/>
              <a:cxnLst/>
              <a:rect l="l" t="t" r="r" b="b"/>
              <a:pathLst>
                <a:path w="273314" h="20617" extrusionOk="0">
                  <a:moveTo>
                    <a:pt x="19" y="0"/>
                  </a:moveTo>
                  <a:lnTo>
                    <a:pt x="1" y="233"/>
                  </a:lnTo>
                  <a:lnTo>
                    <a:pt x="9538" y="938"/>
                  </a:lnTo>
                  <a:lnTo>
                    <a:pt x="9554" y="715"/>
                  </a:lnTo>
                  <a:lnTo>
                    <a:pt x="19" y="0"/>
                  </a:lnTo>
                  <a:close/>
                  <a:moveTo>
                    <a:pt x="9779" y="731"/>
                  </a:moveTo>
                  <a:lnTo>
                    <a:pt x="9761" y="955"/>
                  </a:lnTo>
                  <a:lnTo>
                    <a:pt x="20576" y="1767"/>
                  </a:lnTo>
                  <a:lnTo>
                    <a:pt x="20591" y="1535"/>
                  </a:lnTo>
                  <a:lnTo>
                    <a:pt x="9779" y="731"/>
                  </a:lnTo>
                  <a:close/>
                  <a:moveTo>
                    <a:pt x="20824" y="1553"/>
                  </a:moveTo>
                  <a:lnTo>
                    <a:pt x="20806" y="1783"/>
                  </a:lnTo>
                  <a:lnTo>
                    <a:pt x="31621" y="2587"/>
                  </a:lnTo>
                  <a:lnTo>
                    <a:pt x="31637" y="2357"/>
                  </a:lnTo>
                  <a:lnTo>
                    <a:pt x="20824" y="1553"/>
                  </a:lnTo>
                  <a:close/>
                  <a:moveTo>
                    <a:pt x="31870" y="2372"/>
                  </a:moveTo>
                  <a:lnTo>
                    <a:pt x="31852" y="2605"/>
                  </a:lnTo>
                  <a:lnTo>
                    <a:pt x="42667" y="3409"/>
                  </a:lnTo>
                  <a:lnTo>
                    <a:pt x="42683" y="3184"/>
                  </a:lnTo>
                  <a:lnTo>
                    <a:pt x="31870" y="2372"/>
                  </a:lnTo>
                  <a:close/>
                  <a:moveTo>
                    <a:pt x="42916" y="3202"/>
                  </a:moveTo>
                  <a:lnTo>
                    <a:pt x="42898" y="3425"/>
                  </a:lnTo>
                  <a:lnTo>
                    <a:pt x="53713" y="4239"/>
                  </a:lnTo>
                  <a:lnTo>
                    <a:pt x="53728" y="4006"/>
                  </a:lnTo>
                  <a:lnTo>
                    <a:pt x="42916" y="3202"/>
                  </a:lnTo>
                  <a:close/>
                  <a:moveTo>
                    <a:pt x="53953" y="4022"/>
                  </a:moveTo>
                  <a:lnTo>
                    <a:pt x="53935" y="4255"/>
                  </a:lnTo>
                  <a:lnTo>
                    <a:pt x="64750" y="5059"/>
                  </a:lnTo>
                  <a:lnTo>
                    <a:pt x="64766" y="4826"/>
                  </a:lnTo>
                  <a:lnTo>
                    <a:pt x="53953" y="4022"/>
                  </a:lnTo>
                  <a:close/>
                  <a:moveTo>
                    <a:pt x="64999" y="4844"/>
                  </a:moveTo>
                  <a:lnTo>
                    <a:pt x="64981" y="5075"/>
                  </a:lnTo>
                  <a:lnTo>
                    <a:pt x="75796" y="5881"/>
                  </a:lnTo>
                  <a:lnTo>
                    <a:pt x="75812" y="5656"/>
                  </a:lnTo>
                  <a:lnTo>
                    <a:pt x="64999" y="4844"/>
                  </a:lnTo>
                  <a:close/>
                  <a:moveTo>
                    <a:pt x="76045" y="5672"/>
                  </a:moveTo>
                  <a:lnTo>
                    <a:pt x="76027" y="5897"/>
                  </a:lnTo>
                  <a:lnTo>
                    <a:pt x="86842" y="6709"/>
                  </a:lnTo>
                  <a:lnTo>
                    <a:pt x="86857" y="6478"/>
                  </a:lnTo>
                  <a:lnTo>
                    <a:pt x="76045" y="5672"/>
                  </a:lnTo>
                  <a:close/>
                  <a:moveTo>
                    <a:pt x="87090" y="6494"/>
                  </a:moveTo>
                  <a:lnTo>
                    <a:pt x="87064" y="6727"/>
                  </a:lnTo>
                  <a:lnTo>
                    <a:pt x="97887" y="7531"/>
                  </a:lnTo>
                  <a:lnTo>
                    <a:pt x="97903" y="7298"/>
                  </a:lnTo>
                  <a:lnTo>
                    <a:pt x="87090" y="6494"/>
                  </a:lnTo>
                  <a:close/>
                  <a:moveTo>
                    <a:pt x="98126" y="7314"/>
                  </a:moveTo>
                  <a:lnTo>
                    <a:pt x="98110" y="7547"/>
                  </a:lnTo>
                  <a:lnTo>
                    <a:pt x="108923" y="8351"/>
                  </a:lnTo>
                  <a:lnTo>
                    <a:pt x="108941" y="8128"/>
                  </a:lnTo>
                  <a:lnTo>
                    <a:pt x="98126" y="7314"/>
                  </a:lnTo>
                  <a:close/>
                  <a:moveTo>
                    <a:pt x="109172" y="8144"/>
                  </a:moveTo>
                  <a:lnTo>
                    <a:pt x="109156" y="8369"/>
                  </a:lnTo>
                  <a:lnTo>
                    <a:pt x="119969" y="9181"/>
                  </a:lnTo>
                  <a:lnTo>
                    <a:pt x="119986" y="8948"/>
                  </a:lnTo>
                  <a:lnTo>
                    <a:pt x="109172" y="8144"/>
                  </a:lnTo>
                  <a:close/>
                  <a:moveTo>
                    <a:pt x="120217" y="8966"/>
                  </a:moveTo>
                  <a:lnTo>
                    <a:pt x="120201" y="9197"/>
                  </a:lnTo>
                  <a:lnTo>
                    <a:pt x="131014" y="10001"/>
                  </a:lnTo>
                  <a:lnTo>
                    <a:pt x="131032" y="9770"/>
                  </a:lnTo>
                  <a:lnTo>
                    <a:pt x="120217" y="8966"/>
                  </a:lnTo>
                  <a:close/>
                  <a:moveTo>
                    <a:pt x="131255" y="9786"/>
                  </a:moveTo>
                  <a:lnTo>
                    <a:pt x="131239" y="10019"/>
                  </a:lnTo>
                  <a:lnTo>
                    <a:pt x="142052" y="10823"/>
                  </a:lnTo>
                  <a:lnTo>
                    <a:pt x="142078" y="10598"/>
                  </a:lnTo>
                  <a:lnTo>
                    <a:pt x="131255" y="9786"/>
                  </a:lnTo>
                  <a:close/>
                  <a:moveTo>
                    <a:pt x="142301" y="10616"/>
                  </a:moveTo>
                  <a:lnTo>
                    <a:pt x="142285" y="10839"/>
                  </a:lnTo>
                  <a:lnTo>
                    <a:pt x="153098" y="11653"/>
                  </a:lnTo>
                  <a:lnTo>
                    <a:pt x="153115" y="11420"/>
                  </a:lnTo>
                  <a:lnTo>
                    <a:pt x="142301" y="10616"/>
                  </a:lnTo>
                  <a:close/>
                  <a:moveTo>
                    <a:pt x="153346" y="11436"/>
                  </a:moveTo>
                  <a:lnTo>
                    <a:pt x="153330" y="11669"/>
                  </a:lnTo>
                  <a:lnTo>
                    <a:pt x="164143" y="12473"/>
                  </a:lnTo>
                  <a:lnTo>
                    <a:pt x="164161" y="12240"/>
                  </a:lnTo>
                  <a:lnTo>
                    <a:pt x="153346" y="11436"/>
                  </a:lnTo>
                  <a:close/>
                  <a:moveTo>
                    <a:pt x="164392" y="12258"/>
                  </a:moveTo>
                  <a:lnTo>
                    <a:pt x="164376" y="12489"/>
                  </a:lnTo>
                  <a:lnTo>
                    <a:pt x="175189" y="13295"/>
                  </a:lnTo>
                  <a:lnTo>
                    <a:pt x="175207" y="13070"/>
                  </a:lnTo>
                  <a:lnTo>
                    <a:pt x="164392" y="12258"/>
                  </a:lnTo>
                  <a:close/>
                  <a:moveTo>
                    <a:pt x="175430" y="13086"/>
                  </a:moveTo>
                  <a:lnTo>
                    <a:pt x="175414" y="13311"/>
                  </a:lnTo>
                  <a:lnTo>
                    <a:pt x="186227" y="14123"/>
                  </a:lnTo>
                  <a:lnTo>
                    <a:pt x="186242" y="13892"/>
                  </a:lnTo>
                  <a:lnTo>
                    <a:pt x="175430" y="13086"/>
                  </a:lnTo>
                  <a:close/>
                  <a:moveTo>
                    <a:pt x="186475" y="13908"/>
                  </a:moveTo>
                  <a:lnTo>
                    <a:pt x="186459" y="14141"/>
                  </a:lnTo>
                  <a:lnTo>
                    <a:pt x="197272" y="14945"/>
                  </a:lnTo>
                  <a:lnTo>
                    <a:pt x="197288" y="14712"/>
                  </a:lnTo>
                  <a:lnTo>
                    <a:pt x="186475" y="13908"/>
                  </a:lnTo>
                  <a:close/>
                  <a:moveTo>
                    <a:pt x="197521" y="14728"/>
                  </a:moveTo>
                  <a:lnTo>
                    <a:pt x="197505" y="14960"/>
                  </a:lnTo>
                  <a:lnTo>
                    <a:pt x="208318" y="15765"/>
                  </a:lnTo>
                  <a:lnTo>
                    <a:pt x="208334" y="15542"/>
                  </a:lnTo>
                  <a:lnTo>
                    <a:pt x="197521" y="14728"/>
                  </a:lnTo>
                  <a:close/>
                  <a:moveTo>
                    <a:pt x="208567" y="15558"/>
                  </a:moveTo>
                  <a:lnTo>
                    <a:pt x="208543" y="15782"/>
                  </a:lnTo>
                  <a:lnTo>
                    <a:pt x="219363" y="16586"/>
                  </a:lnTo>
                  <a:lnTo>
                    <a:pt x="219379" y="16362"/>
                  </a:lnTo>
                  <a:lnTo>
                    <a:pt x="208567" y="15558"/>
                  </a:lnTo>
                  <a:close/>
                  <a:moveTo>
                    <a:pt x="219604" y="16379"/>
                  </a:moveTo>
                  <a:lnTo>
                    <a:pt x="219588" y="16610"/>
                  </a:lnTo>
                  <a:lnTo>
                    <a:pt x="230401" y="17414"/>
                  </a:lnTo>
                  <a:lnTo>
                    <a:pt x="230417" y="17184"/>
                  </a:lnTo>
                  <a:lnTo>
                    <a:pt x="219604" y="16379"/>
                  </a:lnTo>
                  <a:close/>
                  <a:moveTo>
                    <a:pt x="230650" y="17199"/>
                  </a:moveTo>
                  <a:lnTo>
                    <a:pt x="230634" y="17432"/>
                  </a:lnTo>
                  <a:lnTo>
                    <a:pt x="241447" y="18236"/>
                  </a:lnTo>
                  <a:lnTo>
                    <a:pt x="241463" y="18004"/>
                  </a:lnTo>
                  <a:lnTo>
                    <a:pt x="230650" y="17199"/>
                  </a:lnTo>
                  <a:close/>
                  <a:moveTo>
                    <a:pt x="241696" y="18029"/>
                  </a:moveTo>
                  <a:lnTo>
                    <a:pt x="241680" y="18252"/>
                  </a:lnTo>
                  <a:lnTo>
                    <a:pt x="252492" y="19056"/>
                  </a:lnTo>
                  <a:lnTo>
                    <a:pt x="252508" y="18833"/>
                  </a:lnTo>
                  <a:lnTo>
                    <a:pt x="241696" y="18029"/>
                  </a:lnTo>
                  <a:close/>
                  <a:moveTo>
                    <a:pt x="252741" y="18849"/>
                  </a:moveTo>
                  <a:lnTo>
                    <a:pt x="252715" y="19082"/>
                  </a:lnTo>
                  <a:lnTo>
                    <a:pt x="263530" y="19886"/>
                  </a:lnTo>
                  <a:lnTo>
                    <a:pt x="263554" y="19653"/>
                  </a:lnTo>
                  <a:lnTo>
                    <a:pt x="252741" y="18849"/>
                  </a:lnTo>
                  <a:close/>
                  <a:moveTo>
                    <a:pt x="263779" y="19671"/>
                  </a:moveTo>
                  <a:lnTo>
                    <a:pt x="263761" y="19902"/>
                  </a:lnTo>
                  <a:lnTo>
                    <a:pt x="273298" y="20617"/>
                  </a:lnTo>
                  <a:lnTo>
                    <a:pt x="273314" y="20384"/>
                  </a:lnTo>
                  <a:lnTo>
                    <a:pt x="263779" y="196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558825" y="357527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834775" y="3595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110925" y="36163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387050" y="36370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663200" y="36575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1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939150" y="36780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2215275" y="36988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2491425" y="37193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1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2767575" y="3739875"/>
              <a:ext cx="5975" cy="6225"/>
            </a:xfrm>
            <a:custGeom>
              <a:avLst/>
              <a:gdLst/>
              <a:ahLst/>
              <a:cxnLst/>
              <a:rect l="l" t="t" r="r" b="b"/>
              <a:pathLst>
                <a:path w="23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3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3043450" y="37606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3319600" y="37811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3595750" y="3801675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3871675" y="3822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4147825" y="3842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4423975" y="38634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4700100" y="3884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26" y="242"/>
                  </a:lnTo>
                  <a:lnTo>
                    <a:pt x="242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4976050" y="39047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5252200" y="39252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5528325" y="39459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6" y="241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5804475" y="39664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25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6080425" y="39870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6356550" y="4007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2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6632700" y="40282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6908650" y="40487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99900" y="3833550"/>
              <a:ext cx="6832675" cy="515250"/>
            </a:xfrm>
            <a:custGeom>
              <a:avLst/>
              <a:gdLst/>
              <a:ahLst/>
              <a:cxnLst/>
              <a:rect l="l" t="t" r="r" b="b"/>
              <a:pathLst>
                <a:path w="273307" h="20610" extrusionOk="0">
                  <a:moveTo>
                    <a:pt x="17" y="1"/>
                  </a:moveTo>
                  <a:lnTo>
                    <a:pt x="1" y="226"/>
                  </a:lnTo>
                  <a:lnTo>
                    <a:pt x="9528" y="938"/>
                  </a:lnTo>
                  <a:lnTo>
                    <a:pt x="9546" y="707"/>
                  </a:lnTo>
                  <a:lnTo>
                    <a:pt x="17" y="1"/>
                  </a:lnTo>
                  <a:close/>
                  <a:moveTo>
                    <a:pt x="9777" y="723"/>
                  </a:moveTo>
                  <a:lnTo>
                    <a:pt x="9761" y="956"/>
                  </a:lnTo>
                  <a:lnTo>
                    <a:pt x="20574" y="1760"/>
                  </a:lnTo>
                  <a:lnTo>
                    <a:pt x="20592" y="1535"/>
                  </a:lnTo>
                  <a:lnTo>
                    <a:pt x="9777" y="723"/>
                  </a:lnTo>
                  <a:close/>
                  <a:moveTo>
                    <a:pt x="20822" y="1553"/>
                  </a:moveTo>
                  <a:lnTo>
                    <a:pt x="20806" y="1776"/>
                  </a:lnTo>
                  <a:lnTo>
                    <a:pt x="31619" y="2588"/>
                  </a:lnTo>
                  <a:lnTo>
                    <a:pt x="31637" y="2357"/>
                  </a:lnTo>
                  <a:lnTo>
                    <a:pt x="20822" y="1553"/>
                  </a:lnTo>
                  <a:close/>
                  <a:moveTo>
                    <a:pt x="31868" y="2373"/>
                  </a:moveTo>
                  <a:lnTo>
                    <a:pt x="31844" y="2606"/>
                  </a:lnTo>
                  <a:lnTo>
                    <a:pt x="42665" y="3410"/>
                  </a:lnTo>
                  <a:lnTo>
                    <a:pt x="42683" y="3177"/>
                  </a:lnTo>
                  <a:lnTo>
                    <a:pt x="31868" y="2373"/>
                  </a:lnTo>
                  <a:close/>
                  <a:moveTo>
                    <a:pt x="42906" y="3195"/>
                  </a:moveTo>
                  <a:lnTo>
                    <a:pt x="42890" y="3426"/>
                  </a:lnTo>
                  <a:lnTo>
                    <a:pt x="53703" y="4230"/>
                  </a:lnTo>
                  <a:lnTo>
                    <a:pt x="53719" y="4007"/>
                  </a:lnTo>
                  <a:lnTo>
                    <a:pt x="42906" y="3195"/>
                  </a:lnTo>
                  <a:close/>
                  <a:moveTo>
                    <a:pt x="53951" y="4023"/>
                  </a:moveTo>
                  <a:lnTo>
                    <a:pt x="53935" y="4248"/>
                  </a:lnTo>
                  <a:lnTo>
                    <a:pt x="64748" y="5060"/>
                  </a:lnTo>
                  <a:lnTo>
                    <a:pt x="64764" y="4827"/>
                  </a:lnTo>
                  <a:lnTo>
                    <a:pt x="53951" y="4023"/>
                  </a:lnTo>
                  <a:close/>
                  <a:moveTo>
                    <a:pt x="64997" y="4845"/>
                  </a:moveTo>
                  <a:lnTo>
                    <a:pt x="64981" y="5076"/>
                  </a:lnTo>
                  <a:lnTo>
                    <a:pt x="75794" y="5882"/>
                  </a:lnTo>
                  <a:lnTo>
                    <a:pt x="75810" y="5649"/>
                  </a:lnTo>
                  <a:lnTo>
                    <a:pt x="64997" y="4845"/>
                  </a:lnTo>
                  <a:close/>
                  <a:moveTo>
                    <a:pt x="76035" y="5665"/>
                  </a:moveTo>
                  <a:lnTo>
                    <a:pt x="76019" y="5898"/>
                  </a:lnTo>
                  <a:lnTo>
                    <a:pt x="86832" y="6702"/>
                  </a:lnTo>
                  <a:lnTo>
                    <a:pt x="86855" y="6479"/>
                  </a:lnTo>
                  <a:lnTo>
                    <a:pt x="76035" y="5665"/>
                  </a:lnTo>
                  <a:close/>
                  <a:moveTo>
                    <a:pt x="87080" y="6495"/>
                  </a:moveTo>
                  <a:lnTo>
                    <a:pt x="87064" y="6718"/>
                  </a:lnTo>
                  <a:lnTo>
                    <a:pt x="97877" y="7532"/>
                  </a:lnTo>
                  <a:lnTo>
                    <a:pt x="97893" y="7299"/>
                  </a:lnTo>
                  <a:lnTo>
                    <a:pt x="87080" y="6495"/>
                  </a:lnTo>
                  <a:close/>
                  <a:moveTo>
                    <a:pt x="98126" y="7315"/>
                  </a:moveTo>
                  <a:lnTo>
                    <a:pt x="98110" y="7548"/>
                  </a:lnTo>
                  <a:lnTo>
                    <a:pt x="108923" y="8352"/>
                  </a:lnTo>
                  <a:lnTo>
                    <a:pt x="108939" y="8121"/>
                  </a:lnTo>
                  <a:lnTo>
                    <a:pt x="98126" y="7315"/>
                  </a:lnTo>
                  <a:close/>
                  <a:moveTo>
                    <a:pt x="109172" y="8137"/>
                  </a:moveTo>
                  <a:lnTo>
                    <a:pt x="109156" y="8370"/>
                  </a:lnTo>
                  <a:lnTo>
                    <a:pt x="119969" y="9174"/>
                  </a:lnTo>
                  <a:lnTo>
                    <a:pt x="119984" y="8949"/>
                  </a:lnTo>
                  <a:lnTo>
                    <a:pt x="109172" y="8137"/>
                  </a:lnTo>
                  <a:close/>
                  <a:moveTo>
                    <a:pt x="120209" y="8967"/>
                  </a:moveTo>
                  <a:lnTo>
                    <a:pt x="120191" y="9190"/>
                  </a:lnTo>
                  <a:lnTo>
                    <a:pt x="131006" y="10002"/>
                  </a:lnTo>
                  <a:lnTo>
                    <a:pt x="131022" y="9771"/>
                  </a:lnTo>
                  <a:lnTo>
                    <a:pt x="120209" y="8967"/>
                  </a:lnTo>
                  <a:close/>
                  <a:moveTo>
                    <a:pt x="131255" y="9787"/>
                  </a:moveTo>
                  <a:lnTo>
                    <a:pt x="131237" y="10019"/>
                  </a:lnTo>
                  <a:lnTo>
                    <a:pt x="142052" y="10823"/>
                  </a:lnTo>
                  <a:lnTo>
                    <a:pt x="142068" y="10591"/>
                  </a:lnTo>
                  <a:lnTo>
                    <a:pt x="131255" y="9787"/>
                  </a:lnTo>
                  <a:close/>
                  <a:moveTo>
                    <a:pt x="142301" y="10609"/>
                  </a:moveTo>
                  <a:lnTo>
                    <a:pt x="142283" y="10839"/>
                  </a:lnTo>
                  <a:lnTo>
                    <a:pt x="153098" y="11643"/>
                  </a:lnTo>
                  <a:lnTo>
                    <a:pt x="153113" y="11421"/>
                  </a:lnTo>
                  <a:lnTo>
                    <a:pt x="142301" y="10609"/>
                  </a:lnTo>
                  <a:close/>
                  <a:moveTo>
                    <a:pt x="153346" y="11436"/>
                  </a:moveTo>
                  <a:lnTo>
                    <a:pt x="153328" y="11661"/>
                  </a:lnTo>
                  <a:lnTo>
                    <a:pt x="164143" y="1247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84" y="12258"/>
                  </a:moveTo>
                  <a:lnTo>
                    <a:pt x="164366" y="12489"/>
                  </a:lnTo>
                  <a:lnTo>
                    <a:pt x="175181" y="13295"/>
                  </a:lnTo>
                  <a:lnTo>
                    <a:pt x="175197" y="13062"/>
                  </a:lnTo>
                  <a:lnTo>
                    <a:pt x="164384" y="12258"/>
                  </a:lnTo>
                  <a:close/>
                  <a:moveTo>
                    <a:pt x="175430" y="13078"/>
                  </a:moveTo>
                  <a:lnTo>
                    <a:pt x="175412" y="13311"/>
                  </a:lnTo>
                  <a:lnTo>
                    <a:pt x="186227" y="14115"/>
                  </a:lnTo>
                  <a:lnTo>
                    <a:pt x="186242" y="13892"/>
                  </a:lnTo>
                  <a:lnTo>
                    <a:pt x="175430" y="13078"/>
                  </a:lnTo>
                  <a:close/>
                  <a:moveTo>
                    <a:pt x="186475" y="13908"/>
                  </a:moveTo>
                  <a:lnTo>
                    <a:pt x="186457" y="14131"/>
                  </a:lnTo>
                  <a:lnTo>
                    <a:pt x="197272" y="14945"/>
                  </a:lnTo>
                  <a:lnTo>
                    <a:pt x="197288" y="14712"/>
                  </a:lnTo>
                  <a:lnTo>
                    <a:pt x="186475" y="13908"/>
                  </a:lnTo>
                  <a:close/>
                  <a:moveTo>
                    <a:pt x="197521" y="14728"/>
                  </a:moveTo>
                  <a:lnTo>
                    <a:pt x="197495" y="14961"/>
                  </a:lnTo>
                  <a:lnTo>
                    <a:pt x="208318" y="15765"/>
                  </a:lnTo>
                  <a:lnTo>
                    <a:pt x="208334" y="15534"/>
                  </a:lnTo>
                  <a:lnTo>
                    <a:pt x="197521" y="14728"/>
                  </a:lnTo>
                  <a:close/>
                  <a:moveTo>
                    <a:pt x="208557" y="15550"/>
                  </a:moveTo>
                  <a:lnTo>
                    <a:pt x="208541" y="15783"/>
                  </a:lnTo>
                  <a:lnTo>
                    <a:pt x="219354" y="16587"/>
                  </a:lnTo>
                  <a:lnTo>
                    <a:pt x="219371" y="16362"/>
                  </a:lnTo>
                  <a:lnTo>
                    <a:pt x="208557" y="15550"/>
                  </a:lnTo>
                  <a:close/>
                  <a:moveTo>
                    <a:pt x="219602" y="16380"/>
                  </a:moveTo>
                  <a:lnTo>
                    <a:pt x="219586" y="16603"/>
                  </a:lnTo>
                  <a:lnTo>
                    <a:pt x="230399" y="17415"/>
                  </a:lnTo>
                  <a:lnTo>
                    <a:pt x="230417" y="17184"/>
                  </a:lnTo>
                  <a:lnTo>
                    <a:pt x="219602" y="16380"/>
                  </a:lnTo>
                  <a:close/>
                  <a:moveTo>
                    <a:pt x="230648" y="17200"/>
                  </a:moveTo>
                  <a:lnTo>
                    <a:pt x="230632" y="17433"/>
                  </a:lnTo>
                  <a:lnTo>
                    <a:pt x="241445" y="18237"/>
                  </a:lnTo>
                  <a:lnTo>
                    <a:pt x="241463" y="18004"/>
                  </a:lnTo>
                  <a:lnTo>
                    <a:pt x="230648" y="17200"/>
                  </a:lnTo>
                  <a:close/>
                  <a:moveTo>
                    <a:pt x="241686" y="18022"/>
                  </a:moveTo>
                  <a:lnTo>
                    <a:pt x="241670" y="18253"/>
                  </a:lnTo>
                  <a:lnTo>
                    <a:pt x="252483" y="19057"/>
                  </a:lnTo>
                  <a:lnTo>
                    <a:pt x="252508" y="18834"/>
                  </a:lnTo>
                  <a:lnTo>
                    <a:pt x="241686" y="18022"/>
                  </a:lnTo>
                  <a:close/>
                  <a:moveTo>
                    <a:pt x="252731" y="18850"/>
                  </a:moveTo>
                  <a:lnTo>
                    <a:pt x="252715" y="19075"/>
                  </a:lnTo>
                  <a:lnTo>
                    <a:pt x="263528" y="1988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77" y="19672"/>
                  </a:moveTo>
                  <a:lnTo>
                    <a:pt x="263761" y="19903"/>
                  </a:lnTo>
                  <a:lnTo>
                    <a:pt x="273288" y="20609"/>
                  </a:lnTo>
                  <a:lnTo>
                    <a:pt x="273306" y="20384"/>
                  </a:lnTo>
                  <a:lnTo>
                    <a:pt x="263777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538075" y="3851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814225" y="38719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1090375" y="38924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1366500" y="39129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1642450" y="39337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1918600" y="3954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194725" y="39747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6" y="250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470675" y="399550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24" y="1"/>
                  </a:moveTo>
                  <a:lnTo>
                    <a:pt x="1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746825" y="4016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3022950" y="4036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3299100" y="40572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1" y="226"/>
                  </a:lnTo>
                  <a:lnTo>
                    <a:pt x="223" y="242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3575050" y="40778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3851175" y="4098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4127325" y="41190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1" y="223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4403475" y="41395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4679400" y="4160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4955550" y="418085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6" y="0"/>
                  </a:moveTo>
                  <a:lnTo>
                    <a:pt x="1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5231700" y="42013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5507825" y="42219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5783725" y="42426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8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6059875" y="42631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6336000" y="42836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6611950" y="43044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26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6888100" y="43248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79350" y="4109500"/>
              <a:ext cx="6832675" cy="515425"/>
            </a:xfrm>
            <a:custGeom>
              <a:avLst/>
              <a:gdLst/>
              <a:ahLst/>
              <a:cxnLst/>
              <a:rect l="l" t="t" r="r" b="b"/>
              <a:pathLst>
                <a:path w="273307" h="20617" extrusionOk="0">
                  <a:moveTo>
                    <a:pt x="19" y="0"/>
                  </a:moveTo>
                  <a:lnTo>
                    <a:pt x="1" y="233"/>
                  </a:lnTo>
                  <a:lnTo>
                    <a:pt x="9530" y="946"/>
                  </a:lnTo>
                  <a:lnTo>
                    <a:pt x="9546" y="715"/>
                  </a:lnTo>
                  <a:lnTo>
                    <a:pt x="19" y="0"/>
                  </a:lnTo>
                  <a:close/>
                  <a:moveTo>
                    <a:pt x="9779" y="731"/>
                  </a:moveTo>
                  <a:lnTo>
                    <a:pt x="9761" y="964"/>
                  </a:lnTo>
                  <a:lnTo>
                    <a:pt x="20576" y="1768"/>
                  </a:lnTo>
                  <a:lnTo>
                    <a:pt x="20592" y="1535"/>
                  </a:lnTo>
                  <a:lnTo>
                    <a:pt x="9779" y="731"/>
                  </a:lnTo>
                  <a:close/>
                  <a:moveTo>
                    <a:pt x="20816" y="1561"/>
                  </a:moveTo>
                  <a:lnTo>
                    <a:pt x="20799" y="1784"/>
                  </a:lnTo>
                  <a:lnTo>
                    <a:pt x="31613" y="2588"/>
                  </a:lnTo>
                  <a:lnTo>
                    <a:pt x="31637" y="2365"/>
                  </a:lnTo>
                  <a:lnTo>
                    <a:pt x="20816" y="1561"/>
                  </a:lnTo>
                  <a:close/>
                  <a:moveTo>
                    <a:pt x="31862" y="2381"/>
                  </a:moveTo>
                  <a:lnTo>
                    <a:pt x="31844" y="2614"/>
                  </a:lnTo>
                  <a:lnTo>
                    <a:pt x="42659" y="3418"/>
                  </a:lnTo>
                  <a:lnTo>
                    <a:pt x="42675" y="3185"/>
                  </a:lnTo>
                  <a:lnTo>
                    <a:pt x="31862" y="2381"/>
                  </a:lnTo>
                  <a:close/>
                  <a:moveTo>
                    <a:pt x="42908" y="3203"/>
                  </a:moveTo>
                  <a:lnTo>
                    <a:pt x="42890" y="3434"/>
                  </a:lnTo>
                  <a:lnTo>
                    <a:pt x="53705" y="4238"/>
                  </a:lnTo>
                  <a:lnTo>
                    <a:pt x="53721" y="4007"/>
                  </a:lnTo>
                  <a:lnTo>
                    <a:pt x="42908" y="3203"/>
                  </a:lnTo>
                  <a:close/>
                  <a:moveTo>
                    <a:pt x="53953" y="4031"/>
                  </a:moveTo>
                  <a:lnTo>
                    <a:pt x="53936" y="4255"/>
                  </a:lnTo>
                  <a:lnTo>
                    <a:pt x="64750" y="5060"/>
                  </a:lnTo>
                  <a:lnTo>
                    <a:pt x="64766" y="4835"/>
                  </a:lnTo>
                  <a:lnTo>
                    <a:pt x="53953" y="4031"/>
                  </a:lnTo>
                  <a:close/>
                  <a:moveTo>
                    <a:pt x="64989" y="4853"/>
                  </a:moveTo>
                  <a:lnTo>
                    <a:pt x="64973" y="5075"/>
                  </a:lnTo>
                  <a:lnTo>
                    <a:pt x="75786" y="5889"/>
                  </a:lnTo>
                  <a:lnTo>
                    <a:pt x="75804" y="5657"/>
                  </a:lnTo>
                  <a:lnTo>
                    <a:pt x="64989" y="4853"/>
                  </a:lnTo>
                  <a:close/>
                  <a:moveTo>
                    <a:pt x="76035" y="5672"/>
                  </a:moveTo>
                  <a:lnTo>
                    <a:pt x="76019" y="5905"/>
                  </a:lnTo>
                  <a:lnTo>
                    <a:pt x="86832" y="6709"/>
                  </a:lnTo>
                  <a:lnTo>
                    <a:pt x="86850" y="6477"/>
                  </a:lnTo>
                  <a:lnTo>
                    <a:pt x="76035" y="5672"/>
                  </a:lnTo>
                  <a:close/>
                  <a:moveTo>
                    <a:pt x="87080" y="6494"/>
                  </a:moveTo>
                  <a:lnTo>
                    <a:pt x="87064" y="6725"/>
                  </a:lnTo>
                  <a:lnTo>
                    <a:pt x="97877" y="7531"/>
                  </a:lnTo>
                  <a:lnTo>
                    <a:pt x="97895" y="7306"/>
                  </a:lnTo>
                  <a:lnTo>
                    <a:pt x="87080" y="6494"/>
                  </a:lnTo>
                  <a:close/>
                  <a:moveTo>
                    <a:pt x="98126" y="7322"/>
                  </a:moveTo>
                  <a:lnTo>
                    <a:pt x="98110" y="7547"/>
                  </a:lnTo>
                  <a:lnTo>
                    <a:pt x="108923" y="8359"/>
                  </a:lnTo>
                  <a:lnTo>
                    <a:pt x="108941" y="8128"/>
                  </a:lnTo>
                  <a:lnTo>
                    <a:pt x="98126" y="7322"/>
                  </a:lnTo>
                  <a:close/>
                  <a:moveTo>
                    <a:pt x="109164" y="8144"/>
                  </a:moveTo>
                  <a:lnTo>
                    <a:pt x="109148" y="8377"/>
                  </a:lnTo>
                  <a:lnTo>
                    <a:pt x="119961" y="9181"/>
                  </a:lnTo>
                  <a:lnTo>
                    <a:pt x="119979" y="8948"/>
                  </a:lnTo>
                  <a:lnTo>
                    <a:pt x="109164" y="8144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4" y="9778"/>
                  </a:lnTo>
                  <a:lnTo>
                    <a:pt x="120209" y="8964"/>
                  </a:lnTo>
                  <a:close/>
                  <a:moveTo>
                    <a:pt x="131255" y="9794"/>
                  </a:moveTo>
                  <a:lnTo>
                    <a:pt x="131239" y="10019"/>
                  </a:lnTo>
                  <a:lnTo>
                    <a:pt x="142052" y="10831"/>
                  </a:lnTo>
                  <a:lnTo>
                    <a:pt x="142070" y="10598"/>
                  </a:lnTo>
                  <a:lnTo>
                    <a:pt x="131255" y="9794"/>
                  </a:lnTo>
                  <a:close/>
                  <a:moveTo>
                    <a:pt x="142301" y="10616"/>
                  </a:moveTo>
                  <a:lnTo>
                    <a:pt x="142277" y="10847"/>
                  </a:lnTo>
                  <a:lnTo>
                    <a:pt x="153098" y="11651"/>
                  </a:lnTo>
                  <a:lnTo>
                    <a:pt x="153116" y="11420"/>
                  </a:lnTo>
                  <a:lnTo>
                    <a:pt x="142301" y="10616"/>
                  </a:lnTo>
                  <a:close/>
                  <a:moveTo>
                    <a:pt x="153338" y="11436"/>
                  </a:moveTo>
                  <a:lnTo>
                    <a:pt x="153322" y="11669"/>
                  </a:lnTo>
                  <a:lnTo>
                    <a:pt x="164135" y="12473"/>
                  </a:lnTo>
                  <a:lnTo>
                    <a:pt x="164151" y="12248"/>
                  </a:lnTo>
                  <a:lnTo>
                    <a:pt x="153338" y="11436"/>
                  </a:lnTo>
                  <a:close/>
                  <a:moveTo>
                    <a:pt x="164384" y="12266"/>
                  </a:moveTo>
                  <a:lnTo>
                    <a:pt x="164368" y="12489"/>
                  </a:lnTo>
                  <a:lnTo>
                    <a:pt x="175181" y="13303"/>
                  </a:lnTo>
                  <a:lnTo>
                    <a:pt x="175197" y="13070"/>
                  </a:lnTo>
                  <a:lnTo>
                    <a:pt x="164384" y="12266"/>
                  </a:lnTo>
                  <a:close/>
                  <a:moveTo>
                    <a:pt x="175430" y="13086"/>
                  </a:moveTo>
                  <a:lnTo>
                    <a:pt x="175414" y="13319"/>
                  </a:lnTo>
                  <a:lnTo>
                    <a:pt x="186227" y="14123"/>
                  </a:lnTo>
                  <a:lnTo>
                    <a:pt x="186243" y="13890"/>
                  </a:lnTo>
                  <a:lnTo>
                    <a:pt x="175430" y="13086"/>
                  </a:lnTo>
                  <a:close/>
                  <a:moveTo>
                    <a:pt x="186467" y="13908"/>
                  </a:moveTo>
                  <a:lnTo>
                    <a:pt x="186451" y="14139"/>
                  </a:lnTo>
                  <a:lnTo>
                    <a:pt x="197264" y="14945"/>
                  </a:lnTo>
                  <a:lnTo>
                    <a:pt x="197288" y="14720"/>
                  </a:lnTo>
                  <a:lnTo>
                    <a:pt x="186467" y="13908"/>
                  </a:lnTo>
                  <a:close/>
                  <a:moveTo>
                    <a:pt x="197513" y="14736"/>
                  </a:moveTo>
                  <a:lnTo>
                    <a:pt x="197497" y="14961"/>
                  </a:lnTo>
                  <a:lnTo>
                    <a:pt x="208310" y="15773"/>
                  </a:lnTo>
                  <a:lnTo>
                    <a:pt x="208326" y="15542"/>
                  </a:lnTo>
                  <a:lnTo>
                    <a:pt x="197513" y="14736"/>
                  </a:lnTo>
                  <a:close/>
                  <a:moveTo>
                    <a:pt x="208559" y="15558"/>
                  </a:moveTo>
                  <a:lnTo>
                    <a:pt x="208543" y="15791"/>
                  </a:lnTo>
                  <a:lnTo>
                    <a:pt x="219356" y="16595"/>
                  </a:lnTo>
                  <a:lnTo>
                    <a:pt x="219372" y="16362"/>
                  </a:lnTo>
                  <a:lnTo>
                    <a:pt x="208559" y="15558"/>
                  </a:lnTo>
                  <a:close/>
                  <a:moveTo>
                    <a:pt x="219604" y="16378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2"/>
                  </a:lnTo>
                  <a:lnTo>
                    <a:pt x="219604" y="16378"/>
                  </a:lnTo>
                  <a:close/>
                  <a:moveTo>
                    <a:pt x="230642" y="17208"/>
                  </a:moveTo>
                  <a:lnTo>
                    <a:pt x="230624" y="17433"/>
                  </a:lnTo>
                  <a:lnTo>
                    <a:pt x="241439" y="18245"/>
                  </a:lnTo>
                  <a:lnTo>
                    <a:pt x="241455" y="18012"/>
                  </a:lnTo>
                  <a:lnTo>
                    <a:pt x="230642" y="17208"/>
                  </a:lnTo>
                  <a:close/>
                  <a:moveTo>
                    <a:pt x="241688" y="18030"/>
                  </a:moveTo>
                  <a:lnTo>
                    <a:pt x="241670" y="18260"/>
                  </a:lnTo>
                  <a:lnTo>
                    <a:pt x="252485" y="19065"/>
                  </a:lnTo>
                  <a:lnTo>
                    <a:pt x="252501" y="18834"/>
                  </a:lnTo>
                  <a:lnTo>
                    <a:pt x="241688" y="18030"/>
                  </a:lnTo>
                  <a:close/>
                  <a:moveTo>
                    <a:pt x="252733" y="18850"/>
                  </a:moveTo>
                  <a:lnTo>
                    <a:pt x="252715" y="19082"/>
                  </a:lnTo>
                  <a:lnTo>
                    <a:pt x="263530" y="19886"/>
                  </a:lnTo>
                  <a:lnTo>
                    <a:pt x="263546" y="19662"/>
                  </a:lnTo>
                  <a:lnTo>
                    <a:pt x="252733" y="18850"/>
                  </a:lnTo>
                  <a:close/>
                  <a:moveTo>
                    <a:pt x="263779" y="19680"/>
                  </a:moveTo>
                  <a:lnTo>
                    <a:pt x="263761" y="19902"/>
                  </a:lnTo>
                  <a:lnTo>
                    <a:pt x="273290" y="20617"/>
                  </a:lnTo>
                  <a:lnTo>
                    <a:pt x="273306" y="20384"/>
                  </a:lnTo>
                  <a:lnTo>
                    <a:pt x="263779" y="196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517575" y="41273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793725" y="41478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1" y="2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1069675" y="4168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0" y="224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1345800" y="4189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1621950" y="4209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49"/>
                  </a:lnTo>
                  <a:lnTo>
                    <a:pt x="249" y="25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1898100" y="4230350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1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73975" y="4250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450125" y="4271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726275" y="42921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8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3002400" y="43127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3278350" y="4333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3554500" y="43539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3830625" y="43744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4106775" y="43950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4382725" y="44157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4658850" y="44362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4935000" y="44567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5210950" y="44774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4" y="1"/>
                  </a:moveTo>
                  <a:lnTo>
                    <a:pt x="0" y="226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5487075" y="4498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5763225" y="4518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6039375" y="453927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23" y="242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6315300" y="4559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49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6591450" y="4580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1" y="249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6867600" y="46010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31" y="241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58650" y="4385650"/>
              <a:ext cx="6832875" cy="515425"/>
            </a:xfrm>
            <a:custGeom>
              <a:avLst/>
              <a:gdLst/>
              <a:ahLst/>
              <a:cxnLst/>
              <a:rect l="l" t="t" r="r" b="b"/>
              <a:pathLst>
                <a:path w="273315" h="20617" extrusionOk="0">
                  <a:moveTo>
                    <a:pt x="17" y="0"/>
                  </a:moveTo>
                  <a:lnTo>
                    <a:pt x="1" y="233"/>
                  </a:lnTo>
                  <a:lnTo>
                    <a:pt x="9536" y="945"/>
                  </a:lnTo>
                  <a:lnTo>
                    <a:pt x="9554" y="715"/>
                  </a:lnTo>
                  <a:lnTo>
                    <a:pt x="17" y="0"/>
                  </a:lnTo>
                  <a:close/>
                  <a:moveTo>
                    <a:pt x="9777" y="730"/>
                  </a:moveTo>
                  <a:lnTo>
                    <a:pt x="9761" y="963"/>
                  </a:lnTo>
                  <a:lnTo>
                    <a:pt x="20574" y="1767"/>
                  </a:lnTo>
                  <a:lnTo>
                    <a:pt x="20590" y="1534"/>
                  </a:lnTo>
                  <a:lnTo>
                    <a:pt x="9777" y="730"/>
                  </a:lnTo>
                  <a:close/>
                  <a:moveTo>
                    <a:pt x="20823" y="1550"/>
                  </a:moveTo>
                  <a:lnTo>
                    <a:pt x="20807" y="1783"/>
                  </a:lnTo>
                  <a:lnTo>
                    <a:pt x="31619" y="2587"/>
                  </a:lnTo>
                  <a:lnTo>
                    <a:pt x="31635" y="2364"/>
                  </a:lnTo>
                  <a:lnTo>
                    <a:pt x="20823" y="1550"/>
                  </a:lnTo>
                  <a:close/>
                  <a:moveTo>
                    <a:pt x="31868" y="2380"/>
                  </a:moveTo>
                  <a:lnTo>
                    <a:pt x="31852" y="2605"/>
                  </a:lnTo>
                  <a:lnTo>
                    <a:pt x="42665" y="3409"/>
                  </a:lnTo>
                  <a:lnTo>
                    <a:pt x="42681" y="3184"/>
                  </a:lnTo>
                  <a:lnTo>
                    <a:pt x="31868" y="2380"/>
                  </a:lnTo>
                  <a:close/>
                  <a:moveTo>
                    <a:pt x="42914" y="3202"/>
                  </a:moveTo>
                  <a:lnTo>
                    <a:pt x="42898" y="3433"/>
                  </a:lnTo>
                  <a:lnTo>
                    <a:pt x="53711" y="4237"/>
                  </a:lnTo>
                  <a:lnTo>
                    <a:pt x="53727" y="4006"/>
                  </a:lnTo>
                  <a:lnTo>
                    <a:pt x="42914" y="3202"/>
                  </a:lnTo>
                  <a:close/>
                  <a:moveTo>
                    <a:pt x="53952" y="4022"/>
                  </a:moveTo>
                  <a:lnTo>
                    <a:pt x="53936" y="4255"/>
                  </a:lnTo>
                  <a:lnTo>
                    <a:pt x="64748" y="5059"/>
                  </a:lnTo>
                  <a:lnTo>
                    <a:pt x="64764" y="4826"/>
                  </a:lnTo>
                  <a:lnTo>
                    <a:pt x="53952" y="4022"/>
                  </a:lnTo>
                  <a:close/>
                  <a:moveTo>
                    <a:pt x="64997" y="4852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10" y="5656"/>
                  </a:lnTo>
                  <a:lnTo>
                    <a:pt x="64997" y="4852"/>
                  </a:lnTo>
                  <a:close/>
                  <a:moveTo>
                    <a:pt x="76043" y="5672"/>
                  </a:moveTo>
                  <a:lnTo>
                    <a:pt x="76027" y="5905"/>
                  </a:lnTo>
                  <a:lnTo>
                    <a:pt x="86840" y="6709"/>
                  </a:lnTo>
                  <a:lnTo>
                    <a:pt x="86856" y="6476"/>
                  </a:lnTo>
                  <a:lnTo>
                    <a:pt x="76043" y="5672"/>
                  </a:lnTo>
                  <a:close/>
                  <a:moveTo>
                    <a:pt x="87088" y="6494"/>
                  </a:moveTo>
                  <a:lnTo>
                    <a:pt x="87063" y="6725"/>
                  </a:lnTo>
                  <a:lnTo>
                    <a:pt x="97885" y="7531"/>
                  </a:lnTo>
                  <a:lnTo>
                    <a:pt x="97901" y="7298"/>
                  </a:lnTo>
                  <a:lnTo>
                    <a:pt x="87088" y="6494"/>
                  </a:lnTo>
                  <a:close/>
                  <a:moveTo>
                    <a:pt x="98126" y="7322"/>
                  </a:moveTo>
                  <a:lnTo>
                    <a:pt x="98108" y="7547"/>
                  </a:lnTo>
                  <a:lnTo>
                    <a:pt x="108923" y="8351"/>
                  </a:lnTo>
                  <a:lnTo>
                    <a:pt x="108939" y="8128"/>
                  </a:lnTo>
                  <a:lnTo>
                    <a:pt x="98126" y="7322"/>
                  </a:lnTo>
                  <a:close/>
                  <a:moveTo>
                    <a:pt x="109172" y="8144"/>
                  </a:moveTo>
                  <a:lnTo>
                    <a:pt x="109154" y="8367"/>
                  </a:lnTo>
                  <a:lnTo>
                    <a:pt x="119969" y="9181"/>
                  </a:lnTo>
                  <a:lnTo>
                    <a:pt x="119985" y="8948"/>
                  </a:lnTo>
                  <a:lnTo>
                    <a:pt x="109172" y="8144"/>
                  </a:lnTo>
                  <a:close/>
                  <a:moveTo>
                    <a:pt x="120217" y="8964"/>
                  </a:moveTo>
                  <a:lnTo>
                    <a:pt x="120200" y="9197"/>
                  </a:lnTo>
                  <a:lnTo>
                    <a:pt x="131014" y="10001"/>
                  </a:lnTo>
                  <a:lnTo>
                    <a:pt x="131030" y="9770"/>
                  </a:lnTo>
                  <a:lnTo>
                    <a:pt x="120217" y="8964"/>
                  </a:lnTo>
                  <a:close/>
                  <a:moveTo>
                    <a:pt x="131255" y="9786"/>
                  </a:moveTo>
                  <a:lnTo>
                    <a:pt x="131237" y="10019"/>
                  </a:lnTo>
                  <a:lnTo>
                    <a:pt x="142052" y="10823"/>
                  </a:lnTo>
                  <a:lnTo>
                    <a:pt x="142076" y="10598"/>
                  </a:lnTo>
                  <a:lnTo>
                    <a:pt x="131255" y="9786"/>
                  </a:lnTo>
                  <a:close/>
                  <a:moveTo>
                    <a:pt x="142301" y="10616"/>
                  </a:moveTo>
                  <a:lnTo>
                    <a:pt x="142283" y="10839"/>
                  </a:lnTo>
                  <a:lnTo>
                    <a:pt x="153098" y="11651"/>
                  </a:lnTo>
                  <a:lnTo>
                    <a:pt x="153114" y="11420"/>
                  </a:lnTo>
                  <a:lnTo>
                    <a:pt x="142301" y="10616"/>
                  </a:lnTo>
                  <a:close/>
                  <a:moveTo>
                    <a:pt x="153346" y="11436"/>
                  </a:moveTo>
                  <a:lnTo>
                    <a:pt x="153329" y="11669"/>
                  </a:lnTo>
                  <a:lnTo>
                    <a:pt x="164143" y="1247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92" y="12258"/>
                  </a:moveTo>
                  <a:lnTo>
                    <a:pt x="164374" y="12489"/>
                  </a:lnTo>
                  <a:lnTo>
                    <a:pt x="175189" y="13293"/>
                  </a:lnTo>
                  <a:lnTo>
                    <a:pt x="175205" y="13070"/>
                  </a:lnTo>
                  <a:lnTo>
                    <a:pt x="164392" y="12258"/>
                  </a:lnTo>
                  <a:close/>
                  <a:moveTo>
                    <a:pt x="175428" y="13086"/>
                  </a:moveTo>
                  <a:lnTo>
                    <a:pt x="175412" y="13310"/>
                  </a:lnTo>
                  <a:lnTo>
                    <a:pt x="186225" y="14122"/>
                  </a:lnTo>
                  <a:lnTo>
                    <a:pt x="186243" y="13890"/>
                  </a:lnTo>
                  <a:lnTo>
                    <a:pt x="175428" y="13086"/>
                  </a:lnTo>
                  <a:close/>
                  <a:moveTo>
                    <a:pt x="186473" y="13908"/>
                  </a:moveTo>
                  <a:lnTo>
                    <a:pt x="186458" y="14138"/>
                  </a:lnTo>
                  <a:lnTo>
                    <a:pt x="197270" y="14944"/>
                  </a:lnTo>
                  <a:lnTo>
                    <a:pt x="197288" y="14712"/>
                  </a:lnTo>
                  <a:lnTo>
                    <a:pt x="186473" y="13908"/>
                  </a:lnTo>
                  <a:close/>
                  <a:moveTo>
                    <a:pt x="197519" y="14728"/>
                  </a:moveTo>
                  <a:lnTo>
                    <a:pt x="197503" y="14960"/>
                  </a:lnTo>
                  <a:lnTo>
                    <a:pt x="208316" y="15764"/>
                  </a:lnTo>
                  <a:lnTo>
                    <a:pt x="208334" y="15541"/>
                  </a:lnTo>
                  <a:lnTo>
                    <a:pt x="197519" y="14728"/>
                  </a:lnTo>
                  <a:close/>
                  <a:moveTo>
                    <a:pt x="208565" y="15557"/>
                  </a:moveTo>
                  <a:lnTo>
                    <a:pt x="208549" y="15780"/>
                  </a:lnTo>
                  <a:lnTo>
                    <a:pt x="219362" y="16594"/>
                  </a:lnTo>
                  <a:lnTo>
                    <a:pt x="219380" y="16361"/>
                  </a:lnTo>
                  <a:lnTo>
                    <a:pt x="208565" y="15557"/>
                  </a:lnTo>
                  <a:close/>
                  <a:moveTo>
                    <a:pt x="219602" y="16377"/>
                  </a:moveTo>
                  <a:lnTo>
                    <a:pt x="219587" y="16610"/>
                  </a:lnTo>
                  <a:lnTo>
                    <a:pt x="230399" y="17414"/>
                  </a:lnTo>
                  <a:lnTo>
                    <a:pt x="230417" y="17183"/>
                  </a:lnTo>
                  <a:lnTo>
                    <a:pt x="219602" y="16377"/>
                  </a:lnTo>
                  <a:close/>
                  <a:moveTo>
                    <a:pt x="230648" y="17199"/>
                  </a:moveTo>
                  <a:lnTo>
                    <a:pt x="230632" y="17432"/>
                  </a:lnTo>
                  <a:lnTo>
                    <a:pt x="241445" y="18236"/>
                  </a:lnTo>
                  <a:lnTo>
                    <a:pt x="241463" y="18011"/>
                  </a:lnTo>
                  <a:lnTo>
                    <a:pt x="230648" y="17199"/>
                  </a:lnTo>
                  <a:close/>
                  <a:moveTo>
                    <a:pt x="241694" y="18029"/>
                  </a:moveTo>
                  <a:lnTo>
                    <a:pt x="241678" y="18252"/>
                  </a:lnTo>
                  <a:lnTo>
                    <a:pt x="252491" y="19064"/>
                  </a:lnTo>
                  <a:lnTo>
                    <a:pt x="252509" y="18833"/>
                  </a:lnTo>
                  <a:lnTo>
                    <a:pt x="241694" y="18029"/>
                  </a:lnTo>
                  <a:close/>
                  <a:moveTo>
                    <a:pt x="252739" y="18849"/>
                  </a:moveTo>
                  <a:lnTo>
                    <a:pt x="252716" y="19082"/>
                  </a:lnTo>
                  <a:lnTo>
                    <a:pt x="263536" y="19886"/>
                  </a:lnTo>
                  <a:lnTo>
                    <a:pt x="263554" y="19653"/>
                  </a:lnTo>
                  <a:lnTo>
                    <a:pt x="252739" y="18849"/>
                  </a:lnTo>
                  <a:close/>
                  <a:moveTo>
                    <a:pt x="263777" y="19671"/>
                  </a:moveTo>
                  <a:lnTo>
                    <a:pt x="263761" y="19902"/>
                  </a:lnTo>
                  <a:lnTo>
                    <a:pt x="273296" y="20617"/>
                  </a:lnTo>
                  <a:lnTo>
                    <a:pt x="273314" y="20384"/>
                  </a:lnTo>
                  <a:lnTo>
                    <a:pt x="263777" y="196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497050" y="44035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772975" y="4424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1049125" y="44447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1325275" y="44652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1601400" y="44858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1877350" y="4506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153500" y="45270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429625" y="45475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705775" y="45681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981725" y="4588850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3257850" y="4609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3534000" y="46298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3809950" y="46505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4" y="1"/>
                  </a:moveTo>
                  <a:lnTo>
                    <a:pt x="0" y="226"/>
                  </a:lnTo>
                  <a:lnTo>
                    <a:pt x="231" y="242"/>
                  </a:lnTo>
                  <a:lnTo>
                    <a:pt x="249" y="1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4086075" y="46711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4362225" y="4691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4638350" y="471237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4914250" y="4732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5190400" y="4753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5466525" y="47741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5742675" y="47946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6018625" y="4815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6294750" y="48359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6570900" y="48564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6847050" y="48769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38125" y="4661775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6" y="1"/>
                  </a:moveTo>
                  <a:lnTo>
                    <a:pt x="0" y="233"/>
                  </a:lnTo>
                  <a:lnTo>
                    <a:pt x="9529" y="938"/>
                  </a:lnTo>
                  <a:lnTo>
                    <a:pt x="9545" y="715"/>
                  </a:lnTo>
                  <a:lnTo>
                    <a:pt x="16" y="1"/>
                  </a:lnTo>
                  <a:close/>
                  <a:moveTo>
                    <a:pt x="9778" y="731"/>
                  </a:moveTo>
                  <a:lnTo>
                    <a:pt x="9760" y="954"/>
                  </a:lnTo>
                  <a:lnTo>
                    <a:pt x="20575" y="1768"/>
                  </a:lnTo>
                  <a:lnTo>
                    <a:pt x="20591" y="1535"/>
                  </a:lnTo>
                  <a:lnTo>
                    <a:pt x="9778" y="731"/>
                  </a:lnTo>
                  <a:close/>
                  <a:moveTo>
                    <a:pt x="20824" y="1551"/>
                  </a:moveTo>
                  <a:lnTo>
                    <a:pt x="20806" y="1784"/>
                  </a:lnTo>
                  <a:lnTo>
                    <a:pt x="31620" y="2588"/>
                  </a:lnTo>
                  <a:lnTo>
                    <a:pt x="31636" y="2357"/>
                  </a:lnTo>
                  <a:lnTo>
                    <a:pt x="20824" y="1551"/>
                  </a:lnTo>
                  <a:close/>
                  <a:moveTo>
                    <a:pt x="31869" y="2373"/>
                  </a:moveTo>
                  <a:lnTo>
                    <a:pt x="31843" y="2606"/>
                  </a:lnTo>
                  <a:lnTo>
                    <a:pt x="42666" y="3410"/>
                  </a:lnTo>
                  <a:lnTo>
                    <a:pt x="42682" y="3185"/>
                  </a:lnTo>
                  <a:lnTo>
                    <a:pt x="31869" y="2373"/>
                  </a:lnTo>
                  <a:close/>
                  <a:moveTo>
                    <a:pt x="42905" y="3203"/>
                  </a:moveTo>
                  <a:lnTo>
                    <a:pt x="42889" y="3426"/>
                  </a:lnTo>
                  <a:lnTo>
                    <a:pt x="53702" y="4238"/>
                  </a:lnTo>
                  <a:lnTo>
                    <a:pt x="53720" y="4007"/>
                  </a:lnTo>
                  <a:lnTo>
                    <a:pt x="42905" y="3203"/>
                  </a:lnTo>
                  <a:close/>
                  <a:moveTo>
                    <a:pt x="53951" y="4023"/>
                  </a:moveTo>
                  <a:lnTo>
                    <a:pt x="53935" y="4256"/>
                  </a:lnTo>
                  <a:lnTo>
                    <a:pt x="64747" y="5060"/>
                  </a:lnTo>
                  <a:lnTo>
                    <a:pt x="64765" y="4827"/>
                  </a:lnTo>
                  <a:lnTo>
                    <a:pt x="53951" y="4023"/>
                  </a:lnTo>
                  <a:close/>
                  <a:moveTo>
                    <a:pt x="64996" y="4845"/>
                  </a:moveTo>
                  <a:lnTo>
                    <a:pt x="64980" y="5076"/>
                  </a:lnTo>
                  <a:lnTo>
                    <a:pt x="75793" y="5880"/>
                  </a:lnTo>
                  <a:lnTo>
                    <a:pt x="75811" y="5657"/>
                  </a:lnTo>
                  <a:lnTo>
                    <a:pt x="64996" y="4845"/>
                  </a:lnTo>
                  <a:close/>
                  <a:moveTo>
                    <a:pt x="76034" y="5673"/>
                  </a:moveTo>
                  <a:lnTo>
                    <a:pt x="76018" y="5898"/>
                  </a:lnTo>
                  <a:lnTo>
                    <a:pt x="86831" y="6710"/>
                  </a:lnTo>
                  <a:lnTo>
                    <a:pt x="86857" y="6477"/>
                  </a:lnTo>
                  <a:lnTo>
                    <a:pt x="76034" y="5673"/>
                  </a:lnTo>
                  <a:close/>
                  <a:moveTo>
                    <a:pt x="87080" y="6495"/>
                  </a:moveTo>
                  <a:lnTo>
                    <a:pt x="87064" y="6726"/>
                  </a:lnTo>
                  <a:lnTo>
                    <a:pt x="97876" y="7532"/>
                  </a:lnTo>
                  <a:lnTo>
                    <a:pt x="97894" y="7299"/>
                  </a:lnTo>
                  <a:lnTo>
                    <a:pt x="87080" y="6495"/>
                  </a:lnTo>
                  <a:close/>
                  <a:moveTo>
                    <a:pt x="98125" y="7315"/>
                  </a:moveTo>
                  <a:lnTo>
                    <a:pt x="98109" y="7547"/>
                  </a:lnTo>
                  <a:lnTo>
                    <a:pt x="108922" y="8352"/>
                  </a:lnTo>
                  <a:lnTo>
                    <a:pt x="108940" y="8129"/>
                  </a:lnTo>
                  <a:lnTo>
                    <a:pt x="98125" y="7315"/>
                  </a:lnTo>
                  <a:close/>
                  <a:moveTo>
                    <a:pt x="109171" y="8145"/>
                  </a:moveTo>
                  <a:lnTo>
                    <a:pt x="109155" y="8367"/>
                  </a:lnTo>
                  <a:lnTo>
                    <a:pt x="119968" y="9173"/>
                  </a:lnTo>
                  <a:lnTo>
                    <a:pt x="119986" y="8949"/>
                  </a:lnTo>
                  <a:lnTo>
                    <a:pt x="109171" y="8145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5" y="10001"/>
                  </a:lnTo>
                  <a:lnTo>
                    <a:pt x="131021" y="9771"/>
                  </a:lnTo>
                  <a:lnTo>
                    <a:pt x="120209" y="8964"/>
                  </a:lnTo>
                  <a:close/>
                  <a:moveTo>
                    <a:pt x="131254" y="9786"/>
                  </a:moveTo>
                  <a:lnTo>
                    <a:pt x="131238" y="10019"/>
                  </a:lnTo>
                  <a:lnTo>
                    <a:pt x="142051" y="10823"/>
                  </a:lnTo>
                  <a:lnTo>
                    <a:pt x="142067" y="10590"/>
                  </a:lnTo>
                  <a:lnTo>
                    <a:pt x="131254" y="9786"/>
                  </a:lnTo>
                  <a:close/>
                  <a:moveTo>
                    <a:pt x="142300" y="10616"/>
                  </a:moveTo>
                  <a:lnTo>
                    <a:pt x="142284" y="10839"/>
                  </a:lnTo>
                  <a:lnTo>
                    <a:pt x="153097" y="11643"/>
                  </a:lnTo>
                  <a:lnTo>
                    <a:pt x="153113" y="11420"/>
                  </a:lnTo>
                  <a:lnTo>
                    <a:pt x="142300" y="10616"/>
                  </a:lnTo>
                  <a:close/>
                  <a:moveTo>
                    <a:pt x="153345" y="11436"/>
                  </a:moveTo>
                  <a:lnTo>
                    <a:pt x="153330" y="11669"/>
                  </a:lnTo>
                  <a:lnTo>
                    <a:pt x="164142" y="12473"/>
                  </a:lnTo>
                  <a:lnTo>
                    <a:pt x="164158" y="12240"/>
                  </a:lnTo>
                  <a:lnTo>
                    <a:pt x="153345" y="11436"/>
                  </a:lnTo>
                  <a:close/>
                  <a:moveTo>
                    <a:pt x="164383" y="12258"/>
                  </a:moveTo>
                  <a:lnTo>
                    <a:pt x="164367" y="12489"/>
                  </a:lnTo>
                  <a:lnTo>
                    <a:pt x="175180" y="13293"/>
                  </a:lnTo>
                  <a:lnTo>
                    <a:pt x="175196" y="13062"/>
                  </a:lnTo>
                  <a:lnTo>
                    <a:pt x="164383" y="12258"/>
                  </a:lnTo>
                  <a:close/>
                  <a:moveTo>
                    <a:pt x="175429" y="13086"/>
                  </a:moveTo>
                  <a:lnTo>
                    <a:pt x="175413" y="13311"/>
                  </a:lnTo>
                  <a:lnTo>
                    <a:pt x="186226" y="14115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4" y="13908"/>
                  </a:moveTo>
                  <a:lnTo>
                    <a:pt x="186459" y="14139"/>
                  </a:lnTo>
                  <a:lnTo>
                    <a:pt x="197271" y="14945"/>
                  </a:lnTo>
                  <a:lnTo>
                    <a:pt x="197287" y="14712"/>
                  </a:lnTo>
                  <a:lnTo>
                    <a:pt x="186474" y="13908"/>
                  </a:lnTo>
                  <a:close/>
                  <a:moveTo>
                    <a:pt x="197520" y="14728"/>
                  </a:moveTo>
                  <a:lnTo>
                    <a:pt x="197494" y="14961"/>
                  </a:lnTo>
                  <a:lnTo>
                    <a:pt x="208317" y="15765"/>
                  </a:lnTo>
                  <a:lnTo>
                    <a:pt x="208333" y="15532"/>
                  </a:lnTo>
                  <a:lnTo>
                    <a:pt x="197520" y="14728"/>
                  </a:lnTo>
                  <a:close/>
                  <a:moveTo>
                    <a:pt x="208558" y="15550"/>
                  </a:moveTo>
                  <a:lnTo>
                    <a:pt x="208540" y="15781"/>
                  </a:lnTo>
                  <a:lnTo>
                    <a:pt x="219355" y="16587"/>
                  </a:lnTo>
                  <a:lnTo>
                    <a:pt x="219371" y="16362"/>
                  </a:lnTo>
                  <a:lnTo>
                    <a:pt x="208558" y="15550"/>
                  </a:lnTo>
                  <a:close/>
                  <a:moveTo>
                    <a:pt x="219603" y="16378"/>
                  </a:moveTo>
                  <a:lnTo>
                    <a:pt x="219586" y="16603"/>
                  </a:lnTo>
                  <a:lnTo>
                    <a:pt x="230400" y="17415"/>
                  </a:lnTo>
                  <a:lnTo>
                    <a:pt x="230416" y="17184"/>
                  </a:lnTo>
                  <a:lnTo>
                    <a:pt x="219603" y="16378"/>
                  </a:lnTo>
                  <a:close/>
                  <a:moveTo>
                    <a:pt x="230649" y="17200"/>
                  </a:moveTo>
                  <a:lnTo>
                    <a:pt x="230631" y="17433"/>
                  </a:lnTo>
                  <a:lnTo>
                    <a:pt x="241446" y="18237"/>
                  </a:lnTo>
                  <a:lnTo>
                    <a:pt x="241462" y="18004"/>
                  </a:lnTo>
                  <a:lnTo>
                    <a:pt x="230649" y="17200"/>
                  </a:lnTo>
                  <a:close/>
                  <a:moveTo>
                    <a:pt x="241687" y="18020"/>
                  </a:moveTo>
                  <a:lnTo>
                    <a:pt x="241669" y="18253"/>
                  </a:lnTo>
                  <a:lnTo>
                    <a:pt x="252484" y="19057"/>
                  </a:lnTo>
                  <a:lnTo>
                    <a:pt x="252508" y="18834"/>
                  </a:lnTo>
                  <a:lnTo>
                    <a:pt x="241687" y="18020"/>
                  </a:lnTo>
                  <a:close/>
                  <a:moveTo>
                    <a:pt x="252732" y="18850"/>
                  </a:moveTo>
                  <a:lnTo>
                    <a:pt x="252715" y="19075"/>
                  </a:lnTo>
                  <a:lnTo>
                    <a:pt x="263529" y="19887"/>
                  </a:lnTo>
                  <a:lnTo>
                    <a:pt x="263545" y="19654"/>
                  </a:lnTo>
                  <a:lnTo>
                    <a:pt x="252732" y="18850"/>
                  </a:lnTo>
                  <a:close/>
                  <a:moveTo>
                    <a:pt x="263778" y="19672"/>
                  </a:moveTo>
                  <a:lnTo>
                    <a:pt x="263760" y="19903"/>
                  </a:lnTo>
                  <a:lnTo>
                    <a:pt x="273289" y="20607"/>
                  </a:lnTo>
                  <a:lnTo>
                    <a:pt x="273305" y="20384"/>
                  </a:lnTo>
                  <a:lnTo>
                    <a:pt x="263778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476350" y="4679650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752475" y="47001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1028625" y="47207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1304775" y="4741375"/>
              <a:ext cx="5975" cy="6050"/>
            </a:xfrm>
            <a:custGeom>
              <a:avLst/>
              <a:gdLst/>
              <a:ahLst/>
              <a:cxnLst/>
              <a:rect l="l" t="t" r="r" b="b"/>
              <a:pathLst>
                <a:path w="239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2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1580650" y="47619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1856800" y="478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132950" y="480317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42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08875" y="4823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685025" y="4844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961175" y="486497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3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3237300" y="48854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1"/>
                  </a:moveTo>
                  <a:lnTo>
                    <a:pt x="1" y="225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3513250" y="4906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3789400" y="4926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4065525" y="4947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4341675" y="49677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4617625" y="49883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4893750" y="5009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5169900" y="50295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5446050" y="5050075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5721975" y="50708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5998125" y="50913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6274275" y="511185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6550200" y="51326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5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49" y="1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6826350" y="5153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3"/>
          <p:cNvSpPr txBox="1">
            <a:spLocks noGrp="1"/>
          </p:cNvSpPr>
          <p:nvPr>
            <p:ph type="title"/>
          </p:nvPr>
        </p:nvSpPr>
        <p:spPr>
          <a:xfrm>
            <a:off x="2425050" y="2182648"/>
            <a:ext cx="4293900" cy="9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4" name="Google Shape;874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248076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75" name="Google Shape;875;p3"/>
          <p:cNvSpPr txBox="1">
            <a:spLocks noGrp="1"/>
          </p:cNvSpPr>
          <p:nvPr>
            <p:ph type="subTitle" idx="1"/>
          </p:nvPr>
        </p:nvSpPr>
        <p:spPr>
          <a:xfrm>
            <a:off x="2391900" y="3227924"/>
            <a:ext cx="4360200" cy="5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6" name="Google Shape;876;p3"/>
          <p:cNvSpPr/>
          <p:nvPr/>
        </p:nvSpPr>
        <p:spPr>
          <a:xfrm rot="10800000" flipH="1">
            <a:off x="8690065" y="4277605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"/>
          <p:cNvSpPr/>
          <p:nvPr/>
        </p:nvSpPr>
        <p:spPr>
          <a:xfrm rot="10800000">
            <a:off x="2864159" y="4615043"/>
            <a:ext cx="402670" cy="341080"/>
          </a:xfrm>
          <a:custGeom>
            <a:avLst/>
            <a:gdLst/>
            <a:ahLst/>
            <a:cxnLst/>
            <a:rect l="l" t="t" r="r" b="b"/>
            <a:pathLst>
              <a:path w="6922" h="5863" extrusionOk="0">
                <a:moveTo>
                  <a:pt x="3205" y="1"/>
                </a:moveTo>
                <a:cubicBezTo>
                  <a:pt x="3142" y="1"/>
                  <a:pt x="3078" y="8"/>
                  <a:pt x="3014" y="23"/>
                </a:cubicBezTo>
                <a:cubicBezTo>
                  <a:pt x="2702" y="99"/>
                  <a:pt x="2470" y="357"/>
                  <a:pt x="2309" y="631"/>
                </a:cubicBezTo>
                <a:cubicBezTo>
                  <a:pt x="2018" y="1137"/>
                  <a:pt x="1933" y="1848"/>
                  <a:pt x="2341" y="2268"/>
                </a:cubicBezTo>
                <a:cubicBezTo>
                  <a:pt x="2078" y="2042"/>
                  <a:pt x="1733" y="1929"/>
                  <a:pt x="1387" y="1929"/>
                </a:cubicBezTo>
                <a:cubicBezTo>
                  <a:pt x="1048" y="1929"/>
                  <a:pt x="709" y="2038"/>
                  <a:pt x="448" y="2257"/>
                </a:cubicBezTo>
                <a:cubicBezTo>
                  <a:pt x="275" y="2402"/>
                  <a:pt x="130" y="2596"/>
                  <a:pt x="86" y="2822"/>
                </a:cubicBezTo>
                <a:cubicBezTo>
                  <a:pt x="1" y="3242"/>
                  <a:pt x="307" y="3678"/>
                  <a:pt x="706" y="3850"/>
                </a:cubicBezTo>
                <a:cubicBezTo>
                  <a:pt x="897" y="3934"/>
                  <a:pt x="1105" y="3968"/>
                  <a:pt x="1315" y="3968"/>
                </a:cubicBezTo>
                <a:cubicBezTo>
                  <a:pt x="1537" y="3968"/>
                  <a:pt x="1763" y="3930"/>
                  <a:pt x="1976" y="3872"/>
                </a:cubicBezTo>
                <a:lnTo>
                  <a:pt x="1976" y="3872"/>
                </a:lnTo>
                <a:cubicBezTo>
                  <a:pt x="1690" y="4404"/>
                  <a:pt x="1475" y="5109"/>
                  <a:pt x="1869" y="5567"/>
                </a:cubicBezTo>
                <a:cubicBezTo>
                  <a:pt x="2037" y="5766"/>
                  <a:pt x="2295" y="5862"/>
                  <a:pt x="2556" y="5862"/>
                </a:cubicBezTo>
                <a:cubicBezTo>
                  <a:pt x="2753" y="5862"/>
                  <a:pt x="2952" y="5808"/>
                  <a:pt x="3116" y="5701"/>
                </a:cubicBezTo>
                <a:cubicBezTo>
                  <a:pt x="3504" y="5454"/>
                  <a:pt x="3714" y="4990"/>
                  <a:pt x="3741" y="4533"/>
                </a:cubicBezTo>
                <a:cubicBezTo>
                  <a:pt x="3896" y="4975"/>
                  <a:pt x="4214" y="5378"/>
                  <a:pt x="4651" y="5539"/>
                </a:cubicBezTo>
                <a:cubicBezTo>
                  <a:pt x="4769" y="5583"/>
                  <a:pt x="4896" y="5605"/>
                  <a:pt x="5024" y="5605"/>
                </a:cubicBezTo>
                <a:cubicBezTo>
                  <a:pt x="5364" y="5605"/>
                  <a:pt x="5703" y="5450"/>
                  <a:pt x="5873" y="5152"/>
                </a:cubicBezTo>
                <a:cubicBezTo>
                  <a:pt x="6174" y="4625"/>
                  <a:pt x="5824" y="3952"/>
                  <a:pt x="5361" y="3559"/>
                </a:cubicBezTo>
                <a:lnTo>
                  <a:pt x="5361" y="3559"/>
                </a:lnTo>
                <a:cubicBezTo>
                  <a:pt x="5471" y="3606"/>
                  <a:pt x="5586" y="3628"/>
                  <a:pt x="5701" y="3628"/>
                </a:cubicBezTo>
                <a:cubicBezTo>
                  <a:pt x="6167" y="3628"/>
                  <a:pt x="6638" y="3276"/>
                  <a:pt x="6819" y="2827"/>
                </a:cubicBezTo>
                <a:cubicBezTo>
                  <a:pt x="6884" y="2660"/>
                  <a:pt x="6921" y="2483"/>
                  <a:pt x="6889" y="2305"/>
                </a:cubicBezTo>
                <a:cubicBezTo>
                  <a:pt x="6814" y="1896"/>
                  <a:pt x="6378" y="1676"/>
                  <a:pt x="5990" y="1664"/>
                </a:cubicBezTo>
                <a:cubicBezTo>
                  <a:pt x="5985" y="1664"/>
                  <a:pt x="5979" y="1664"/>
                  <a:pt x="5974" y="1664"/>
                </a:cubicBezTo>
                <a:cubicBezTo>
                  <a:pt x="5591" y="1664"/>
                  <a:pt x="4780" y="2009"/>
                  <a:pt x="4780" y="2009"/>
                </a:cubicBezTo>
                <a:cubicBezTo>
                  <a:pt x="4780" y="2009"/>
                  <a:pt x="4484" y="1051"/>
                  <a:pt x="4333" y="793"/>
                </a:cubicBezTo>
                <a:cubicBezTo>
                  <a:pt x="4109" y="404"/>
                  <a:pt x="3680" y="1"/>
                  <a:pt x="3205" y="1"/>
                </a:cubicBezTo>
                <a:close/>
              </a:path>
            </a:pathLst>
          </a:custGeom>
          <a:solidFill>
            <a:srgbClr val="F72A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"/>
          <p:cNvSpPr/>
          <p:nvPr/>
        </p:nvSpPr>
        <p:spPr>
          <a:xfrm rot="10800000">
            <a:off x="7405352" y="124450"/>
            <a:ext cx="477808" cy="414062"/>
          </a:xfrm>
          <a:custGeom>
            <a:avLst/>
            <a:gdLst/>
            <a:ahLst/>
            <a:cxnLst/>
            <a:rect l="l" t="t" r="r" b="b"/>
            <a:pathLst>
              <a:path w="9182" h="7957" extrusionOk="0">
                <a:moveTo>
                  <a:pt x="5040" y="0"/>
                </a:moveTo>
                <a:cubicBezTo>
                  <a:pt x="4645" y="0"/>
                  <a:pt x="4273" y="222"/>
                  <a:pt x="3977" y="492"/>
                </a:cubicBezTo>
                <a:cubicBezTo>
                  <a:pt x="3401" y="1014"/>
                  <a:pt x="3008" y="1881"/>
                  <a:pt x="3358" y="2574"/>
                </a:cubicBezTo>
                <a:cubicBezTo>
                  <a:pt x="3003" y="2005"/>
                  <a:pt x="2331" y="1669"/>
                  <a:pt x="1666" y="1669"/>
                </a:cubicBezTo>
                <a:cubicBezTo>
                  <a:pt x="1426" y="1669"/>
                  <a:pt x="1187" y="1713"/>
                  <a:pt x="964" y="1806"/>
                </a:cubicBezTo>
                <a:cubicBezTo>
                  <a:pt x="683" y="1918"/>
                  <a:pt x="425" y="2107"/>
                  <a:pt x="274" y="2370"/>
                </a:cubicBezTo>
                <a:cubicBezTo>
                  <a:pt x="0" y="2876"/>
                  <a:pt x="209" y="3549"/>
                  <a:pt x="646" y="3925"/>
                </a:cubicBezTo>
                <a:cubicBezTo>
                  <a:pt x="1076" y="4302"/>
                  <a:pt x="1679" y="4442"/>
                  <a:pt x="2250" y="4464"/>
                </a:cubicBezTo>
                <a:cubicBezTo>
                  <a:pt x="1674" y="5023"/>
                  <a:pt x="1113" y="5830"/>
                  <a:pt x="1431" y="6573"/>
                </a:cubicBezTo>
                <a:cubicBezTo>
                  <a:pt x="1624" y="7028"/>
                  <a:pt x="2123" y="7290"/>
                  <a:pt x="2621" y="7290"/>
                </a:cubicBezTo>
                <a:cubicBezTo>
                  <a:pt x="2737" y="7290"/>
                  <a:pt x="2853" y="7276"/>
                  <a:pt x="2966" y="7246"/>
                </a:cubicBezTo>
                <a:cubicBezTo>
                  <a:pt x="3552" y="7090"/>
                  <a:pt x="4004" y="6585"/>
                  <a:pt x="4225" y="6019"/>
                </a:cubicBezTo>
                <a:cubicBezTo>
                  <a:pt x="4246" y="6633"/>
                  <a:pt x="4483" y="7273"/>
                  <a:pt x="4973" y="7650"/>
                </a:cubicBezTo>
                <a:cubicBezTo>
                  <a:pt x="5224" y="7848"/>
                  <a:pt x="5551" y="7956"/>
                  <a:pt x="5870" y="7956"/>
                </a:cubicBezTo>
                <a:cubicBezTo>
                  <a:pt x="6168" y="7956"/>
                  <a:pt x="6459" y="7863"/>
                  <a:pt x="6679" y="7661"/>
                </a:cubicBezTo>
                <a:cubicBezTo>
                  <a:pt x="7271" y="7112"/>
                  <a:pt x="7099" y="6111"/>
                  <a:pt x="6662" y="5427"/>
                </a:cubicBezTo>
                <a:lnTo>
                  <a:pt x="6662" y="5427"/>
                </a:lnTo>
                <a:cubicBezTo>
                  <a:pt x="6896" y="5624"/>
                  <a:pt x="7185" y="5712"/>
                  <a:pt x="7483" y="5712"/>
                </a:cubicBezTo>
                <a:cubicBezTo>
                  <a:pt x="7976" y="5712"/>
                  <a:pt x="8492" y="5471"/>
                  <a:pt x="8810" y="5083"/>
                </a:cubicBezTo>
                <a:cubicBezTo>
                  <a:pt x="8960" y="4899"/>
                  <a:pt x="9079" y="4690"/>
                  <a:pt x="9111" y="4454"/>
                </a:cubicBezTo>
                <a:cubicBezTo>
                  <a:pt x="9181" y="3898"/>
                  <a:pt x="8714" y="3446"/>
                  <a:pt x="8229" y="3279"/>
                </a:cubicBezTo>
                <a:cubicBezTo>
                  <a:pt x="8027" y="3209"/>
                  <a:pt x="7696" y="3189"/>
                  <a:pt x="7382" y="3189"/>
                </a:cubicBezTo>
                <a:cubicBezTo>
                  <a:pt x="6953" y="3189"/>
                  <a:pt x="6555" y="3226"/>
                  <a:pt x="6555" y="3226"/>
                </a:cubicBezTo>
                <a:cubicBezTo>
                  <a:pt x="6555" y="3226"/>
                  <a:pt x="6560" y="1896"/>
                  <a:pt x="6474" y="1503"/>
                </a:cubicBezTo>
                <a:cubicBezTo>
                  <a:pt x="6334" y="842"/>
                  <a:pt x="5860" y="55"/>
                  <a:pt x="5107" y="3"/>
                </a:cubicBezTo>
                <a:cubicBezTo>
                  <a:pt x="5085" y="1"/>
                  <a:pt x="5062" y="0"/>
                  <a:pt x="5040" y="0"/>
                </a:cubicBezTo>
                <a:close/>
              </a:path>
            </a:pathLst>
          </a:custGeom>
          <a:solidFill>
            <a:srgbClr val="383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"/>
          <p:cNvSpPr/>
          <p:nvPr/>
        </p:nvSpPr>
        <p:spPr>
          <a:xfrm rot="10800000">
            <a:off x="202106" y="2914918"/>
            <a:ext cx="176134" cy="164528"/>
          </a:xfrm>
          <a:custGeom>
            <a:avLst/>
            <a:gdLst/>
            <a:ahLst/>
            <a:cxnLst/>
            <a:rect l="l" t="t" r="r" b="b"/>
            <a:pathLst>
              <a:path w="3445" h="3218" extrusionOk="0">
                <a:moveTo>
                  <a:pt x="1987" y="0"/>
                </a:moveTo>
                <a:cubicBezTo>
                  <a:pt x="1446" y="0"/>
                  <a:pt x="877" y="224"/>
                  <a:pt x="528" y="567"/>
                </a:cubicBezTo>
                <a:cubicBezTo>
                  <a:pt x="307" y="777"/>
                  <a:pt x="134" y="1052"/>
                  <a:pt x="81" y="1348"/>
                </a:cubicBezTo>
                <a:cubicBezTo>
                  <a:pt x="0" y="1778"/>
                  <a:pt x="151" y="2219"/>
                  <a:pt x="372" y="2590"/>
                </a:cubicBezTo>
                <a:cubicBezTo>
                  <a:pt x="464" y="2746"/>
                  <a:pt x="566" y="2898"/>
                  <a:pt x="705" y="3005"/>
                </a:cubicBezTo>
                <a:cubicBezTo>
                  <a:pt x="867" y="3129"/>
                  <a:pt x="1061" y="3193"/>
                  <a:pt x="1259" y="3209"/>
                </a:cubicBezTo>
                <a:cubicBezTo>
                  <a:pt x="1312" y="3215"/>
                  <a:pt x="1365" y="3217"/>
                  <a:pt x="1417" y="3217"/>
                </a:cubicBezTo>
                <a:cubicBezTo>
                  <a:pt x="1810" y="3217"/>
                  <a:pt x="2196" y="3061"/>
                  <a:pt x="2519" y="2833"/>
                </a:cubicBezTo>
                <a:cubicBezTo>
                  <a:pt x="2702" y="2699"/>
                  <a:pt x="2874" y="2537"/>
                  <a:pt x="2993" y="2343"/>
                </a:cubicBezTo>
                <a:cubicBezTo>
                  <a:pt x="3338" y="1762"/>
                  <a:pt x="3445" y="605"/>
                  <a:pt x="2777" y="201"/>
                </a:cubicBezTo>
                <a:cubicBezTo>
                  <a:pt x="2546" y="62"/>
                  <a:pt x="2270" y="0"/>
                  <a:pt x="1987" y="0"/>
                </a:cubicBezTo>
                <a:close/>
              </a:path>
            </a:pathLst>
          </a:custGeom>
          <a:solidFill>
            <a:srgbClr val="F72A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"/>
          <p:cNvSpPr/>
          <p:nvPr/>
        </p:nvSpPr>
        <p:spPr>
          <a:xfrm rot="10800000">
            <a:off x="8444480" y="513208"/>
            <a:ext cx="176185" cy="164682"/>
          </a:xfrm>
          <a:custGeom>
            <a:avLst/>
            <a:gdLst/>
            <a:ahLst/>
            <a:cxnLst/>
            <a:rect l="l" t="t" r="r" b="b"/>
            <a:pathLst>
              <a:path w="3446" h="3221" extrusionOk="0">
                <a:moveTo>
                  <a:pt x="1982" y="1"/>
                </a:moveTo>
                <a:cubicBezTo>
                  <a:pt x="1443" y="1"/>
                  <a:pt x="877" y="225"/>
                  <a:pt x="529" y="566"/>
                </a:cubicBezTo>
                <a:cubicBezTo>
                  <a:pt x="308" y="775"/>
                  <a:pt x="135" y="1050"/>
                  <a:pt x="82" y="1346"/>
                </a:cubicBezTo>
                <a:cubicBezTo>
                  <a:pt x="1" y="1776"/>
                  <a:pt x="152" y="2218"/>
                  <a:pt x="373" y="2595"/>
                </a:cubicBezTo>
                <a:cubicBezTo>
                  <a:pt x="465" y="2745"/>
                  <a:pt x="567" y="2896"/>
                  <a:pt x="706" y="3003"/>
                </a:cubicBezTo>
                <a:cubicBezTo>
                  <a:pt x="868" y="3127"/>
                  <a:pt x="1061" y="3192"/>
                  <a:pt x="1260" y="3214"/>
                </a:cubicBezTo>
                <a:cubicBezTo>
                  <a:pt x="1307" y="3218"/>
                  <a:pt x="1354" y="3221"/>
                  <a:pt x="1401" y="3221"/>
                </a:cubicBezTo>
                <a:cubicBezTo>
                  <a:pt x="1800" y="3221"/>
                  <a:pt x="2192" y="3063"/>
                  <a:pt x="2520" y="2832"/>
                </a:cubicBezTo>
                <a:cubicBezTo>
                  <a:pt x="2703" y="2697"/>
                  <a:pt x="2875" y="2541"/>
                  <a:pt x="2994" y="2342"/>
                </a:cubicBezTo>
                <a:cubicBezTo>
                  <a:pt x="3338" y="1761"/>
                  <a:pt x="3446" y="604"/>
                  <a:pt x="2778" y="206"/>
                </a:cubicBezTo>
                <a:cubicBezTo>
                  <a:pt x="2545" y="64"/>
                  <a:pt x="2267" y="1"/>
                  <a:pt x="1982" y="1"/>
                </a:cubicBezTo>
                <a:close/>
              </a:path>
            </a:pathLst>
          </a:custGeom>
          <a:solidFill>
            <a:srgbClr val="383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"/>
          <p:cNvSpPr/>
          <p:nvPr/>
        </p:nvSpPr>
        <p:spPr>
          <a:xfrm rot="10800000">
            <a:off x="155665" y="3566830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"/>
          <p:cNvSpPr/>
          <p:nvPr/>
        </p:nvSpPr>
        <p:spPr>
          <a:xfrm rot="10800000">
            <a:off x="2062590" y="4588230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"/>
          <p:cNvSpPr/>
          <p:nvPr/>
        </p:nvSpPr>
        <p:spPr>
          <a:xfrm rot="10800000">
            <a:off x="208227" y="134130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"/>
          <p:cNvSpPr/>
          <p:nvPr/>
        </p:nvSpPr>
        <p:spPr>
          <a:xfrm rot="10800000">
            <a:off x="7892412" y="4704782"/>
            <a:ext cx="176134" cy="164528"/>
          </a:xfrm>
          <a:custGeom>
            <a:avLst/>
            <a:gdLst/>
            <a:ahLst/>
            <a:cxnLst/>
            <a:rect l="l" t="t" r="r" b="b"/>
            <a:pathLst>
              <a:path w="3445" h="3218" extrusionOk="0">
                <a:moveTo>
                  <a:pt x="1987" y="0"/>
                </a:moveTo>
                <a:cubicBezTo>
                  <a:pt x="1446" y="0"/>
                  <a:pt x="877" y="224"/>
                  <a:pt x="528" y="567"/>
                </a:cubicBezTo>
                <a:cubicBezTo>
                  <a:pt x="307" y="777"/>
                  <a:pt x="134" y="1052"/>
                  <a:pt x="81" y="1348"/>
                </a:cubicBezTo>
                <a:cubicBezTo>
                  <a:pt x="0" y="1778"/>
                  <a:pt x="151" y="2219"/>
                  <a:pt x="372" y="2590"/>
                </a:cubicBezTo>
                <a:cubicBezTo>
                  <a:pt x="464" y="2746"/>
                  <a:pt x="566" y="2898"/>
                  <a:pt x="705" y="3005"/>
                </a:cubicBezTo>
                <a:cubicBezTo>
                  <a:pt x="867" y="3129"/>
                  <a:pt x="1061" y="3193"/>
                  <a:pt x="1259" y="3209"/>
                </a:cubicBezTo>
                <a:cubicBezTo>
                  <a:pt x="1312" y="3215"/>
                  <a:pt x="1365" y="3217"/>
                  <a:pt x="1417" y="3217"/>
                </a:cubicBezTo>
                <a:cubicBezTo>
                  <a:pt x="1810" y="3217"/>
                  <a:pt x="2196" y="3061"/>
                  <a:pt x="2519" y="2833"/>
                </a:cubicBezTo>
                <a:cubicBezTo>
                  <a:pt x="2702" y="2699"/>
                  <a:pt x="2874" y="2537"/>
                  <a:pt x="2993" y="2343"/>
                </a:cubicBezTo>
                <a:cubicBezTo>
                  <a:pt x="3338" y="1762"/>
                  <a:pt x="3445" y="605"/>
                  <a:pt x="2777" y="201"/>
                </a:cubicBezTo>
                <a:cubicBezTo>
                  <a:pt x="2546" y="62"/>
                  <a:pt x="2270" y="0"/>
                  <a:pt x="1987" y="0"/>
                </a:cubicBezTo>
                <a:close/>
              </a:path>
            </a:pathLst>
          </a:custGeom>
          <a:solidFill>
            <a:srgbClr val="F72A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"/>
          <p:cNvSpPr/>
          <p:nvPr/>
        </p:nvSpPr>
        <p:spPr>
          <a:xfrm rot="-6203572">
            <a:off x="5078686" y="208502"/>
            <a:ext cx="235271" cy="334343"/>
          </a:xfrm>
          <a:custGeom>
            <a:avLst/>
            <a:gdLst/>
            <a:ahLst/>
            <a:cxnLst/>
            <a:rect l="l" t="t" r="r" b="b"/>
            <a:pathLst>
              <a:path w="6503" h="9242" extrusionOk="0">
                <a:moveTo>
                  <a:pt x="491" y="1"/>
                </a:moveTo>
                <a:lnTo>
                  <a:pt x="491" y="1"/>
                </a:lnTo>
                <a:cubicBezTo>
                  <a:pt x="1098" y="1561"/>
                  <a:pt x="1776" y="3095"/>
                  <a:pt x="2519" y="4591"/>
                </a:cubicBezTo>
                <a:cubicBezTo>
                  <a:pt x="2519" y="4591"/>
                  <a:pt x="781" y="5748"/>
                  <a:pt x="0" y="6469"/>
                </a:cubicBezTo>
                <a:cubicBezTo>
                  <a:pt x="113" y="6476"/>
                  <a:pt x="226" y="6479"/>
                  <a:pt x="339" y="6479"/>
                </a:cubicBezTo>
                <a:cubicBezTo>
                  <a:pt x="1289" y="6479"/>
                  <a:pt x="2239" y="6257"/>
                  <a:pt x="3090" y="5834"/>
                </a:cubicBezTo>
                <a:cubicBezTo>
                  <a:pt x="3773" y="7028"/>
                  <a:pt x="4553" y="8165"/>
                  <a:pt x="5409" y="9241"/>
                </a:cubicBezTo>
                <a:cubicBezTo>
                  <a:pt x="4871" y="7778"/>
                  <a:pt x="4327" y="6318"/>
                  <a:pt x="3790" y="4855"/>
                </a:cubicBezTo>
                <a:cubicBezTo>
                  <a:pt x="4811" y="4322"/>
                  <a:pt x="5738" y="3606"/>
                  <a:pt x="6502" y="2751"/>
                </a:cubicBezTo>
                <a:lnTo>
                  <a:pt x="6502" y="2751"/>
                </a:lnTo>
                <a:cubicBezTo>
                  <a:pt x="5355" y="2987"/>
                  <a:pt x="4242" y="3374"/>
                  <a:pt x="3197" y="3908"/>
                </a:cubicBezTo>
                <a:cubicBezTo>
                  <a:pt x="2412" y="2530"/>
                  <a:pt x="1502" y="1222"/>
                  <a:pt x="49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"/>
          <p:cNvSpPr/>
          <p:nvPr/>
        </p:nvSpPr>
        <p:spPr>
          <a:xfrm rot="-7674295">
            <a:off x="8635746" y="1206581"/>
            <a:ext cx="338406" cy="480940"/>
          </a:xfrm>
          <a:custGeom>
            <a:avLst/>
            <a:gdLst/>
            <a:ahLst/>
            <a:cxnLst/>
            <a:rect l="l" t="t" r="r" b="b"/>
            <a:pathLst>
              <a:path w="6503" h="9242" extrusionOk="0">
                <a:moveTo>
                  <a:pt x="491" y="1"/>
                </a:moveTo>
                <a:lnTo>
                  <a:pt x="491" y="1"/>
                </a:lnTo>
                <a:cubicBezTo>
                  <a:pt x="1098" y="1561"/>
                  <a:pt x="1776" y="3095"/>
                  <a:pt x="2519" y="4591"/>
                </a:cubicBezTo>
                <a:cubicBezTo>
                  <a:pt x="2519" y="4591"/>
                  <a:pt x="781" y="5748"/>
                  <a:pt x="0" y="6469"/>
                </a:cubicBezTo>
                <a:cubicBezTo>
                  <a:pt x="113" y="6476"/>
                  <a:pt x="226" y="6479"/>
                  <a:pt x="339" y="6479"/>
                </a:cubicBezTo>
                <a:cubicBezTo>
                  <a:pt x="1289" y="6479"/>
                  <a:pt x="2239" y="6257"/>
                  <a:pt x="3090" y="5834"/>
                </a:cubicBezTo>
                <a:cubicBezTo>
                  <a:pt x="3773" y="7028"/>
                  <a:pt x="4553" y="8165"/>
                  <a:pt x="5409" y="9241"/>
                </a:cubicBezTo>
                <a:cubicBezTo>
                  <a:pt x="4871" y="7778"/>
                  <a:pt x="4327" y="6318"/>
                  <a:pt x="3790" y="4855"/>
                </a:cubicBezTo>
                <a:cubicBezTo>
                  <a:pt x="4811" y="4322"/>
                  <a:pt x="5738" y="3606"/>
                  <a:pt x="6502" y="2751"/>
                </a:cubicBezTo>
                <a:lnTo>
                  <a:pt x="6502" y="2751"/>
                </a:lnTo>
                <a:cubicBezTo>
                  <a:pt x="5355" y="2987"/>
                  <a:pt x="4242" y="3374"/>
                  <a:pt x="3197" y="3908"/>
                </a:cubicBezTo>
                <a:cubicBezTo>
                  <a:pt x="2412" y="2530"/>
                  <a:pt x="1502" y="1222"/>
                  <a:pt x="49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7" name="Google Shape;1767;p6"/>
          <p:cNvGrpSpPr/>
          <p:nvPr/>
        </p:nvGrpSpPr>
        <p:grpSpPr>
          <a:xfrm>
            <a:off x="-390642" y="-1007964"/>
            <a:ext cx="9925291" cy="7013000"/>
            <a:chOff x="238125" y="334325"/>
            <a:chExt cx="7141525" cy="5046050"/>
          </a:xfrm>
        </p:grpSpPr>
        <p:sp>
          <p:nvSpPr>
            <p:cNvPr id="1768" name="Google Shape;1768;p6"/>
            <p:cNvSpPr/>
            <p:nvPr/>
          </p:nvSpPr>
          <p:spPr>
            <a:xfrm>
              <a:off x="459925" y="3343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3" y="1"/>
                  </a:moveTo>
                  <a:lnTo>
                    <a:pt x="13028" y="8161"/>
                  </a:lnTo>
                  <a:lnTo>
                    <a:pt x="13261" y="8179"/>
                  </a:lnTo>
                  <a:lnTo>
                    <a:pt x="13866" y="19"/>
                  </a:lnTo>
                  <a:lnTo>
                    <a:pt x="13643" y="1"/>
                  </a:lnTo>
                  <a:close/>
                  <a:moveTo>
                    <a:pt x="13012" y="8386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5" y="8402"/>
                  </a:lnTo>
                  <a:lnTo>
                    <a:pt x="13012" y="8386"/>
                  </a:lnTo>
                  <a:close/>
                  <a:moveTo>
                    <a:pt x="12190" y="19431"/>
                  </a:moveTo>
                  <a:lnTo>
                    <a:pt x="11386" y="30244"/>
                  </a:lnTo>
                  <a:lnTo>
                    <a:pt x="11611" y="30260"/>
                  </a:lnTo>
                  <a:lnTo>
                    <a:pt x="12423" y="19447"/>
                  </a:lnTo>
                  <a:lnTo>
                    <a:pt x="12190" y="19431"/>
                  </a:lnTo>
                  <a:close/>
                  <a:moveTo>
                    <a:pt x="11370" y="30477"/>
                  </a:moveTo>
                  <a:lnTo>
                    <a:pt x="10558" y="41290"/>
                  </a:lnTo>
                  <a:lnTo>
                    <a:pt x="10789" y="41306"/>
                  </a:lnTo>
                  <a:lnTo>
                    <a:pt x="11593" y="30493"/>
                  </a:lnTo>
                  <a:lnTo>
                    <a:pt x="11370" y="30477"/>
                  </a:lnTo>
                  <a:close/>
                  <a:moveTo>
                    <a:pt x="10540" y="41515"/>
                  </a:moveTo>
                  <a:lnTo>
                    <a:pt x="9736" y="52335"/>
                  </a:lnTo>
                  <a:lnTo>
                    <a:pt x="9969" y="52351"/>
                  </a:lnTo>
                  <a:lnTo>
                    <a:pt x="10773" y="41538"/>
                  </a:lnTo>
                  <a:lnTo>
                    <a:pt x="10540" y="41515"/>
                  </a:lnTo>
                  <a:close/>
                  <a:moveTo>
                    <a:pt x="9721" y="52560"/>
                  </a:moveTo>
                  <a:lnTo>
                    <a:pt x="8916" y="63373"/>
                  </a:lnTo>
                  <a:lnTo>
                    <a:pt x="9139" y="63389"/>
                  </a:lnTo>
                  <a:lnTo>
                    <a:pt x="9951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9"/>
                  </a:lnTo>
                  <a:lnTo>
                    <a:pt x="8319" y="74434"/>
                  </a:lnTo>
                  <a:lnTo>
                    <a:pt x="9123" y="63622"/>
                  </a:lnTo>
                  <a:lnTo>
                    <a:pt x="8899" y="63606"/>
                  </a:lnTo>
                  <a:close/>
                  <a:moveTo>
                    <a:pt x="8071" y="74651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2" y="74667"/>
                  </a:lnTo>
                  <a:lnTo>
                    <a:pt x="8071" y="74651"/>
                  </a:lnTo>
                  <a:close/>
                  <a:moveTo>
                    <a:pt x="7249" y="85687"/>
                  </a:moveTo>
                  <a:lnTo>
                    <a:pt x="6445" y="96502"/>
                  </a:lnTo>
                  <a:lnTo>
                    <a:pt x="6668" y="96526"/>
                  </a:lnTo>
                  <a:lnTo>
                    <a:pt x="7482" y="85705"/>
                  </a:lnTo>
                  <a:lnTo>
                    <a:pt x="7249" y="85687"/>
                  </a:lnTo>
                  <a:close/>
                  <a:moveTo>
                    <a:pt x="6429" y="96733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1"/>
                  </a:lnTo>
                  <a:lnTo>
                    <a:pt x="6429" y="96733"/>
                  </a:lnTo>
                  <a:close/>
                  <a:moveTo>
                    <a:pt x="5599" y="107778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2" y="107796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9"/>
                  </a:lnTo>
                  <a:lnTo>
                    <a:pt x="4198" y="129655"/>
                  </a:lnTo>
                  <a:lnTo>
                    <a:pt x="5010" y="118842"/>
                  </a:lnTo>
                  <a:lnTo>
                    <a:pt x="4777" y="118824"/>
                  </a:lnTo>
                  <a:close/>
                  <a:moveTo>
                    <a:pt x="3957" y="129862"/>
                  </a:moveTo>
                  <a:lnTo>
                    <a:pt x="3145" y="140676"/>
                  </a:lnTo>
                  <a:lnTo>
                    <a:pt x="3376" y="140692"/>
                  </a:lnTo>
                  <a:lnTo>
                    <a:pt x="4180" y="129879"/>
                  </a:lnTo>
                  <a:lnTo>
                    <a:pt x="3957" y="129862"/>
                  </a:lnTo>
                  <a:close/>
                  <a:moveTo>
                    <a:pt x="3127" y="140907"/>
                  </a:moveTo>
                  <a:lnTo>
                    <a:pt x="2323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27" y="140907"/>
                  </a:lnTo>
                  <a:close/>
                  <a:moveTo>
                    <a:pt x="2307" y="151953"/>
                  </a:moveTo>
                  <a:lnTo>
                    <a:pt x="1503" y="162768"/>
                  </a:lnTo>
                  <a:lnTo>
                    <a:pt x="1726" y="162783"/>
                  </a:lnTo>
                  <a:lnTo>
                    <a:pt x="2538" y="151971"/>
                  </a:lnTo>
                  <a:lnTo>
                    <a:pt x="2307" y="151953"/>
                  </a:lnTo>
                  <a:close/>
                  <a:moveTo>
                    <a:pt x="1485" y="162998"/>
                  </a:moveTo>
                  <a:lnTo>
                    <a:pt x="673" y="173813"/>
                  </a:lnTo>
                  <a:lnTo>
                    <a:pt x="906" y="173829"/>
                  </a:lnTo>
                  <a:lnTo>
                    <a:pt x="1710" y="163016"/>
                  </a:lnTo>
                  <a:lnTo>
                    <a:pt x="1485" y="162998"/>
                  </a:lnTo>
                  <a:close/>
                  <a:moveTo>
                    <a:pt x="657" y="174036"/>
                  </a:moveTo>
                  <a:lnTo>
                    <a:pt x="0" y="182876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57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"/>
            <p:cNvSpPr/>
            <p:nvPr/>
          </p:nvSpPr>
          <p:spPr>
            <a:xfrm>
              <a:off x="736050" y="35487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34" y="1"/>
                  </a:moveTo>
                  <a:lnTo>
                    <a:pt x="13029" y="8161"/>
                  </a:lnTo>
                  <a:lnTo>
                    <a:pt x="13262" y="8177"/>
                  </a:lnTo>
                  <a:lnTo>
                    <a:pt x="13867" y="17"/>
                  </a:lnTo>
                  <a:lnTo>
                    <a:pt x="13634" y="1"/>
                  </a:lnTo>
                  <a:close/>
                  <a:moveTo>
                    <a:pt x="13013" y="8392"/>
                  </a:moveTo>
                  <a:lnTo>
                    <a:pt x="12209" y="19206"/>
                  </a:lnTo>
                  <a:lnTo>
                    <a:pt x="12432" y="19222"/>
                  </a:lnTo>
                  <a:lnTo>
                    <a:pt x="13246" y="8410"/>
                  </a:lnTo>
                  <a:lnTo>
                    <a:pt x="13013" y="8392"/>
                  </a:lnTo>
                  <a:close/>
                  <a:moveTo>
                    <a:pt x="12191" y="19429"/>
                  </a:moveTo>
                  <a:lnTo>
                    <a:pt x="11379" y="30244"/>
                  </a:lnTo>
                  <a:lnTo>
                    <a:pt x="11612" y="30260"/>
                  </a:lnTo>
                  <a:lnTo>
                    <a:pt x="12416" y="19447"/>
                  </a:lnTo>
                  <a:lnTo>
                    <a:pt x="12191" y="19429"/>
                  </a:lnTo>
                  <a:close/>
                  <a:moveTo>
                    <a:pt x="11363" y="30475"/>
                  </a:moveTo>
                  <a:lnTo>
                    <a:pt x="10559" y="41290"/>
                  </a:lnTo>
                  <a:lnTo>
                    <a:pt x="10790" y="41306"/>
                  </a:lnTo>
                  <a:lnTo>
                    <a:pt x="11594" y="30493"/>
                  </a:lnTo>
                  <a:lnTo>
                    <a:pt x="11363" y="30475"/>
                  </a:lnTo>
                  <a:close/>
                  <a:moveTo>
                    <a:pt x="10541" y="41520"/>
                  </a:moveTo>
                  <a:lnTo>
                    <a:pt x="9737" y="52335"/>
                  </a:lnTo>
                  <a:lnTo>
                    <a:pt x="9962" y="52351"/>
                  </a:lnTo>
                  <a:lnTo>
                    <a:pt x="10774" y="41538"/>
                  </a:lnTo>
                  <a:lnTo>
                    <a:pt x="10541" y="41520"/>
                  </a:lnTo>
                  <a:close/>
                  <a:moveTo>
                    <a:pt x="9721" y="52566"/>
                  </a:moveTo>
                  <a:lnTo>
                    <a:pt x="8907" y="63381"/>
                  </a:lnTo>
                  <a:lnTo>
                    <a:pt x="9140" y="63397"/>
                  </a:lnTo>
                  <a:lnTo>
                    <a:pt x="9944" y="52584"/>
                  </a:lnTo>
                  <a:lnTo>
                    <a:pt x="9721" y="52566"/>
                  </a:lnTo>
                  <a:close/>
                  <a:moveTo>
                    <a:pt x="8891" y="63604"/>
                  </a:moveTo>
                  <a:lnTo>
                    <a:pt x="8087" y="74416"/>
                  </a:lnTo>
                  <a:lnTo>
                    <a:pt x="8320" y="74434"/>
                  </a:lnTo>
                  <a:lnTo>
                    <a:pt x="9124" y="63620"/>
                  </a:lnTo>
                  <a:lnTo>
                    <a:pt x="8891" y="63604"/>
                  </a:lnTo>
                  <a:close/>
                  <a:moveTo>
                    <a:pt x="8071" y="74649"/>
                  </a:moveTo>
                  <a:lnTo>
                    <a:pt x="7265" y="85462"/>
                  </a:lnTo>
                  <a:lnTo>
                    <a:pt x="7490" y="85480"/>
                  </a:lnTo>
                  <a:lnTo>
                    <a:pt x="8302" y="74665"/>
                  </a:lnTo>
                  <a:lnTo>
                    <a:pt x="8071" y="74649"/>
                  </a:lnTo>
                  <a:close/>
                  <a:moveTo>
                    <a:pt x="7249" y="85695"/>
                  </a:moveTo>
                  <a:lnTo>
                    <a:pt x="6437" y="96508"/>
                  </a:lnTo>
                  <a:lnTo>
                    <a:pt x="6668" y="96526"/>
                  </a:lnTo>
                  <a:lnTo>
                    <a:pt x="7474" y="85711"/>
                  </a:lnTo>
                  <a:lnTo>
                    <a:pt x="7249" y="85695"/>
                  </a:lnTo>
                  <a:close/>
                  <a:moveTo>
                    <a:pt x="6419" y="96733"/>
                  </a:moveTo>
                  <a:lnTo>
                    <a:pt x="5615" y="107553"/>
                  </a:lnTo>
                  <a:lnTo>
                    <a:pt x="5848" y="107571"/>
                  </a:lnTo>
                  <a:lnTo>
                    <a:pt x="6652" y="96756"/>
                  </a:lnTo>
                  <a:lnTo>
                    <a:pt x="6419" y="96733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18" y="118609"/>
                  </a:lnTo>
                  <a:lnTo>
                    <a:pt x="5832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65" y="129637"/>
                  </a:lnTo>
                  <a:lnTo>
                    <a:pt x="4198" y="129655"/>
                  </a:lnTo>
                  <a:lnTo>
                    <a:pt x="5002" y="118840"/>
                  </a:lnTo>
                  <a:lnTo>
                    <a:pt x="4777" y="118824"/>
                  </a:lnTo>
                  <a:close/>
                  <a:moveTo>
                    <a:pt x="3950" y="129869"/>
                  </a:moveTo>
                  <a:lnTo>
                    <a:pt x="3146" y="140682"/>
                  </a:lnTo>
                  <a:lnTo>
                    <a:pt x="3376" y="140700"/>
                  </a:lnTo>
                  <a:lnTo>
                    <a:pt x="4180" y="129885"/>
                  </a:lnTo>
                  <a:lnTo>
                    <a:pt x="3950" y="129869"/>
                  </a:lnTo>
                  <a:close/>
                  <a:moveTo>
                    <a:pt x="3128" y="140907"/>
                  </a:moveTo>
                  <a:lnTo>
                    <a:pt x="2324" y="151720"/>
                  </a:lnTo>
                  <a:lnTo>
                    <a:pt x="2548" y="151746"/>
                  </a:lnTo>
                  <a:lnTo>
                    <a:pt x="3360" y="140923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494" y="162765"/>
                  </a:lnTo>
                  <a:lnTo>
                    <a:pt x="1727" y="162781"/>
                  </a:lnTo>
                  <a:lnTo>
                    <a:pt x="2531" y="151969"/>
                  </a:lnTo>
                  <a:lnTo>
                    <a:pt x="2308" y="151953"/>
                  </a:lnTo>
                  <a:close/>
                  <a:moveTo>
                    <a:pt x="1478" y="162998"/>
                  </a:moveTo>
                  <a:lnTo>
                    <a:pt x="674" y="173811"/>
                  </a:lnTo>
                  <a:lnTo>
                    <a:pt x="907" y="173827"/>
                  </a:lnTo>
                  <a:lnTo>
                    <a:pt x="1711" y="163014"/>
                  </a:lnTo>
                  <a:lnTo>
                    <a:pt x="1478" y="162998"/>
                  </a:lnTo>
                  <a:close/>
                  <a:moveTo>
                    <a:pt x="658" y="174044"/>
                  </a:moveTo>
                  <a:lnTo>
                    <a:pt x="1" y="182874"/>
                  </a:lnTo>
                  <a:lnTo>
                    <a:pt x="226" y="182892"/>
                  </a:lnTo>
                  <a:lnTo>
                    <a:pt x="889" y="174060"/>
                  </a:lnTo>
                  <a:lnTo>
                    <a:pt x="658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"/>
            <p:cNvSpPr/>
            <p:nvPr/>
          </p:nvSpPr>
          <p:spPr>
            <a:xfrm>
              <a:off x="1012000" y="375575"/>
              <a:ext cx="346875" cy="4572325"/>
            </a:xfrm>
            <a:custGeom>
              <a:avLst/>
              <a:gdLst/>
              <a:ahLst/>
              <a:cxnLst/>
              <a:rect l="l" t="t" r="r" b="b"/>
              <a:pathLst>
                <a:path w="13875" h="182893" extrusionOk="0">
                  <a:moveTo>
                    <a:pt x="13642" y="1"/>
                  </a:moveTo>
                  <a:lnTo>
                    <a:pt x="13037" y="8153"/>
                  </a:lnTo>
                  <a:lnTo>
                    <a:pt x="13261" y="8171"/>
                  </a:lnTo>
                  <a:lnTo>
                    <a:pt x="13874" y="19"/>
                  </a:lnTo>
                  <a:lnTo>
                    <a:pt x="13642" y="1"/>
                  </a:lnTo>
                  <a:close/>
                  <a:moveTo>
                    <a:pt x="13021" y="8386"/>
                  </a:moveTo>
                  <a:lnTo>
                    <a:pt x="12209" y="19198"/>
                  </a:lnTo>
                  <a:lnTo>
                    <a:pt x="12439" y="19216"/>
                  </a:lnTo>
                  <a:lnTo>
                    <a:pt x="13244" y="8401"/>
                  </a:lnTo>
                  <a:lnTo>
                    <a:pt x="13021" y="8386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20" y="30262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69"/>
                  </a:moveTo>
                  <a:lnTo>
                    <a:pt x="10567" y="41282"/>
                  </a:lnTo>
                  <a:lnTo>
                    <a:pt x="10790" y="41307"/>
                  </a:lnTo>
                  <a:lnTo>
                    <a:pt x="11602" y="30485"/>
                  </a:lnTo>
                  <a:lnTo>
                    <a:pt x="11371" y="30469"/>
                  </a:lnTo>
                  <a:close/>
                  <a:moveTo>
                    <a:pt x="10549" y="41514"/>
                  </a:moveTo>
                  <a:lnTo>
                    <a:pt x="9737" y="52327"/>
                  </a:lnTo>
                  <a:lnTo>
                    <a:pt x="9970" y="52343"/>
                  </a:lnTo>
                  <a:lnTo>
                    <a:pt x="10774" y="41530"/>
                  </a:lnTo>
                  <a:lnTo>
                    <a:pt x="10549" y="41514"/>
                  </a:lnTo>
                  <a:close/>
                  <a:moveTo>
                    <a:pt x="9721" y="52560"/>
                  </a:moveTo>
                  <a:lnTo>
                    <a:pt x="8915" y="63373"/>
                  </a:lnTo>
                  <a:lnTo>
                    <a:pt x="9148" y="63389"/>
                  </a:lnTo>
                  <a:lnTo>
                    <a:pt x="9952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95" y="74418"/>
                  </a:lnTo>
                  <a:lnTo>
                    <a:pt x="8318" y="74434"/>
                  </a:lnTo>
                  <a:lnTo>
                    <a:pt x="9132" y="63622"/>
                  </a:lnTo>
                  <a:lnTo>
                    <a:pt x="8899" y="63606"/>
                  </a:lnTo>
                  <a:close/>
                  <a:moveTo>
                    <a:pt x="8079" y="74643"/>
                  </a:moveTo>
                  <a:lnTo>
                    <a:pt x="7265" y="85456"/>
                  </a:lnTo>
                  <a:lnTo>
                    <a:pt x="7498" y="85472"/>
                  </a:lnTo>
                  <a:lnTo>
                    <a:pt x="8302" y="74659"/>
                  </a:lnTo>
                  <a:lnTo>
                    <a:pt x="8079" y="74643"/>
                  </a:lnTo>
                  <a:close/>
                  <a:moveTo>
                    <a:pt x="7249" y="85689"/>
                  </a:moveTo>
                  <a:lnTo>
                    <a:pt x="6445" y="96502"/>
                  </a:lnTo>
                  <a:lnTo>
                    <a:pt x="6676" y="96518"/>
                  </a:lnTo>
                  <a:lnTo>
                    <a:pt x="7482" y="85705"/>
                  </a:lnTo>
                  <a:lnTo>
                    <a:pt x="7249" y="85689"/>
                  </a:lnTo>
                  <a:close/>
                  <a:moveTo>
                    <a:pt x="6427" y="96735"/>
                  </a:moveTo>
                  <a:lnTo>
                    <a:pt x="5623" y="107547"/>
                  </a:lnTo>
                  <a:lnTo>
                    <a:pt x="5848" y="107563"/>
                  </a:lnTo>
                  <a:lnTo>
                    <a:pt x="6660" y="96750"/>
                  </a:lnTo>
                  <a:lnTo>
                    <a:pt x="6427" y="96735"/>
                  </a:lnTo>
                  <a:close/>
                  <a:moveTo>
                    <a:pt x="5607" y="107780"/>
                  </a:moveTo>
                  <a:lnTo>
                    <a:pt x="480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607" y="107780"/>
                  </a:lnTo>
                  <a:close/>
                  <a:moveTo>
                    <a:pt x="4777" y="118816"/>
                  </a:moveTo>
                  <a:lnTo>
                    <a:pt x="3973" y="129631"/>
                  </a:lnTo>
                  <a:lnTo>
                    <a:pt x="4206" y="129646"/>
                  </a:lnTo>
                  <a:lnTo>
                    <a:pt x="5010" y="118834"/>
                  </a:lnTo>
                  <a:lnTo>
                    <a:pt x="4777" y="118816"/>
                  </a:lnTo>
                  <a:close/>
                  <a:moveTo>
                    <a:pt x="3957" y="129861"/>
                  </a:moveTo>
                  <a:lnTo>
                    <a:pt x="3153" y="140676"/>
                  </a:lnTo>
                  <a:lnTo>
                    <a:pt x="3384" y="140692"/>
                  </a:lnTo>
                  <a:lnTo>
                    <a:pt x="4188" y="129879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31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35" y="140907"/>
                  </a:lnTo>
                  <a:close/>
                  <a:moveTo>
                    <a:pt x="2307" y="151945"/>
                  </a:moveTo>
                  <a:lnTo>
                    <a:pt x="1501" y="162767"/>
                  </a:lnTo>
                  <a:lnTo>
                    <a:pt x="1734" y="162783"/>
                  </a:lnTo>
                  <a:lnTo>
                    <a:pt x="2538" y="151971"/>
                  </a:lnTo>
                  <a:lnTo>
                    <a:pt x="2307" y="151945"/>
                  </a:lnTo>
                  <a:close/>
                  <a:moveTo>
                    <a:pt x="1485" y="162990"/>
                  </a:moveTo>
                  <a:lnTo>
                    <a:pt x="681" y="173805"/>
                  </a:lnTo>
                  <a:lnTo>
                    <a:pt x="914" y="173821"/>
                  </a:lnTo>
                  <a:lnTo>
                    <a:pt x="1718" y="163008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8" y="174054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"/>
            <p:cNvSpPr/>
            <p:nvPr/>
          </p:nvSpPr>
          <p:spPr>
            <a:xfrm>
              <a:off x="1288150" y="3961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1" y="1"/>
                  </a:moveTo>
                  <a:lnTo>
                    <a:pt x="13028" y="8161"/>
                  </a:lnTo>
                  <a:lnTo>
                    <a:pt x="13261" y="8177"/>
                  </a:lnTo>
                  <a:lnTo>
                    <a:pt x="13866" y="17"/>
                  </a:lnTo>
                  <a:lnTo>
                    <a:pt x="13641" y="1"/>
                  </a:lnTo>
                  <a:close/>
                  <a:moveTo>
                    <a:pt x="13012" y="8384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12" y="8384"/>
                  </a:lnTo>
                  <a:close/>
                  <a:moveTo>
                    <a:pt x="12190" y="19429"/>
                  </a:moveTo>
                  <a:lnTo>
                    <a:pt x="11386" y="30244"/>
                  </a:lnTo>
                  <a:lnTo>
                    <a:pt x="11611" y="30260"/>
                  </a:lnTo>
                  <a:lnTo>
                    <a:pt x="12423" y="19447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6" y="41289"/>
                  </a:lnTo>
                  <a:lnTo>
                    <a:pt x="10789" y="41305"/>
                  </a:lnTo>
                  <a:lnTo>
                    <a:pt x="11593" y="30493"/>
                  </a:lnTo>
                  <a:lnTo>
                    <a:pt x="11370" y="30475"/>
                  </a:lnTo>
                  <a:close/>
                  <a:moveTo>
                    <a:pt x="10540" y="41512"/>
                  </a:moveTo>
                  <a:lnTo>
                    <a:pt x="9736" y="52335"/>
                  </a:lnTo>
                  <a:lnTo>
                    <a:pt x="9969" y="52351"/>
                  </a:lnTo>
                  <a:lnTo>
                    <a:pt x="10773" y="41538"/>
                  </a:lnTo>
                  <a:lnTo>
                    <a:pt x="10540" y="41512"/>
                  </a:lnTo>
                  <a:close/>
                  <a:moveTo>
                    <a:pt x="9721" y="52558"/>
                  </a:moveTo>
                  <a:lnTo>
                    <a:pt x="8914" y="63373"/>
                  </a:lnTo>
                  <a:lnTo>
                    <a:pt x="9147" y="63389"/>
                  </a:lnTo>
                  <a:lnTo>
                    <a:pt x="9951" y="52576"/>
                  </a:lnTo>
                  <a:lnTo>
                    <a:pt x="9721" y="52558"/>
                  </a:lnTo>
                  <a:close/>
                  <a:moveTo>
                    <a:pt x="8899" y="63604"/>
                  </a:moveTo>
                  <a:lnTo>
                    <a:pt x="8095" y="74418"/>
                  </a:lnTo>
                  <a:lnTo>
                    <a:pt x="8317" y="74434"/>
                  </a:lnTo>
                  <a:lnTo>
                    <a:pt x="9123" y="63622"/>
                  </a:lnTo>
                  <a:lnTo>
                    <a:pt x="8899" y="63604"/>
                  </a:lnTo>
                  <a:close/>
                  <a:moveTo>
                    <a:pt x="8069" y="74649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1" y="74667"/>
                  </a:lnTo>
                  <a:lnTo>
                    <a:pt x="8069" y="74649"/>
                  </a:lnTo>
                  <a:close/>
                  <a:moveTo>
                    <a:pt x="7249" y="85687"/>
                  </a:moveTo>
                  <a:lnTo>
                    <a:pt x="6445" y="96500"/>
                  </a:lnTo>
                  <a:lnTo>
                    <a:pt x="6675" y="96526"/>
                  </a:lnTo>
                  <a:lnTo>
                    <a:pt x="7482" y="85703"/>
                  </a:lnTo>
                  <a:lnTo>
                    <a:pt x="7249" y="85687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8" y="107563"/>
                  </a:lnTo>
                  <a:lnTo>
                    <a:pt x="6652" y="96748"/>
                  </a:lnTo>
                  <a:lnTo>
                    <a:pt x="6427" y="96732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0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206" y="129654"/>
                  </a:lnTo>
                  <a:lnTo>
                    <a:pt x="5010" y="118840"/>
                  </a:lnTo>
                  <a:lnTo>
                    <a:pt x="4777" y="118824"/>
                  </a:lnTo>
                  <a:close/>
                  <a:moveTo>
                    <a:pt x="3957" y="129861"/>
                  </a:moveTo>
                  <a:lnTo>
                    <a:pt x="3153" y="140674"/>
                  </a:lnTo>
                  <a:lnTo>
                    <a:pt x="3376" y="140692"/>
                  </a:lnTo>
                  <a:lnTo>
                    <a:pt x="4188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6" y="151738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7" y="151953"/>
                  </a:moveTo>
                  <a:lnTo>
                    <a:pt x="1501" y="162765"/>
                  </a:lnTo>
                  <a:lnTo>
                    <a:pt x="1734" y="162783"/>
                  </a:lnTo>
                  <a:lnTo>
                    <a:pt x="2538" y="151969"/>
                  </a:lnTo>
                  <a:lnTo>
                    <a:pt x="2307" y="151953"/>
                  </a:lnTo>
                  <a:close/>
                  <a:moveTo>
                    <a:pt x="1485" y="162990"/>
                  </a:moveTo>
                  <a:lnTo>
                    <a:pt x="681" y="173811"/>
                  </a:lnTo>
                  <a:lnTo>
                    <a:pt x="904" y="173829"/>
                  </a:lnTo>
                  <a:lnTo>
                    <a:pt x="1718" y="163014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0" y="182874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"/>
            <p:cNvSpPr/>
            <p:nvPr/>
          </p:nvSpPr>
          <p:spPr>
            <a:xfrm>
              <a:off x="1564275" y="4166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2" y="1"/>
                  </a:moveTo>
                  <a:lnTo>
                    <a:pt x="13029" y="8161"/>
                  </a:lnTo>
                  <a:lnTo>
                    <a:pt x="13262" y="8178"/>
                  </a:lnTo>
                  <a:lnTo>
                    <a:pt x="13867" y="19"/>
                  </a:lnTo>
                  <a:lnTo>
                    <a:pt x="13642" y="1"/>
                  </a:lnTo>
                  <a:close/>
                  <a:moveTo>
                    <a:pt x="13013" y="8393"/>
                  </a:moveTo>
                  <a:lnTo>
                    <a:pt x="12209" y="19206"/>
                  </a:lnTo>
                  <a:lnTo>
                    <a:pt x="12440" y="19224"/>
                  </a:lnTo>
                  <a:lnTo>
                    <a:pt x="13244" y="8409"/>
                  </a:lnTo>
                  <a:lnTo>
                    <a:pt x="13013" y="8393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2" y="30262"/>
                  </a:lnTo>
                  <a:lnTo>
                    <a:pt x="12416" y="19447"/>
                  </a:lnTo>
                  <a:lnTo>
                    <a:pt x="12191" y="19431"/>
                  </a:lnTo>
                  <a:close/>
                  <a:moveTo>
                    <a:pt x="11363" y="30477"/>
                  </a:moveTo>
                  <a:lnTo>
                    <a:pt x="10557" y="41289"/>
                  </a:lnTo>
                  <a:lnTo>
                    <a:pt x="10790" y="41307"/>
                  </a:lnTo>
                  <a:lnTo>
                    <a:pt x="11594" y="30493"/>
                  </a:lnTo>
                  <a:lnTo>
                    <a:pt x="11363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70" y="52353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21" y="52560"/>
                  </a:moveTo>
                  <a:lnTo>
                    <a:pt x="8915" y="63381"/>
                  </a:lnTo>
                  <a:lnTo>
                    <a:pt x="9140" y="63399"/>
                  </a:lnTo>
                  <a:lnTo>
                    <a:pt x="9952" y="52584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4" y="63621"/>
                  </a:lnTo>
                  <a:lnTo>
                    <a:pt x="8899" y="63606"/>
                  </a:lnTo>
                  <a:close/>
                  <a:moveTo>
                    <a:pt x="8069" y="74651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69" y="74651"/>
                  </a:lnTo>
                  <a:close/>
                  <a:moveTo>
                    <a:pt x="7249" y="85697"/>
                  </a:moveTo>
                  <a:lnTo>
                    <a:pt x="6445" y="96510"/>
                  </a:lnTo>
                  <a:lnTo>
                    <a:pt x="6668" y="96525"/>
                  </a:lnTo>
                  <a:lnTo>
                    <a:pt x="7482" y="85713"/>
                  </a:lnTo>
                  <a:lnTo>
                    <a:pt x="7249" y="85697"/>
                  </a:lnTo>
                  <a:close/>
                  <a:moveTo>
                    <a:pt x="6427" y="96734"/>
                  </a:moveTo>
                  <a:lnTo>
                    <a:pt x="5615" y="107547"/>
                  </a:lnTo>
                  <a:lnTo>
                    <a:pt x="5848" y="107571"/>
                  </a:lnTo>
                  <a:lnTo>
                    <a:pt x="6652" y="96750"/>
                  </a:lnTo>
                  <a:lnTo>
                    <a:pt x="6427" y="96734"/>
                  </a:lnTo>
                  <a:close/>
                  <a:moveTo>
                    <a:pt x="5599" y="107780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9" y="107780"/>
                  </a:lnTo>
                  <a:close/>
                  <a:moveTo>
                    <a:pt x="4777" y="118826"/>
                  </a:moveTo>
                  <a:lnTo>
                    <a:pt x="3973" y="129638"/>
                  </a:lnTo>
                  <a:lnTo>
                    <a:pt x="4198" y="129654"/>
                  </a:lnTo>
                  <a:lnTo>
                    <a:pt x="5010" y="118842"/>
                  </a:lnTo>
                  <a:lnTo>
                    <a:pt x="4777" y="118826"/>
                  </a:lnTo>
                  <a:close/>
                  <a:moveTo>
                    <a:pt x="3958" y="129871"/>
                  </a:moveTo>
                  <a:lnTo>
                    <a:pt x="3144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8" y="129871"/>
                  </a:lnTo>
                  <a:close/>
                  <a:moveTo>
                    <a:pt x="3128" y="140907"/>
                  </a:moveTo>
                  <a:lnTo>
                    <a:pt x="2324" y="151722"/>
                  </a:lnTo>
                  <a:lnTo>
                    <a:pt x="2556" y="151746"/>
                  </a:lnTo>
                  <a:lnTo>
                    <a:pt x="3360" y="140925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502" y="162767"/>
                  </a:lnTo>
                  <a:lnTo>
                    <a:pt x="1727" y="162783"/>
                  </a:lnTo>
                  <a:lnTo>
                    <a:pt x="2539" y="151970"/>
                  </a:lnTo>
                  <a:lnTo>
                    <a:pt x="2308" y="151953"/>
                  </a:lnTo>
                  <a:close/>
                  <a:moveTo>
                    <a:pt x="1486" y="162998"/>
                  </a:moveTo>
                  <a:lnTo>
                    <a:pt x="674" y="173813"/>
                  </a:lnTo>
                  <a:lnTo>
                    <a:pt x="905" y="173829"/>
                  </a:lnTo>
                  <a:lnTo>
                    <a:pt x="1711" y="163016"/>
                  </a:lnTo>
                  <a:lnTo>
                    <a:pt x="1486" y="162998"/>
                  </a:lnTo>
                  <a:close/>
                  <a:moveTo>
                    <a:pt x="656" y="174044"/>
                  </a:moveTo>
                  <a:lnTo>
                    <a:pt x="1" y="182876"/>
                  </a:lnTo>
                  <a:lnTo>
                    <a:pt x="226" y="182892"/>
                  </a:lnTo>
                  <a:lnTo>
                    <a:pt x="889" y="174062"/>
                  </a:lnTo>
                  <a:lnTo>
                    <a:pt x="656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"/>
            <p:cNvSpPr/>
            <p:nvPr/>
          </p:nvSpPr>
          <p:spPr>
            <a:xfrm>
              <a:off x="1840425" y="43737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34" y="1"/>
                  </a:moveTo>
                  <a:lnTo>
                    <a:pt x="13029" y="8153"/>
                  </a:lnTo>
                  <a:lnTo>
                    <a:pt x="13261" y="8168"/>
                  </a:lnTo>
                  <a:lnTo>
                    <a:pt x="13866" y="17"/>
                  </a:lnTo>
                  <a:lnTo>
                    <a:pt x="13634" y="1"/>
                  </a:lnTo>
                  <a:close/>
                  <a:moveTo>
                    <a:pt x="13013" y="8385"/>
                  </a:moveTo>
                  <a:lnTo>
                    <a:pt x="12209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3" y="8385"/>
                  </a:lnTo>
                  <a:close/>
                  <a:moveTo>
                    <a:pt x="12191" y="19431"/>
                  </a:moveTo>
                  <a:lnTo>
                    <a:pt x="11379" y="30244"/>
                  </a:lnTo>
                  <a:lnTo>
                    <a:pt x="11612" y="30260"/>
                  </a:lnTo>
                  <a:lnTo>
                    <a:pt x="12416" y="19447"/>
                  </a:lnTo>
                  <a:lnTo>
                    <a:pt x="12191" y="19431"/>
                  </a:lnTo>
                  <a:close/>
                  <a:moveTo>
                    <a:pt x="11363" y="30467"/>
                  </a:moveTo>
                  <a:lnTo>
                    <a:pt x="10557" y="41281"/>
                  </a:lnTo>
                  <a:lnTo>
                    <a:pt x="10790" y="41297"/>
                  </a:lnTo>
                  <a:lnTo>
                    <a:pt x="11594" y="30485"/>
                  </a:lnTo>
                  <a:lnTo>
                    <a:pt x="11363" y="30467"/>
                  </a:lnTo>
                  <a:close/>
                  <a:moveTo>
                    <a:pt x="10541" y="41512"/>
                  </a:moveTo>
                  <a:lnTo>
                    <a:pt x="9737" y="52327"/>
                  </a:lnTo>
                  <a:lnTo>
                    <a:pt x="9960" y="52343"/>
                  </a:lnTo>
                  <a:lnTo>
                    <a:pt x="10774" y="41530"/>
                  </a:lnTo>
                  <a:lnTo>
                    <a:pt x="10541" y="41512"/>
                  </a:lnTo>
                  <a:close/>
                  <a:moveTo>
                    <a:pt x="9721" y="52558"/>
                  </a:moveTo>
                  <a:lnTo>
                    <a:pt x="8907" y="63373"/>
                  </a:lnTo>
                  <a:lnTo>
                    <a:pt x="9140" y="63389"/>
                  </a:lnTo>
                  <a:lnTo>
                    <a:pt x="9944" y="52576"/>
                  </a:lnTo>
                  <a:lnTo>
                    <a:pt x="9721" y="52558"/>
                  </a:lnTo>
                  <a:close/>
                  <a:moveTo>
                    <a:pt x="8891" y="63603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4" y="63621"/>
                  </a:lnTo>
                  <a:lnTo>
                    <a:pt x="8891" y="63603"/>
                  </a:lnTo>
                  <a:close/>
                  <a:moveTo>
                    <a:pt x="8069" y="74641"/>
                  </a:moveTo>
                  <a:lnTo>
                    <a:pt x="7265" y="85456"/>
                  </a:lnTo>
                  <a:lnTo>
                    <a:pt x="7490" y="85472"/>
                  </a:lnTo>
                  <a:lnTo>
                    <a:pt x="8302" y="74659"/>
                  </a:lnTo>
                  <a:lnTo>
                    <a:pt x="8069" y="74641"/>
                  </a:lnTo>
                  <a:close/>
                  <a:moveTo>
                    <a:pt x="7249" y="85687"/>
                  </a:moveTo>
                  <a:lnTo>
                    <a:pt x="6437" y="96501"/>
                  </a:lnTo>
                  <a:lnTo>
                    <a:pt x="6668" y="96517"/>
                  </a:lnTo>
                  <a:lnTo>
                    <a:pt x="7472" y="85705"/>
                  </a:lnTo>
                  <a:lnTo>
                    <a:pt x="7249" y="85687"/>
                  </a:lnTo>
                  <a:close/>
                  <a:moveTo>
                    <a:pt x="6419" y="96732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0"/>
                  </a:lnTo>
                  <a:lnTo>
                    <a:pt x="6419" y="96732"/>
                  </a:lnTo>
                  <a:close/>
                  <a:moveTo>
                    <a:pt x="5599" y="107770"/>
                  </a:moveTo>
                  <a:lnTo>
                    <a:pt x="4795" y="118593"/>
                  </a:lnTo>
                  <a:lnTo>
                    <a:pt x="5018" y="118609"/>
                  </a:lnTo>
                  <a:lnTo>
                    <a:pt x="5830" y="107796"/>
                  </a:lnTo>
                  <a:lnTo>
                    <a:pt x="5599" y="107770"/>
                  </a:lnTo>
                  <a:close/>
                  <a:moveTo>
                    <a:pt x="4777" y="118816"/>
                  </a:moveTo>
                  <a:lnTo>
                    <a:pt x="3965" y="129628"/>
                  </a:lnTo>
                  <a:lnTo>
                    <a:pt x="4198" y="129646"/>
                  </a:lnTo>
                  <a:lnTo>
                    <a:pt x="5002" y="118832"/>
                  </a:lnTo>
                  <a:lnTo>
                    <a:pt x="4777" y="118816"/>
                  </a:lnTo>
                  <a:close/>
                  <a:moveTo>
                    <a:pt x="3949" y="129861"/>
                  </a:moveTo>
                  <a:lnTo>
                    <a:pt x="3143" y="140674"/>
                  </a:lnTo>
                  <a:lnTo>
                    <a:pt x="3376" y="140692"/>
                  </a:lnTo>
                  <a:lnTo>
                    <a:pt x="4180" y="129877"/>
                  </a:lnTo>
                  <a:lnTo>
                    <a:pt x="3949" y="129861"/>
                  </a:lnTo>
                  <a:close/>
                  <a:moveTo>
                    <a:pt x="3127" y="140907"/>
                  </a:moveTo>
                  <a:lnTo>
                    <a:pt x="2323" y="151720"/>
                  </a:lnTo>
                  <a:lnTo>
                    <a:pt x="2546" y="151738"/>
                  </a:lnTo>
                  <a:lnTo>
                    <a:pt x="3360" y="140923"/>
                  </a:lnTo>
                  <a:lnTo>
                    <a:pt x="3127" y="140907"/>
                  </a:lnTo>
                  <a:close/>
                  <a:moveTo>
                    <a:pt x="2307" y="151945"/>
                  </a:moveTo>
                  <a:lnTo>
                    <a:pt x="1493" y="162757"/>
                  </a:lnTo>
                  <a:lnTo>
                    <a:pt x="1726" y="162783"/>
                  </a:lnTo>
                  <a:lnTo>
                    <a:pt x="2530" y="151960"/>
                  </a:lnTo>
                  <a:lnTo>
                    <a:pt x="2307" y="151945"/>
                  </a:lnTo>
                  <a:close/>
                  <a:moveTo>
                    <a:pt x="1477" y="162990"/>
                  </a:moveTo>
                  <a:lnTo>
                    <a:pt x="673" y="173803"/>
                  </a:lnTo>
                  <a:lnTo>
                    <a:pt x="904" y="173821"/>
                  </a:lnTo>
                  <a:lnTo>
                    <a:pt x="1710" y="163006"/>
                  </a:lnTo>
                  <a:lnTo>
                    <a:pt x="1477" y="162990"/>
                  </a:lnTo>
                  <a:close/>
                  <a:moveTo>
                    <a:pt x="655" y="174036"/>
                  </a:moveTo>
                  <a:lnTo>
                    <a:pt x="1" y="182876"/>
                  </a:lnTo>
                  <a:lnTo>
                    <a:pt x="226" y="182892"/>
                  </a:lnTo>
                  <a:lnTo>
                    <a:pt x="888" y="174052"/>
                  </a:lnTo>
                  <a:lnTo>
                    <a:pt x="65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"/>
            <p:cNvSpPr/>
            <p:nvPr/>
          </p:nvSpPr>
          <p:spPr>
            <a:xfrm>
              <a:off x="2116375" y="457925"/>
              <a:ext cx="346875" cy="4572275"/>
            </a:xfrm>
            <a:custGeom>
              <a:avLst/>
              <a:gdLst/>
              <a:ahLst/>
              <a:cxnLst/>
              <a:rect l="l" t="t" r="r" b="b"/>
              <a:pathLst>
                <a:path w="13875" h="182891" extrusionOk="0">
                  <a:moveTo>
                    <a:pt x="13641" y="1"/>
                  </a:moveTo>
                  <a:lnTo>
                    <a:pt x="13036" y="8160"/>
                  </a:lnTo>
                  <a:lnTo>
                    <a:pt x="13261" y="8176"/>
                  </a:lnTo>
                  <a:lnTo>
                    <a:pt x="13874" y="17"/>
                  </a:lnTo>
                  <a:lnTo>
                    <a:pt x="13641" y="1"/>
                  </a:lnTo>
                  <a:close/>
                  <a:moveTo>
                    <a:pt x="13020" y="8383"/>
                  </a:moveTo>
                  <a:lnTo>
                    <a:pt x="12206" y="19196"/>
                  </a:lnTo>
                  <a:lnTo>
                    <a:pt x="12439" y="19214"/>
                  </a:lnTo>
                  <a:lnTo>
                    <a:pt x="13243" y="8399"/>
                  </a:lnTo>
                  <a:lnTo>
                    <a:pt x="13020" y="8383"/>
                  </a:lnTo>
                  <a:close/>
                  <a:moveTo>
                    <a:pt x="12190" y="19429"/>
                  </a:moveTo>
                  <a:lnTo>
                    <a:pt x="11386" y="30242"/>
                  </a:lnTo>
                  <a:lnTo>
                    <a:pt x="11619" y="30260"/>
                  </a:lnTo>
                  <a:lnTo>
                    <a:pt x="12423" y="19445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4" y="41287"/>
                  </a:lnTo>
                  <a:lnTo>
                    <a:pt x="10789" y="41305"/>
                  </a:lnTo>
                  <a:lnTo>
                    <a:pt x="11601" y="30490"/>
                  </a:lnTo>
                  <a:lnTo>
                    <a:pt x="11370" y="30475"/>
                  </a:lnTo>
                  <a:close/>
                  <a:moveTo>
                    <a:pt x="10548" y="41512"/>
                  </a:moveTo>
                  <a:lnTo>
                    <a:pt x="9736" y="52325"/>
                  </a:lnTo>
                  <a:lnTo>
                    <a:pt x="9967" y="52351"/>
                  </a:lnTo>
                  <a:lnTo>
                    <a:pt x="10773" y="41528"/>
                  </a:lnTo>
                  <a:lnTo>
                    <a:pt x="10548" y="41512"/>
                  </a:lnTo>
                  <a:close/>
                  <a:moveTo>
                    <a:pt x="9719" y="52558"/>
                  </a:moveTo>
                  <a:lnTo>
                    <a:pt x="8914" y="63371"/>
                  </a:lnTo>
                  <a:lnTo>
                    <a:pt x="9147" y="63388"/>
                  </a:lnTo>
                  <a:lnTo>
                    <a:pt x="9951" y="5257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95" y="74416"/>
                  </a:lnTo>
                  <a:lnTo>
                    <a:pt x="8317" y="74434"/>
                  </a:lnTo>
                  <a:lnTo>
                    <a:pt x="9131" y="63619"/>
                  </a:lnTo>
                  <a:lnTo>
                    <a:pt x="8899" y="63603"/>
                  </a:lnTo>
                  <a:close/>
                  <a:moveTo>
                    <a:pt x="8077" y="74649"/>
                  </a:moveTo>
                  <a:lnTo>
                    <a:pt x="7265" y="85462"/>
                  </a:lnTo>
                  <a:lnTo>
                    <a:pt x="7497" y="85480"/>
                  </a:lnTo>
                  <a:lnTo>
                    <a:pt x="8301" y="74665"/>
                  </a:lnTo>
                  <a:lnTo>
                    <a:pt x="8077" y="74649"/>
                  </a:lnTo>
                  <a:close/>
                  <a:moveTo>
                    <a:pt x="7249" y="85687"/>
                  </a:moveTo>
                  <a:lnTo>
                    <a:pt x="6445" y="96499"/>
                  </a:lnTo>
                  <a:lnTo>
                    <a:pt x="6675" y="96515"/>
                  </a:lnTo>
                  <a:lnTo>
                    <a:pt x="7480" y="85703"/>
                  </a:lnTo>
                  <a:lnTo>
                    <a:pt x="7249" y="85687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8" y="107561"/>
                  </a:lnTo>
                  <a:lnTo>
                    <a:pt x="6660" y="96748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793" y="118591"/>
                  </a:lnTo>
                  <a:lnTo>
                    <a:pt x="5026" y="118607"/>
                  </a:lnTo>
                  <a:lnTo>
                    <a:pt x="5830" y="107794"/>
                  </a:lnTo>
                  <a:lnTo>
                    <a:pt x="5607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206" y="129652"/>
                  </a:lnTo>
                  <a:lnTo>
                    <a:pt x="5010" y="118839"/>
                  </a:lnTo>
                  <a:lnTo>
                    <a:pt x="4777" y="118824"/>
                  </a:lnTo>
                  <a:close/>
                  <a:moveTo>
                    <a:pt x="3957" y="129861"/>
                  </a:moveTo>
                  <a:lnTo>
                    <a:pt x="3151" y="140674"/>
                  </a:lnTo>
                  <a:lnTo>
                    <a:pt x="3376" y="140690"/>
                  </a:lnTo>
                  <a:lnTo>
                    <a:pt x="4188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4" y="151735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34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5" y="162988"/>
                  </a:moveTo>
                  <a:lnTo>
                    <a:pt x="681" y="173811"/>
                  </a:lnTo>
                  <a:lnTo>
                    <a:pt x="904" y="173827"/>
                  </a:lnTo>
                  <a:lnTo>
                    <a:pt x="1718" y="163014"/>
                  </a:lnTo>
                  <a:lnTo>
                    <a:pt x="1485" y="162988"/>
                  </a:lnTo>
                  <a:close/>
                  <a:moveTo>
                    <a:pt x="663" y="174034"/>
                  </a:moveTo>
                  <a:lnTo>
                    <a:pt x="0" y="182874"/>
                  </a:lnTo>
                  <a:lnTo>
                    <a:pt x="233" y="182890"/>
                  </a:lnTo>
                  <a:lnTo>
                    <a:pt x="888" y="174052"/>
                  </a:lnTo>
                  <a:lnTo>
                    <a:pt x="663" y="1740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"/>
            <p:cNvSpPr/>
            <p:nvPr/>
          </p:nvSpPr>
          <p:spPr>
            <a:xfrm>
              <a:off x="2392500" y="4784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2" y="1"/>
                  </a:moveTo>
                  <a:lnTo>
                    <a:pt x="13029" y="8160"/>
                  </a:lnTo>
                  <a:lnTo>
                    <a:pt x="13262" y="8176"/>
                  </a:lnTo>
                  <a:lnTo>
                    <a:pt x="13867" y="17"/>
                  </a:lnTo>
                  <a:lnTo>
                    <a:pt x="13642" y="1"/>
                  </a:lnTo>
                  <a:close/>
                  <a:moveTo>
                    <a:pt x="13013" y="8393"/>
                  </a:moveTo>
                  <a:lnTo>
                    <a:pt x="12207" y="19206"/>
                  </a:lnTo>
                  <a:lnTo>
                    <a:pt x="12440" y="19222"/>
                  </a:lnTo>
                  <a:lnTo>
                    <a:pt x="13244" y="8409"/>
                  </a:lnTo>
                  <a:lnTo>
                    <a:pt x="13013" y="8393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0" y="30260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77"/>
                  </a:moveTo>
                  <a:lnTo>
                    <a:pt x="10557" y="41289"/>
                  </a:lnTo>
                  <a:lnTo>
                    <a:pt x="10790" y="41305"/>
                  </a:lnTo>
                  <a:lnTo>
                    <a:pt x="11594" y="30492"/>
                  </a:lnTo>
                  <a:lnTo>
                    <a:pt x="11371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68" y="52351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19" y="52558"/>
                  </a:moveTo>
                  <a:lnTo>
                    <a:pt x="8915" y="63381"/>
                  </a:lnTo>
                  <a:lnTo>
                    <a:pt x="9140" y="63396"/>
                  </a:lnTo>
                  <a:lnTo>
                    <a:pt x="9952" y="5258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603"/>
                  </a:lnTo>
                  <a:close/>
                  <a:moveTo>
                    <a:pt x="8069" y="74649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69" y="74649"/>
                  </a:lnTo>
                  <a:close/>
                  <a:moveTo>
                    <a:pt x="7249" y="85695"/>
                  </a:moveTo>
                  <a:lnTo>
                    <a:pt x="6445" y="96509"/>
                  </a:lnTo>
                  <a:lnTo>
                    <a:pt x="6668" y="96525"/>
                  </a:lnTo>
                  <a:lnTo>
                    <a:pt x="7480" y="85713"/>
                  </a:lnTo>
                  <a:lnTo>
                    <a:pt x="7249" y="85695"/>
                  </a:lnTo>
                  <a:close/>
                  <a:moveTo>
                    <a:pt x="6427" y="96732"/>
                  </a:moveTo>
                  <a:lnTo>
                    <a:pt x="5615" y="107547"/>
                  </a:lnTo>
                  <a:lnTo>
                    <a:pt x="5848" y="107571"/>
                  </a:lnTo>
                  <a:lnTo>
                    <a:pt x="6652" y="96750"/>
                  </a:lnTo>
                  <a:lnTo>
                    <a:pt x="6427" y="96732"/>
                  </a:lnTo>
                  <a:close/>
                  <a:moveTo>
                    <a:pt x="5599" y="107778"/>
                  </a:moveTo>
                  <a:lnTo>
                    <a:pt x="479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8"/>
                  </a:lnTo>
                  <a:lnTo>
                    <a:pt x="4206" y="129654"/>
                  </a:lnTo>
                  <a:lnTo>
                    <a:pt x="5010" y="118841"/>
                  </a:lnTo>
                  <a:lnTo>
                    <a:pt x="4777" y="118824"/>
                  </a:lnTo>
                  <a:close/>
                  <a:moveTo>
                    <a:pt x="3958" y="129869"/>
                  </a:moveTo>
                  <a:lnTo>
                    <a:pt x="3151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8" y="129869"/>
                  </a:lnTo>
                  <a:close/>
                  <a:moveTo>
                    <a:pt x="3128" y="140907"/>
                  </a:moveTo>
                  <a:lnTo>
                    <a:pt x="2324" y="151720"/>
                  </a:lnTo>
                  <a:lnTo>
                    <a:pt x="2554" y="151737"/>
                  </a:lnTo>
                  <a:lnTo>
                    <a:pt x="3360" y="140923"/>
                  </a:lnTo>
                  <a:lnTo>
                    <a:pt x="3128" y="140907"/>
                  </a:lnTo>
                  <a:close/>
                  <a:moveTo>
                    <a:pt x="2306" y="151952"/>
                  </a:moveTo>
                  <a:lnTo>
                    <a:pt x="1502" y="162765"/>
                  </a:lnTo>
                  <a:lnTo>
                    <a:pt x="1734" y="162783"/>
                  </a:lnTo>
                  <a:lnTo>
                    <a:pt x="2538" y="151968"/>
                  </a:lnTo>
                  <a:lnTo>
                    <a:pt x="2306" y="151952"/>
                  </a:lnTo>
                  <a:close/>
                  <a:moveTo>
                    <a:pt x="1486" y="162998"/>
                  </a:moveTo>
                  <a:lnTo>
                    <a:pt x="682" y="173811"/>
                  </a:lnTo>
                  <a:lnTo>
                    <a:pt x="905" y="173829"/>
                  </a:lnTo>
                  <a:lnTo>
                    <a:pt x="1709" y="163014"/>
                  </a:lnTo>
                  <a:lnTo>
                    <a:pt x="1486" y="162998"/>
                  </a:lnTo>
                  <a:close/>
                  <a:moveTo>
                    <a:pt x="656" y="174044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9" y="174060"/>
                  </a:lnTo>
                  <a:lnTo>
                    <a:pt x="656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"/>
            <p:cNvSpPr/>
            <p:nvPr/>
          </p:nvSpPr>
          <p:spPr>
            <a:xfrm>
              <a:off x="2668650" y="49917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34" y="0"/>
                  </a:moveTo>
                  <a:lnTo>
                    <a:pt x="13029" y="8152"/>
                  </a:lnTo>
                  <a:lnTo>
                    <a:pt x="13261" y="8168"/>
                  </a:lnTo>
                  <a:lnTo>
                    <a:pt x="13866" y="16"/>
                  </a:lnTo>
                  <a:lnTo>
                    <a:pt x="13634" y="0"/>
                  </a:lnTo>
                  <a:close/>
                  <a:moveTo>
                    <a:pt x="13013" y="8383"/>
                  </a:moveTo>
                  <a:lnTo>
                    <a:pt x="12207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3" y="8383"/>
                  </a:lnTo>
                  <a:close/>
                  <a:moveTo>
                    <a:pt x="12191" y="19429"/>
                  </a:moveTo>
                  <a:lnTo>
                    <a:pt x="11379" y="30244"/>
                  </a:lnTo>
                  <a:lnTo>
                    <a:pt x="11610" y="30260"/>
                  </a:lnTo>
                  <a:lnTo>
                    <a:pt x="12416" y="19447"/>
                  </a:lnTo>
                  <a:lnTo>
                    <a:pt x="12191" y="19429"/>
                  </a:lnTo>
                  <a:close/>
                  <a:moveTo>
                    <a:pt x="11361" y="30466"/>
                  </a:moveTo>
                  <a:lnTo>
                    <a:pt x="10557" y="41279"/>
                  </a:lnTo>
                  <a:lnTo>
                    <a:pt x="10790" y="41297"/>
                  </a:lnTo>
                  <a:lnTo>
                    <a:pt x="11594" y="30482"/>
                  </a:lnTo>
                  <a:lnTo>
                    <a:pt x="11361" y="30466"/>
                  </a:lnTo>
                  <a:close/>
                  <a:moveTo>
                    <a:pt x="10541" y="41512"/>
                  </a:moveTo>
                  <a:lnTo>
                    <a:pt x="9737" y="52325"/>
                  </a:lnTo>
                  <a:lnTo>
                    <a:pt x="9968" y="52343"/>
                  </a:lnTo>
                  <a:lnTo>
                    <a:pt x="10774" y="41528"/>
                  </a:lnTo>
                  <a:lnTo>
                    <a:pt x="10541" y="41512"/>
                  </a:lnTo>
                  <a:close/>
                  <a:moveTo>
                    <a:pt x="9719" y="52558"/>
                  </a:moveTo>
                  <a:lnTo>
                    <a:pt x="8915" y="63370"/>
                  </a:lnTo>
                  <a:lnTo>
                    <a:pt x="9140" y="63388"/>
                  </a:lnTo>
                  <a:lnTo>
                    <a:pt x="9944" y="52574"/>
                  </a:lnTo>
                  <a:lnTo>
                    <a:pt x="9719" y="52558"/>
                  </a:lnTo>
                  <a:close/>
                  <a:moveTo>
                    <a:pt x="8891" y="63603"/>
                  </a:moveTo>
                  <a:lnTo>
                    <a:pt x="8087" y="74416"/>
                  </a:lnTo>
                  <a:lnTo>
                    <a:pt x="8318" y="74434"/>
                  </a:lnTo>
                  <a:lnTo>
                    <a:pt x="9122" y="63619"/>
                  </a:lnTo>
                  <a:lnTo>
                    <a:pt x="8891" y="63603"/>
                  </a:lnTo>
                  <a:close/>
                  <a:moveTo>
                    <a:pt x="8069" y="74641"/>
                  </a:moveTo>
                  <a:lnTo>
                    <a:pt x="7265" y="85454"/>
                  </a:lnTo>
                  <a:lnTo>
                    <a:pt x="7498" y="85472"/>
                  </a:lnTo>
                  <a:lnTo>
                    <a:pt x="8302" y="74657"/>
                  </a:lnTo>
                  <a:lnTo>
                    <a:pt x="8069" y="74641"/>
                  </a:lnTo>
                  <a:close/>
                  <a:moveTo>
                    <a:pt x="7249" y="85687"/>
                  </a:moveTo>
                  <a:lnTo>
                    <a:pt x="6445" y="96499"/>
                  </a:lnTo>
                  <a:lnTo>
                    <a:pt x="6668" y="96517"/>
                  </a:lnTo>
                  <a:lnTo>
                    <a:pt x="7472" y="85703"/>
                  </a:lnTo>
                  <a:lnTo>
                    <a:pt x="7249" y="85687"/>
                  </a:lnTo>
                  <a:close/>
                  <a:moveTo>
                    <a:pt x="6419" y="96732"/>
                  </a:moveTo>
                  <a:lnTo>
                    <a:pt x="5615" y="107545"/>
                  </a:lnTo>
                  <a:lnTo>
                    <a:pt x="5848" y="107563"/>
                  </a:lnTo>
                  <a:lnTo>
                    <a:pt x="6652" y="96748"/>
                  </a:lnTo>
                  <a:lnTo>
                    <a:pt x="6419" y="96732"/>
                  </a:lnTo>
                  <a:close/>
                  <a:moveTo>
                    <a:pt x="5599" y="107770"/>
                  </a:moveTo>
                  <a:lnTo>
                    <a:pt x="4793" y="118591"/>
                  </a:lnTo>
                  <a:lnTo>
                    <a:pt x="5026" y="118608"/>
                  </a:lnTo>
                  <a:lnTo>
                    <a:pt x="5830" y="107794"/>
                  </a:lnTo>
                  <a:lnTo>
                    <a:pt x="5599" y="107770"/>
                  </a:lnTo>
                  <a:close/>
                  <a:moveTo>
                    <a:pt x="4777" y="118815"/>
                  </a:moveTo>
                  <a:lnTo>
                    <a:pt x="3973" y="129628"/>
                  </a:lnTo>
                  <a:lnTo>
                    <a:pt x="4196" y="129644"/>
                  </a:lnTo>
                  <a:lnTo>
                    <a:pt x="5002" y="118831"/>
                  </a:lnTo>
                  <a:lnTo>
                    <a:pt x="4777" y="118815"/>
                  </a:lnTo>
                  <a:close/>
                  <a:moveTo>
                    <a:pt x="3957" y="129861"/>
                  </a:moveTo>
                  <a:lnTo>
                    <a:pt x="3143" y="140674"/>
                  </a:lnTo>
                  <a:lnTo>
                    <a:pt x="3376" y="140690"/>
                  </a:lnTo>
                  <a:lnTo>
                    <a:pt x="4180" y="129877"/>
                  </a:lnTo>
                  <a:lnTo>
                    <a:pt x="3957" y="129861"/>
                  </a:lnTo>
                  <a:close/>
                  <a:moveTo>
                    <a:pt x="3127" y="140907"/>
                  </a:moveTo>
                  <a:lnTo>
                    <a:pt x="2323" y="151719"/>
                  </a:lnTo>
                  <a:lnTo>
                    <a:pt x="2554" y="151735"/>
                  </a:lnTo>
                  <a:lnTo>
                    <a:pt x="3360" y="140923"/>
                  </a:lnTo>
                  <a:lnTo>
                    <a:pt x="3127" y="140907"/>
                  </a:lnTo>
                  <a:close/>
                  <a:moveTo>
                    <a:pt x="2305" y="151944"/>
                  </a:moveTo>
                  <a:lnTo>
                    <a:pt x="1501" y="162757"/>
                  </a:lnTo>
                  <a:lnTo>
                    <a:pt x="1726" y="162781"/>
                  </a:lnTo>
                  <a:lnTo>
                    <a:pt x="2538" y="151960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3" y="173803"/>
                  </a:lnTo>
                  <a:lnTo>
                    <a:pt x="904" y="173819"/>
                  </a:lnTo>
                  <a:lnTo>
                    <a:pt x="1708" y="163006"/>
                  </a:lnTo>
                  <a:lnTo>
                    <a:pt x="1485" y="162990"/>
                  </a:lnTo>
                  <a:close/>
                  <a:moveTo>
                    <a:pt x="655" y="174036"/>
                  </a:moveTo>
                  <a:lnTo>
                    <a:pt x="1" y="182874"/>
                  </a:lnTo>
                  <a:lnTo>
                    <a:pt x="226" y="182892"/>
                  </a:lnTo>
                  <a:lnTo>
                    <a:pt x="888" y="174051"/>
                  </a:lnTo>
                  <a:lnTo>
                    <a:pt x="65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"/>
            <p:cNvSpPr/>
            <p:nvPr/>
          </p:nvSpPr>
          <p:spPr>
            <a:xfrm>
              <a:off x="2944600" y="51967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1" y="0"/>
                  </a:moveTo>
                  <a:lnTo>
                    <a:pt x="13036" y="8160"/>
                  </a:lnTo>
                  <a:lnTo>
                    <a:pt x="13269" y="8178"/>
                  </a:lnTo>
                  <a:lnTo>
                    <a:pt x="13874" y="18"/>
                  </a:lnTo>
                  <a:lnTo>
                    <a:pt x="13641" y="0"/>
                  </a:lnTo>
                  <a:close/>
                  <a:moveTo>
                    <a:pt x="13020" y="8385"/>
                  </a:moveTo>
                  <a:lnTo>
                    <a:pt x="12214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20" y="8385"/>
                  </a:lnTo>
                  <a:close/>
                  <a:moveTo>
                    <a:pt x="12190" y="19431"/>
                  </a:moveTo>
                  <a:lnTo>
                    <a:pt x="11386" y="30244"/>
                  </a:lnTo>
                  <a:lnTo>
                    <a:pt x="11617" y="30259"/>
                  </a:lnTo>
                  <a:lnTo>
                    <a:pt x="12423" y="19447"/>
                  </a:lnTo>
                  <a:lnTo>
                    <a:pt x="12190" y="19431"/>
                  </a:lnTo>
                  <a:close/>
                  <a:moveTo>
                    <a:pt x="11368" y="30476"/>
                  </a:moveTo>
                  <a:lnTo>
                    <a:pt x="10564" y="41289"/>
                  </a:lnTo>
                  <a:lnTo>
                    <a:pt x="10797" y="41305"/>
                  </a:lnTo>
                  <a:lnTo>
                    <a:pt x="11601" y="30492"/>
                  </a:lnTo>
                  <a:lnTo>
                    <a:pt x="11368" y="30476"/>
                  </a:lnTo>
                  <a:close/>
                  <a:moveTo>
                    <a:pt x="10548" y="41514"/>
                  </a:moveTo>
                  <a:lnTo>
                    <a:pt x="9744" y="52327"/>
                  </a:lnTo>
                  <a:lnTo>
                    <a:pt x="9967" y="52351"/>
                  </a:lnTo>
                  <a:lnTo>
                    <a:pt x="10781" y="41530"/>
                  </a:lnTo>
                  <a:lnTo>
                    <a:pt x="10548" y="41514"/>
                  </a:lnTo>
                  <a:close/>
                  <a:moveTo>
                    <a:pt x="9726" y="52560"/>
                  </a:moveTo>
                  <a:lnTo>
                    <a:pt x="8914" y="63372"/>
                  </a:lnTo>
                  <a:lnTo>
                    <a:pt x="9147" y="63388"/>
                  </a:lnTo>
                  <a:lnTo>
                    <a:pt x="9951" y="52576"/>
                  </a:lnTo>
                  <a:lnTo>
                    <a:pt x="9726" y="52560"/>
                  </a:lnTo>
                  <a:close/>
                  <a:moveTo>
                    <a:pt x="8899" y="63605"/>
                  </a:moveTo>
                  <a:lnTo>
                    <a:pt x="8094" y="74418"/>
                  </a:lnTo>
                  <a:lnTo>
                    <a:pt x="8325" y="74434"/>
                  </a:lnTo>
                  <a:lnTo>
                    <a:pt x="9129" y="63621"/>
                  </a:lnTo>
                  <a:lnTo>
                    <a:pt x="8899" y="63605"/>
                  </a:lnTo>
                  <a:close/>
                  <a:moveTo>
                    <a:pt x="8077" y="74651"/>
                  </a:moveTo>
                  <a:lnTo>
                    <a:pt x="7273" y="85464"/>
                  </a:lnTo>
                  <a:lnTo>
                    <a:pt x="7497" y="85480"/>
                  </a:lnTo>
                  <a:lnTo>
                    <a:pt x="8309" y="74667"/>
                  </a:lnTo>
                  <a:lnTo>
                    <a:pt x="8077" y="74651"/>
                  </a:lnTo>
                  <a:close/>
                  <a:moveTo>
                    <a:pt x="7257" y="85687"/>
                  </a:moveTo>
                  <a:lnTo>
                    <a:pt x="6443" y="96501"/>
                  </a:lnTo>
                  <a:lnTo>
                    <a:pt x="6675" y="96517"/>
                  </a:lnTo>
                  <a:lnTo>
                    <a:pt x="7480" y="85704"/>
                  </a:lnTo>
                  <a:lnTo>
                    <a:pt x="7257" y="85687"/>
                  </a:lnTo>
                  <a:close/>
                  <a:moveTo>
                    <a:pt x="6427" y="96732"/>
                  </a:moveTo>
                  <a:lnTo>
                    <a:pt x="5623" y="107547"/>
                  </a:lnTo>
                  <a:lnTo>
                    <a:pt x="5856" y="107563"/>
                  </a:lnTo>
                  <a:lnTo>
                    <a:pt x="6660" y="96750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801" y="118593"/>
                  </a:lnTo>
                  <a:lnTo>
                    <a:pt x="5026" y="118608"/>
                  </a:lnTo>
                  <a:lnTo>
                    <a:pt x="5838" y="107796"/>
                  </a:lnTo>
                  <a:lnTo>
                    <a:pt x="5607" y="107778"/>
                  </a:lnTo>
                  <a:close/>
                  <a:moveTo>
                    <a:pt x="4785" y="118823"/>
                  </a:moveTo>
                  <a:lnTo>
                    <a:pt x="3973" y="129638"/>
                  </a:lnTo>
                  <a:lnTo>
                    <a:pt x="4204" y="129654"/>
                  </a:lnTo>
                  <a:lnTo>
                    <a:pt x="5010" y="118841"/>
                  </a:lnTo>
                  <a:lnTo>
                    <a:pt x="4785" y="118823"/>
                  </a:lnTo>
                  <a:close/>
                  <a:moveTo>
                    <a:pt x="3955" y="129861"/>
                  </a:moveTo>
                  <a:lnTo>
                    <a:pt x="3151" y="140676"/>
                  </a:lnTo>
                  <a:lnTo>
                    <a:pt x="3384" y="140692"/>
                  </a:lnTo>
                  <a:lnTo>
                    <a:pt x="4188" y="129879"/>
                  </a:lnTo>
                  <a:lnTo>
                    <a:pt x="3955" y="129861"/>
                  </a:lnTo>
                  <a:close/>
                  <a:moveTo>
                    <a:pt x="3135" y="140907"/>
                  </a:moveTo>
                  <a:lnTo>
                    <a:pt x="2331" y="151721"/>
                  </a:lnTo>
                  <a:lnTo>
                    <a:pt x="2554" y="151737"/>
                  </a:lnTo>
                  <a:lnTo>
                    <a:pt x="3368" y="140925"/>
                  </a:lnTo>
                  <a:lnTo>
                    <a:pt x="3135" y="140907"/>
                  </a:lnTo>
                  <a:close/>
                  <a:moveTo>
                    <a:pt x="2313" y="151952"/>
                  </a:moveTo>
                  <a:lnTo>
                    <a:pt x="1501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13" y="151952"/>
                  </a:lnTo>
                  <a:close/>
                  <a:moveTo>
                    <a:pt x="1485" y="162990"/>
                  </a:moveTo>
                  <a:lnTo>
                    <a:pt x="681" y="173813"/>
                  </a:lnTo>
                  <a:lnTo>
                    <a:pt x="912" y="173829"/>
                  </a:lnTo>
                  <a:lnTo>
                    <a:pt x="1716" y="163006"/>
                  </a:lnTo>
                  <a:lnTo>
                    <a:pt x="1485" y="162990"/>
                  </a:lnTo>
                  <a:close/>
                  <a:moveTo>
                    <a:pt x="663" y="174036"/>
                  </a:moveTo>
                  <a:lnTo>
                    <a:pt x="0" y="182876"/>
                  </a:lnTo>
                  <a:lnTo>
                    <a:pt x="233" y="182892"/>
                  </a:lnTo>
                  <a:lnTo>
                    <a:pt x="896" y="174051"/>
                  </a:lnTo>
                  <a:lnTo>
                    <a:pt x="663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"/>
            <p:cNvSpPr/>
            <p:nvPr/>
          </p:nvSpPr>
          <p:spPr>
            <a:xfrm>
              <a:off x="3220725" y="54022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7" y="8160"/>
                  </a:lnTo>
                  <a:lnTo>
                    <a:pt x="13260" y="8176"/>
                  </a:lnTo>
                  <a:lnTo>
                    <a:pt x="13875" y="16"/>
                  </a:lnTo>
                  <a:lnTo>
                    <a:pt x="13642" y="0"/>
                  </a:lnTo>
                  <a:close/>
                  <a:moveTo>
                    <a:pt x="13021" y="8391"/>
                  </a:moveTo>
                  <a:lnTo>
                    <a:pt x="12207" y="19206"/>
                  </a:lnTo>
                  <a:lnTo>
                    <a:pt x="12440" y="19222"/>
                  </a:lnTo>
                  <a:lnTo>
                    <a:pt x="13244" y="8409"/>
                  </a:lnTo>
                  <a:lnTo>
                    <a:pt x="13021" y="8391"/>
                  </a:lnTo>
                  <a:close/>
                  <a:moveTo>
                    <a:pt x="12191" y="19429"/>
                  </a:moveTo>
                  <a:lnTo>
                    <a:pt x="11387" y="30243"/>
                  </a:lnTo>
                  <a:lnTo>
                    <a:pt x="11618" y="30259"/>
                  </a:lnTo>
                  <a:lnTo>
                    <a:pt x="12424" y="19447"/>
                  </a:lnTo>
                  <a:lnTo>
                    <a:pt x="12191" y="19429"/>
                  </a:lnTo>
                  <a:close/>
                  <a:moveTo>
                    <a:pt x="11369" y="30474"/>
                  </a:moveTo>
                  <a:lnTo>
                    <a:pt x="10565" y="41289"/>
                  </a:lnTo>
                  <a:lnTo>
                    <a:pt x="10790" y="41305"/>
                  </a:lnTo>
                  <a:lnTo>
                    <a:pt x="11602" y="30492"/>
                  </a:lnTo>
                  <a:lnTo>
                    <a:pt x="11369" y="30474"/>
                  </a:lnTo>
                  <a:close/>
                  <a:moveTo>
                    <a:pt x="10549" y="41520"/>
                  </a:moveTo>
                  <a:lnTo>
                    <a:pt x="9737" y="52335"/>
                  </a:lnTo>
                  <a:lnTo>
                    <a:pt x="9968" y="52351"/>
                  </a:lnTo>
                  <a:lnTo>
                    <a:pt x="10772" y="41538"/>
                  </a:lnTo>
                  <a:lnTo>
                    <a:pt x="10549" y="41520"/>
                  </a:lnTo>
                  <a:close/>
                  <a:moveTo>
                    <a:pt x="9719" y="52558"/>
                  </a:moveTo>
                  <a:lnTo>
                    <a:pt x="8915" y="63380"/>
                  </a:lnTo>
                  <a:lnTo>
                    <a:pt x="9148" y="63396"/>
                  </a:lnTo>
                  <a:lnTo>
                    <a:pt x="9952" y="5257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95" y="74416"/>
                  </a:lnTo>
                  <a:lnTo>
                    <a:pt x="8318" y="74434"/>
                  </a:lnTo>
                  <a:lnTo>
                    <a:pt x="9130" y="63619"/>
                  </a:lnTo>
                  <a:lnTo>
                    <a:pt x="8899" y="63603"/>
                  </a:lnTo>
                  <a:close/>
                  <a:moveTo>
                    <a:pt x="8077" y="74649"/>
                  </a:moveTo>
                  <a:lnTo>
                    <a:pt x="7265" y="85462"/>
                  </a:lnTo>
                  <a:lnTo>
                    <a:pt x="7498" y="85480"/>
                  </a:lnTo>
                  <a:lnTo>
                    <a:pt x="8302" y="74665"/>
                  </a:lnTo>
                  <a:lnTo>
                    <a:pt x="8077" y="74649"/>
                  </a:lnTo>
                  <a:close/>
                  <a:moveTo>
                    <a:pt x="7249" y="85694"/>
                  </a:moveTo>
                  <a:lnTo>
                    <a:pt x="6443" y="96507"/>
                  </a:lnTo>
                  <a:lnTo>
                    <a:pt x="6676" y="96525"/>
                  </a:lnTo>
                  <a:lnTo>
                    <a:pt x="7480" y="85710"/>
                  </a:lnTo>
                  <a:lnTo>
                    <a:pt x="7249" y="85694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6" y="107563"/>
                  </a:lnTo>
                  <a:lnTo>
                    <a:pt x="6660" y="96748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793" y="118590"/>
                  </a:lnTo>
                  <a:lnTo>
                    <a:pt x="5026" y="118608"/>
                  </a:lnTo>
                  <a:lnTo>
                    <a:pt x="5830" y="107794"/>
                  </a:lnTo>
                  <a:lnTo>
                    <a:pt x="5607" y="107778"/>
                  </a:lnTo>
                  <a:close/>
                  <a:moveTo>
                    <a:pt x="4777" y="118823"/>
                  </a:moveTo>
                  <a:lnTo>
                    <a:pt x="3973" y="129636"/>
                  </a:lnTo>
                  <a:lnTo>
                    <a:pt x="4204" y="129654"/>
                  </a:lnTo>
                  <a:lnTo>
                    <a:pt x="5010" y="118839"/>
                  </a:lnTo>
                  <a:lnTo>
                    <a:pt x="4777" y="118823"/>
                  </a:lnTo>
                  <a:close/>
                  <a:moveTo>
                    <a:pt x="3956" y="129869"/>
                  </a:moveTo>
                  <a:lnTo>
                    <a:pt x="3151" y="140682"/>
                  </a:lnTo>
                  <a:lnTo>
                    <a:pt x="3376" y="140700"/>
                  </a:lnTo>
                  <a:lnTo>
                    <a:pt x="4188" y="129885"/>
                  </a:lnTo>
                  <a:lnTo>
                    <a:pt x="3956" y="129869"/>
                  </a:lnTo>
                  <a:close/>
                  <a:moveTo>
                    <a:pt x="3136" y="140907"/>
                  </a:moveTo>
                  <a:lnTo>
                    <a:pt x="2324" y="151719"/>
                  </a:lnTo>
                  <a:lnTo>
                    <a:pt x="2554" y="151735"/>
                  </a:lnTo>
                  <a:lnTo>
                    <a:pt x="3358" y="140923"/>
                  </a:lnTo>
                  <a:lnTo>
                    <a:pt x="3136" y="140907"/>
                  </a:lnTo>
                  <a:close/>
                  <a:moveTo>
                    <a:pt x="2306" y="151952"/>
                  </a:moveTo>
                  <a:lnTo>
                    <a:pt x="1502" y="162765"/>
                  </a:lnTo>
                  <a:lnTo>
                    <a:pt x="1734" y="162781"/>
                  </a:lnTo>
                  <a:lnTo>
                    <a:pt x="2538" y="151968"/>
                  </a:lnTo>
                  <a:lnTo>
                    <a:pt x="2306" y="151952"/>
                  </a:lnTo>
                  <a:close/>
                  <a:moveTo>
                    <a:pt x="1486" y="162998"/>
                  </a:moveTo>
                  <a:lnTo>
                    <a:pt x="682" y="173811"/>
                  </a:lnTo>
                  <a:lnTo>
                    <a:pt x="905" y="173826"/>
                  </a:lnTo>
                  <a:lnTo>
                    <a:pt x="1717" y="163014"/>
                  </a:lnTo>
                  <a:lnTo>
                    <a:pt x="1486" y="162998"/>
                  </a:lnTo>
                  <a:close/>
                  <a:moveTo>
                    <a:pt x="664" y="174035"/>
                  </a:moveTo>
                  <a:lnTo>
                    <a:pt x="1" y="182874"/>
                  </a:lnTo>
                  <a:lnTo>
                    <a:pt x="234" y="182892"/>
                  </a:lnTo>
                  <a:lnTo>
                    <a:pt x="889" y="174059"/>
                  </a:lnTo>
                  <a:lnTo>
                    <a:pt x="664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"/>
            <p:cNvSpPr/>
            <p:nvPr/>
          </p:nvSpPr>
          <p:spPr>
            <a:xfrm>
              <a:off x="3496875" y="56092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42" y="0"/>
                  </a:moveTo>
                  <a:lnTo>
                    <a:pt x="13029" y="8152"/>
                  </a:lnTo>
                  <a:lnTo>
                    <a:pt x="13259" y="8170"/>
                  </a:lnTo>
                  <a:lnTo>
                    <a:pt x="13866" y="18"/>
                  </a:lnTo>
                  <a:lnTo>
                    <a:pt x="13642" y="0"/>
                  </a:lnTo>
                  <a:close/>
                  <a:moveTo>
                    <a:pt x="13011" y="8385"/>
                  </a:moveTo>
                  <a:lnTo>
                    <a:pt x="12207" y="19198"/>
                  </a:lnTo>
                  <a:lnTo>
                    <a:pt x="12439" y="19216"/>
                  </a:lnTo>
                  <a:lnTo>
                    <a:pt x="13243" y="8401"/>
                  </a:lnTo>
                  <a:lnTo>
                    <a:pt x="13011" y="8385"/>
                  </a:lnTo>
                  <a:close/>
                  <a:moveTo>
                    <a:pt x="12191" y="19431"/>
                  </a:moveTo>
                  <a:lnTo>
                    <a:pt x="11387" y="30243"/>
                  </a:lnTo>
                  <a:lnTo>
                    <a:pt x="11610" y="30261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69" y="30468"/>
                  </a:moveTo>
                  <a:lnTo>
                    <a:pt x="10557" y="41281"/>
                  </a:lnTo>
                  <a:lnTo>
                    <a:pt x="10790" y="41297"/>
                  </a:lnTo>
                  <a:lnTo>
                    <a:pt x="11594" y="30484"/>
                  </a:lnTo>
                  <a:lnTo>
                    <a:pt x="11369" y="30468"/>
                  </a:lnTo>
                  <a:close/>
                  <a:moveTo>
                    <a:pt x="10541" y="41514"/>
                  </a:moveTo>
                  <a:lnTo>
                    <a:pt x="9737" y="52327"/>
                  </a:lnTo>
                  <a:lnTo>
                    <a:pt x="9968" y="52343"/>
                  </a:lnTo>
                  <a:lnTo>
                    <a:pt x="10772" y="41530"/>
                  </a:lnTo>
                  <a:lnTo>
                    <a:pt x="10541" y="41514"/>
                  </a:lnTo>
                  <a:close/>
                  <a:moveTo>
                    <a:pt x="9719" y="52560"/>
                  </a:moveTo>
                  <a:lnTo>
                    <a:pt x="8915" y="63372"/>
                  </a:lnTo>
                  <a:lnTo>
                    <a:pt x="9140" y="63388"/>
                  </a:lnTo>
                  <a:lnTo>
                    <a:pt x="9952" y="52575"/>
                  </a:lnTo>
                  <a:lnTo>
                    <a:pt x="9719" y="52560"/>
                  </a:lnTo>
                  <a:close/>
                  <a:moveTo>
                    <a:pt x="8899" y="63597"/>
                  </a:moveTo>
                  <a:lnTo>
                    <a:pt x="8085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597"/>
                  </a:lnTo>
                  <a:close/>
                  <a:moveTo>
                    <a:pt x="8069" y="74643"/>
                  </a:moveTo>
                  <a:lnTo>
                    <a:pt x="7265" y="85456"/>
                  </a:lnTo>
                  <a:lnTo>
                    <a:pt x="7498" y="85471"/>
                  </a:lnTo>
                  <a:lnTo>
                    <a:pt x="8302" y="74659"/>
                  </a:lnTo>
                  <a:lnTo>
                    <a:pt x="8069" y="74643"/>
                  </a:lnTo>
                  <a:close/>
                  <a:moveTo>
                    <a:pt x="7249" y="85688"/>
                  </a:moveTo>
                  <a:lnTo>
                    <a:pt x="6443" y="96501"/>
                  </a:lnTo>
                  <a:lnTo>
                    <a:pt x="6668" y="96517"/>
                  </a:lnTo>
                  <a:lnTo>
                    <a:pt x="7480" y="85704"/>
                  </a:lnTo>
                  <a:lnTo>
                    <a:pt x="7249" y="85688"/>
                  </a:lnTo>
                  <a:close/>
                  <a:moveTo>
                    <a:pt x="6427" y="96734"/>
                  </a:moveTo>
                  <a:lnTo>
                    <a:pt x="5615" y="107547"/>
                  </a:lnTo>
                  <a:lnTo>
                    <a:pt x="5846" y="107563"/>
                  </a:lnTo>
                  <a:lnTo>
                    <a:pt x="6652" y="96750"/>
                  </a:lnTo>
                  <a:lnTo>
                    <a:pt x="6427" y="96734"/>
                  </a:lnTo>
                  <a:close/>
                  <a:moveTo>
                    <a:pt x="5597" y="107770"/>
                  </a:moveTo>
                  <a:lnTo>
                    <a:pt x="4793" y="118584"/>
                  </a:lnTo>
                  <a:lnTo>
                    <a:pt x="5026" y="118608"/>
                  </a:lnTo>
                  <a:lnTo>
                    <a:pt x="5830" y="107788"/>
                  </a:lnTo>
                  <a:lnTo>
                    <a:pt x="5597" y="107770"/>
                  </a:lnTo>
                  <a:close/>
                  <a:moveTo>
                    <a:pt x="4777" y="118815"/>
                  </a:moveTo>
                  <a:lnTo>
                    <a:pt x="3973" y="129630"/>
                  </a:lnTo>
                  <a:lnTo>
                    <a:pt x="4196" y="129646"/>
                  </a:lnTo>
                  <a:lnTo>
                    <a:pt x="5010" y="118833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43" y="140676"/>
                  </a:lnTo>
                  <a:lnTo>
                    <a:pt x="3376" y="140692"/>
                  </a:lnTo>
                  <a:lnTo>
                    <a:pt x="4180" y="129879"/>
                  </a:lnTo>
                  <a:lnTo>
                    <a:pt x="3955" y="129861"/>
                  </a:lnTo>
                  <a:close/>
                  <a:moveTo>
                    <a:pt x="3127" y="140907"/>
                  </a:moveTo>
                  <a:lnTo>
                    <a:pt x="2323" y="151721"/>
                  </a:lnTo>
                  <a:lnTo>
                    <a:pt x="2554" y="151737"/>
                  </a:lnTo>
                  <a:lnTo>
                    <a:pt x="3358" y="140924"/>
                  </a:lnTo>
                  <a:lnTo>
                    <a:pt x="3127" y="140907"/>
                  </a:lnTo>
                  <a:close/>
                  <a:moveTo>
                    <a:pt x="2305" y="151944"/>
                  </a:moveTo>
                  <a:lnTo>
                    <a:pt x="1501" y="162759"/>
                  </a:lnTo>
                  <a:lnTo>
                    <a:pt x="1726" y="162775"/>
                  </a:lnTo>
                  <a:lnTo>
                    <a:pt x="2538" y="151962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1" y="173805"/>
                  </a:lnTo>
                  <a:lnTo>
                    <a:pt x="904" y="173820"/>
                  </a:lnTo>
                  <a:lnTo>
                    <a:pt x="1708" y="163008"/>
                  </a:lnTo>
                  <a:lnTo>
                    <a:pt x="1485" y="162990"/>
                  </a:lnTo>
                  <a:close/>
                  <a:moveTo>
                    <a:pt x="655" y="174035"/>
                  </a:moveTo>
                  <a:lnTo>
                    <a:pt x="1" y="182876"/>
                  </a:lnTo>
                  <a:lnTo>
                    <a:pt x="233" y="182892"/>
                  </a:lnTo>
                  <a:lnTo>
                    <a:pt x="888" y="174053"/>
                  </a:lnTo>
                  <a:lnTo>
                    <a:pt x="655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"/>
            <p:cNvSpPr/>
            <p:nvPr/>
          </p:nvSpPr>
          <p:spPr>
            <a:xfrm>
              <a:off x="3773025" y="58147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33" y="0"/>
                  </a:moveTo>
                  <a:lnTo>
                    <a:pt x="13028" y="8152"/>
                  </a:lnTo>
                  <a:lnTo>
                    <a:pt x="13259" y="8176"/>
                  </a:lnTo>
                  <a:lnTo>
                    <a:pt x="13866" y="16"/>
                  </a:lnTo>
                  <a:lnTo>
                    <a:pt x="13633" y="0"/>
                  </a:lnTo>
                  <a:close/>
                  <a:moveTo>
                    <a:pt x="13010" y="8383"/>
                  </a:moveTo>
                  <a:lnTo>
                    <a:pt x="12206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0" y="8383"/>
                  </a:lnTo>
                  <a:close/>
                  <a:moveTo>
                    <a:pt x="12190" y="19429"/>
                  </a:moveTo>
                  <a:lnTo>
                    <a:pt x="11378" y="30243"/>
                  </a:lnTo>
                  <a:lnTo>
                    <a:pt x="11609" y="30259"/>
                  </a:lnTo>
                  <a:lnTo>
                    <a:pt x="12413" y="19447"/>
                  </a:lnTo>
                  <a:lnTo>
                    <a:pt x="12190" y="19429"/>
                  </a:lnTo>
                  <a:close/>
                  <a:moveTo>
                    <a:pt x="11360" y="30474"/>
                  </a:moveTo>
                  <a:lnTo>
                    <a:pt x="10556" y="41289"/>
                  </a:lnTo>
                  <a:lnTo>
                    <a:pt x="10789" y="41305"/>
                  </a:lnTo>
                  <a:lnTo>
                    <a:pt x="11593" y="30492"/>
                  </a:lnTo>
                  <a:lnTo>
                    <a:pt x="11360" y="30474"/>
                  </a:lnTo>
                  <a:close/>
                  <a:moveTo>
                    <a:pt x="10540" y="41512"/>
                  </a:moveTo>
                  <a:lnTo>
                    <a:pt x="9736" y="52327"/>
                  </a:lnTo>
                  <a:lnTo>
                    <a:pt x="9959" y="52343"/>
                  </a:lnTo>
                  <a:lnTo>
                    <a:pt x="10771" y="41530"/>
                  </a:lnTo>
                  <a:lnTo>
                    <a:pt x="10540" y="41512"/>
                  </a:lnTo>
                  <a:close/>
                  <a:moveTo>
                    <a:pt x="9718" y="52557"/>
                  </a:moveTo>
                  <a:lnTo>
                    <a:pt x="8906" y="63372"/>
                  </a:lnTo>
                  <a:lnTo>
                    <a:pt x="9139" y="63388"/>
                  </a:lnTo>
                  <a:lnTo>
                    <a:pt x="9943" y="52575"/>
                  </a:lnTo>
                  <a:lnTo>
                    <a:pt x="9718" y="52557"/>
                  </a:lnTo>
                  <a:close/>
                  <a:moveTo>
                    <a:pt x="8891" y="63603"/>
                  </a:moveTo>
                  <a:lnTo>
                    <a:pt x="8085" y="74418"/>
                  </a:lnTo>
                  <a:lnTo>
                    <a:pt x="8317" y="74434"/>
                  </a:lnTo>
                  <a:lnTo>
                    <a:pt x="9121" y="63621"/>
                  </a:lnTo>
                  <a:lnTo>
                    <a:pt x="8891" y="63603"/>
                  </a:lnTo>
                  <a:close/>
                  <a:moveTo>
                    <a:pt x="8069" y="74649"/>
                  </a:moveTo>
                  <a:lnTo>
                    <a:pt x="7265" y="85463"/>
                  </a:lnTo>
                  <a:lnTo>
                    <a:pt x="7487" y="85479"/>
                  </a:lnTo>
                  <a:lnTo>
                    <a:pt x="8301" y="74667"/>
                  </a:lnTo>
                  <a:lnTo>
                    <a:pt x="8069" y="74649"/>
                  </a:lnTo>
                  <a:close/>
                  <a:moveTo>
                    <a:pt x="7249" y="85686"/>
                  </a:moveTo>
                  <a:lnTo>
                    <a:pt x="6435" y="96499"/>
                  </a:lnTo>
                  <a:lnTo>
                    <a:pt x="6667" y="96517"/>
                  </a:lnTo>
                  <a:lnTo>
                    <a:pt x="7472" y="85702"/>
                  </a:lnTo>
                  <a:lnTo>
                    <a:pt x="7249" y="85686"/>
                  </a:lnTo>
                  <a:close/>
                  <a:moveTo>
                    <a:pt x="6419" y="96732"/>
                  </a:moveTo>
                  <a:lnTo>
                    <a:pt x="5615" y="107545"/>
                  </a:lnTo>
                  <a:lnTo>
                    <a:pt x="5846" y="107563"/>
                  </a:lnTo>
                  <a:lnTo>
                    <a:pt x="6652" y="96748"/>
                  </a:lnTo>
                  <a:lnTo>
                    <a:pt x="6419" y="96732"/>
                  </a:lnTo>
                  <a:close/>
                  <a:moveTo>
                    <a:pt x="5597" y="107778"/>
                  </a:moveTo>
                  <a:lnTo>
                    <a:pt x="4793" y="118590"/>
                  </a:lnTo>
                  <a:lnTo>
                    <a:pt x="5018" y="118608"/>
                  </a:lnTo>
                  <a:lnTo>
                    <a:pt x="5830" y="107794"/>
                  </a:lnTo>
                  <a:lnTo>
                    <a:pt x="5597" y="107778"/>
                  </a:lnTo>
                  <a:close/>
                  <a:moveTo>
                    <a:pt x="4777" y="118815"/>
                  </a:moveTo>
                  <a:lnTo>
                    <a:pt x="3973" y="129636"/>
                  </a:lnTo>
                  <a:lnTo>
                    <a:pt x="4196" y="129654"/>
                  </a:lnTo>
                  <a:lnTo>
                    <a:pt x="5000" y="118839"/>
                  </a:lnTo>
                  <a:lnTo>
                    <a:pt x="4777" y="118815"/>
                  </a:lnTo>
                  <a:close/>
                  <a:moveTo>
                    <a:pt x="3947" y="129861"/>
                  </a:moveTo>
                  <a:lnTo>
                    <a:pt x="3143" y="140674"/>
                  </a:lnTo>
                  <a:lnTo>
                    <a:pt x="3376" y="140692"/>
                  </a:lnTo>
                  <a:lnTo>
                    <a:pt x="4180" y="129877"/>
                  </a:lnTo>
                  <a:lnTo>
                    <a:pt x="3947" y="129861"/>
                  </a:lnTo>
                  <a:close/>
                  <a:moveTo>
                    <a:pt x="3127" y="140906"/>
                  </a:moveTo>
                  <a:lnTo>
                    <a:pt x="2323" y="151719"/>
                  </a:lnTo>
                  <a:lnTo>
                    <a:pt x="2554" y="151737"/>
                  </a:lnTo>
                  <a:lnTo>
                    <a:pt x="3358" y="140922"/>
                  </a:lnTo>
                  <a:lnTo>
                    <a:pt x="3127" y="140906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26" y="162783"/>
                  </a:lnTo>
                  <a:lnTo>
                    <a:pt x="2530" y="151968"/>
                  </a:lnTo>
                  <a:lnTo>
                    <a:pt x="2305" y="151952"/>
                  </a:lnTo>
                  <a:close/>
                  <a:moveTo>
                    <a:pt x="1477" y="162990"/>
                  </a:moveTo>
                  <a:lnTo>
                    <a:pt x="671" y="173802"/>
                  </a:lnTo>
                  <a:lnTo>
                    <a:pt x="904" y="173828"/>
                  </a:lnTo>
                  <a:lnTo>
                    <a:pt x="1708" y="163006"/>
                  </a:lnTo>
                  <a:lnTo>
                    <a:pt x="1477" y="162990"/>
                  </a:lnTo>
                  <a:close/>
                  <a:moveTo>
                    <a:pt x="655" y="174035"/>
                  </a:moveTo>
                  <a:lnTo>
                    <a:pt x="0" y="182874"/>
                  </a:lnTo>
                  <a:lnTo>
                    <a:pt x="223" y="182892"/>
                  </a:lnTo>
                  <a:lnTo>
                    <a:pt x="888" y="174051"/>
                  </a:lnTo>
                  <a:lnTo>
                    <a:pt x="655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"/>
            <p:cNvSpPr/>
            <p:nvPr/>
          </p:nvSpPr>
          <p:spPr>
            <a:xfrm>
              <a:off x="4048950" y="60197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7" y="8160"/>
                  </a:lnTo>
                  <a:lnTo>
                    <a:pt x="13260" y="8178"/>
                  </a:lnTo>
                  <a:lnTo>
                    <a:pt x="13875" y="18"/>
                  </a:lnTo>
                  <a:lnTo>
                    <a:pt x="13642" y="0"/>
                  </a:lnTo>
                  <a:close/>
                  <a:moveTo>
                    <a:pt x="13019" y="8385"/>
                  </a:moveTo>
                  <a:lnTo>
                    <a:pt x="12207" y="19206"/>
                  </a:lnTo>
                  <a:lnTo>
                    <a:pt x="12440" y="19224"/>
                  </a:lnTo>
                  <a:lnTo>
                    <a:pt x="13244" y="8409"/>
                  </a:lnTo>
                  <a:lnTo>
                    <a:pt x="13019" y="8385"/>
                  </a:lnTo>
                  <a:close/>
                  <a:moveTo>
                    <a:pt x="12191" y="19431"/>
                  </a:moveTo>
                  <a:lnTo>
                    <a:pt x="11387" y="30243"/>
                  </a:lnTo>
                  <a:lnTo>
                    <a:pt x="11618" y="30261"/>
                  </a:lnTo>
                  <a:lnTo>
                    <a:pt x="12422" y="19446"/>
                  </a:lnTo>
                  <a:lnTo>
                    <a:pt x="12191" y="19431"/>
                  </a:lnTo>
                  <a:close/>
                  <a:moveTo>
                    <a:pt x="11369" y="30476"/>
                  </a:moveTo>
                  <a:lnTo>
                    <a:pt x="10565" y="41289"/>
                  </a:lnTo>
                  <a:lnTo>
                    <a:pt x="10790" y="41307"/>
                  </a:lnTo>
                  <a:lnTo>
                    <a:pt x="11602" y="30492"/>
                  </a:lnTo>
                  <a:lnTo>
                    <a:pt x="11369" y="30476"/>
                  </a:lnTo>
                  <a:close/>
                  <a:moveTo>
                    <a:pt x="10549" y="41522"/>
                  </a:moveTo>
                  <a:lnTo>
                    <a:pt x="9745" y="52335"/>
                  </a:lnTo>
                  <a:lnTo>
                    <a:pt x="9968" y="52352"/>
                  </a:lnTo>
                  <a:lnTo>
                    <a:pt x="10772" y="41538"/>
                  </a:lnTo>
                  <a:lnTo>
                    <a:pt x="10549" y="41522"/>
                  </a:lnTo>
                  <a:close/>
                  <a:moveTo>
                    <a:pt x="9719" y="52559"/>
                  </a:moveTo>
                  <a:lnTo>
                    <a:pt x="8915" y="63372"/>
                  </a:lnTo>
                  <a:lnTo>
                    <a:pt x="9148" y="63398"/>
                  </a:lnTo>
                  <a:lnTo>
                    <a:pt x="9952" y="52575"/>
                  </a:lnTo>
                  <a:lnTo>
                    <a:pt x="9719" y="52559"/>
                  </a:lnTo>
                  <a:close/>
                  <a:moveTo>
                    <a:pt x="8899" y="63605"/>
                  </a:moveTo>
                  <a:lnTo>
                    <a:pt x="8093" y="74418"/>
                  </a:lnTo>
                  <a:lnTo>
                    <a:pt x="8326" y="74434"/>
                  </a:lnTo>
                  <a:lnTo>
                    <a:pt x="9130" y="63621"/>
                  </a:lnTo>
                  <a:lnTo>
                    <a:pt x="8899" y="63605"/>
                  </a:lnTo>
                  <a:close/>
                  <a:moveTo>
                    <a:pt x="8077" y="74651"/>
                  </a:moveTo>
                  <a:lnTo>
                    <a:pt x="7273" y="85463"/>
                  </a:lnTo>
                  <a:lnTo>
                    <a:pt x="7496" y="85479"/>
                  </a:lnTo>
                  <a:lnTo>
                    <a:pt x="8302" y="74667"/>
                  </a:lnTo>
                  <a:lnTo>
                    <a:pt x="8077" y="74651"/>
                  </a:lnTo>
                  <a:close/>
                  <a:moveTo>
                    <a:pt x="7247" y="85696"/>
                  </a:moveTo>
                  <a:lnTo>
                    <a:pt x="6443" y="96509"/>
                  </a:lnTo>
                  <a:lnTo>
                    <a:pt x="6676" y="96525"/>
                  </a:lnTo>
                  <a:lnTo>
                    <a:pt x="7480" y="85712"/>
                  </a:lnTo>
                  <a:lnTo>
                    <a:pt x="7247" y="85696"/>
                  </a:lnTo>
                  <a:close/>
                  <a:moveTo>
                    <a:pt x="6427" y="96734"/>
                  </a:moveTo>
                  <a:lnTo>
                    <a:pt x="5623" y="107547"/>
                  </a:lnTo>
                  <a:lnTo>
                    <a:pt x="5854" y="107563"/>
                  </a:lnTo>
                  <a:lnTo>
                    <a:pt x="6660" y="96750"/>
                  </a:lnTo>
                  <a:lnTo>
                    <a:pt x="6427" y="96734"/>
                  </a:lnTo>
                  <a:close/>
                  <a:moveTo>
                    <a:pt x="5605" y="107780"/>
                  </a:moveTo>
                  <a:lnTo>
                    <a:pt x="4801" y="118592"/>
                  </a:lnTo>
                  <a:lnTo>
                    <a:pt x="5026" y="118608"/>
                  </a:lnTo>
                  <a:lnTo>
                    <a:pt x="5830" y="107795"/>
                  </a:lnTo>
                  <a:lnTo>
                    <a:pt x="5605" y="107780"/>
                  </a:lnTo>
                  <a:close/>
                  <a:moveTo>
                    <a:pt x="4785" y="118825"/>
                  </a:moveTo>
                  <a:lnTo>
                    <a:pt x="3973" y="129638"/>
                  </a:lnTo>
                  <a:lnTo>
                    <a:pt x="4204" y="129654"/>
                  </a:lnTo>
                  <a:lnTo>
                    <a:pt x="5008" y="118841"/>
                  </a:lnTo>
                  <a:lnTo>
                    <a:pt x="4785" y="118825"/>
                  </a:lnTo>
                  <a:close/>
                  <a:moveTo>
                    <a:pt x="3956" y="129871"/>
                  </a:moveTo>
                  <a:lnTo>
                    <a:pt x="3151" y="140684"/>
                  </a:lnTo>
                  <a:lnTo>
                    <a:pt x="3384" y="140699"/>
                  </a:lnTo>
                  <a:lnTo>
                    <a:pt x="4188" y="129887"/>
                  </a:lnTo>
                  <a:lnTo>
                    <a:pt x="3956" y="129871"/>
                  </a:lnTo>
                  <a:close/>
                  <a:moveTo>
                    <a:pt x="3136" y="140906"/>
                  </a:moveTo>
                  <a:lnTo>
                    <a:pt x="2332" y="151721"/>
                  </a:lnTo>
                  <a:lnTo>
                    <a:pt x="2554" y="151737"/>
                  </a:lnTo>
                  <a:lnTo>
                    <a:pt x="3366" y="140924"/>
                  </a:lnTo>
                  <a:lnTo>
                    <a:pt x="3136" y="140906"/>
                  </a:lnTo>
                  <a:close/>
                  <a:moveTo>
                    <a:pt x="2314" y="151952"/>
                  </a:moveTo>
                  <a:lnTo>
                    <a:pt x="1502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14" y="151952"/>
                  </a:lnTo>
                  <a:close/>
                  <a:moveTo>
                    <a:pt x="1486" y="162998"/>
                  </a:moveTo>
                  <a:lnTo>
                    <a:pt x="680" y="173812"/>
                  </a:lnTo>
                  <a:lnTo>
                    <a:pt x="912" y="173828"/>
                  </a:lnTo>
                  <a:lnTo>
                    <a:pt x="1717" y="163016"/>
                  </a:lnTo>
                  <a:lnTo>
                    <a:pt x="1486" y="162998"/>
                  </a:lnTo>
                  <a:close/>
                  <a:moveTo>
                    <a:pt x="664" y="174035"/>
                  </a:moveTo>
                  <a:lnTo>
                    <a:pt x="1" y="182876"/>
                  </a:lnTo>
                  <a:lnTo>
                    <a:pt x="232" y="182892"/>
                  </a:lnTo>
                  <a:lnTo>
                    <a:pt x="897" y="174061"/>
                  </a:lnTo>
                  <a:lnTo>
                    <a:pt x="664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"/>
            <p:cNvSpPr/>
            <p:nvPr/>
          </p:nvSpPr>
          <p:spPr>
            <a:xfrm>
              <a:off x="4325100" y="62272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6" y="8152"/>
                  </a:lnTo>
                  <a:lnTo>
                    <a:pt x="13259" y="8168"/>
                  </a:lnTo>
                  <a:lnTo>
                    <a:pt x="13874" y="16"/>
                  </a:lnTo>
                  <a:lnTo>
                    <a:pt x="13642" y="0"/>
                  </a:lnTo>
                  <a:close/>
                  <a:moveTo>
                    <a:pt x="13011" y="8385"/>
                  </a:moveTo>
                  <a:lnTo>
                    <a:pt x="12207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11" y="8385"/>
                  </a:lnTo>
                  <a:close/>
                  <a:moveTo>
                    <a:pt x="12191" y="19430"/>
                  </a:moveTo>
                  <a:lnTo>
                    <a:pt x="11387" y="30243"/>
                  </a:lnTo>
                  <a:lnTo>
                    <a:pt x="11617" y="30259"/>
                  </a:lnTo>
                  <a:lnTo>
                    <a:pt x="12422" y="19446"/>
                  </a:lnTo>
                  <a:lnTo>
                    <a:pt x="12191" y="19430"/>
                  </a:lnTo>
                  <a:close/>
                  <a:moveTo>
                    <a:pt x="11369" y="30466"/>
                  </a:moveTo>
                  <a:lnTo>
                    <a:pt x="10565" y="41281"/>
                  </a:lnTo>
                  <a:lnTo>
                    <a:pt x="10790" y="41297"/>
                  </a:lnTo>
                  <a:lnTo>
                    <a:pt x="11594" y="30484"/>
                  </a:lnTo>
                  <a:lnTo>
                    <a:pt x="11369" y="30466"/>
                  </a:lnTo>
                  <a:close/>
                  <a:moveTo>
                    <a:pt x="10541" y="41512"/>
                  </a:moveTo>
                  <a:lnTo>
                    <a:pt x="9735" y="52327"/>
                  </a:lnTo>
                  <a:lnTo>
                    <a:pt x="9968" y="52342"/>
                  </a:lnTo>
                  <a:lnTo>
                    <a:pt x="10772" y="41530"/>
                  </a:lnTo>
                  <a:lnTo>
                    <a:pt x="10541" y="41512"/>
                  </a:lnTo>
                  <a:close/>
                  <a:moveTo>
                    <a:pt x="9719" y="52557"/>
                  </a:moveTo>
                  <a:lnTo>
                    <a:pt x="8915" y="63372"/>
                  </a:lnTo>
                  <a:lnTo>
                    <a:pt x="9148" y="63388"/>
                  </a:lnTo>
                  <a:lnTo>
                    <a:pt x="9952" y="52575"/>
                  </a:lnTo>
                  <a:lnTo>
                    <a:pt x="9719" y="52557"/>
                  </a:lnTo>
                  <a:close/>
                  <a:moveTo>
                    <a:pt x="8899" y="63595"/>
                  </a:moveTo>
                  <a:lnTo>
                    <a:pt x="8093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595"/>
                  </a:lnTo>
                  <a:close/>
                  <a:moveTo>
                    <a:pt x="8077" y="74641"/>
                  </a:moveTo>
                  <a:lnTo>
                    <a:pt x="7265" y="85455"/>
                  </a:lnTo>
                  <a:lnTo>
                    <a:pt x="7496" y="85471"/>
                  </a:lnTo>
                  <a:lnTo>
                    <a:pt x="8302" y="74659"/>
                  </a:lnTo>
                  <a:lnTo>
                    <a:pt x="8077" y="74641"/>
                  </a:lnTo>
                  <a:close/>
                  <a:moveTo>
                    <a:pt x="7247" y="85686"/>
                  </a:moveTo>
                  <a:lnTo>
                    <a:pt x="6443" y="96501"/>
                  </a:lnTo>
                  <a:lnTo>
                    <a:pt x="6676" y="96517"/>
                  </a:lnTo>
                  <a:lnTo>
                    <a:pt x="7480" y="85704"/>
                  </a:lnTo>
                  <a:lnTo>
                    <a:pt x="7247" y="85686"/>
                  </a:lnTo>
                  <a:close/>
                  <a:moveTo>
                    <a:pt x="6427" y="96732"/>
                  </a:moveTo>
                  <a:lnTo>
                    <a:pt x="5623" y="107547"/>
                  </a:lnTo>
                  <a:lnTo>
                    <a:pt x="5846" y="107563"/>
                  </a:lnTo>
                  <a:lnTo>
                    <a:pt x="6660" y="96750"/>
                  </a:lnTo>
                  <a:lnTo>
                    <a:pt x="6427" y="96732"/>
                  </a:lnTo>
                  <a:close/>
                  <a:moveTo>
                    <a:pt x="5605" y="107770"/>
                  </a:moveTo>
                  <a:lnTo>
                    <a:pt x="4793" y="118582"/>
                  </a:lnTo>
                  <a:lnTo>
                    <a:pt x="5026" y="118608"/>
                  </a:lnTo>
                  <a:lnTo>
                    <a:pt x="5830" y="107785"/>
                  </a:lnTo>
                  <a:lnTo>
                    <a:pt x="5605" y="107770"/>
                  </a:lnTo>
                  <a:close/>
                  <a:moveTo>
                    <a:pt x="4777" y="118815"/>
                  </a:moveTo>
                  <a:lnTo>
                    <a:pt x="3973" y="129628"/>
                  </a:lnTo>
                  <a:lnTo>
                    <a:pt x="4204" y="129646"/>
                  </a:lnTo>
                  <a:lnTo>
                    <a:pt x="5008" y="118831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51" y="140673"/>
                  </a:lnTo>
                  <a:lnTo>
                    <a:pt x="3376" y="140691"/>
                  </a:lnTo>
                  <a:lnTo>
                    <a:pt x="4188" y="129877"/>
                  </a:lnTo>
                  <a:lnTo>
                    <a:pt x="3955" y="129861"/>
                  </a:lnTo>
                  <a:close/>
                  <a:moveTo>
                    <a:pt x="3135" y="140906"/>
                  </a:moveTo>
                  <a:lnTo>
                    <a:pt x="2321" y="151719"/>
                  </a:lnTo>
                  <a:lnTo>
                    <a:pt x="2554" y="151737"/>
                  </a:lnTo>
                  <a:lnTo>
                    <a:pt x="3358" y="140922"/>
                  </a:lnTo>
                  <a:lnTo>
                    <a:pt x="3135" y="140906"/>
                  </a:lnTo>
                  <a:close/>
                  <a:moveTo>
                    <a:pt x="2305" y="151944"/>
                  </a:moveTo>
                  <a:lnTo>
                    <a:pt x="1501" y="162757"/>
                  </a:lnTo>
                  <a:lnTo>
                    <a:pt x="1734" y="162775"/>
                  </a:lnTo>
                  <a:lnTo>
                    <a:pt x="2538" y="151960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9" y="173802"/>
                  </a:lnTo>
                  <a:lnTo>
                    <a:pt x="904" y="173820"/>
                  </a:lnTo>
                  <a:lnTo>
                    <a:pt x="1716" y="163006"/>
                  </a:lnTo>
                  <a:lnTo>
                    <a:pt x="1485" y="162990"/>
                  </a:lnTo>
                  <a:close/>
                  <a:moveTo>
                    <a:pt x="663" y="174035"/>
                  </a:moveTo>
                  <a:lnTo>
                    <a:pt x="1" y="182876"/>
                  </a:lnTo>
                  <a:lnTo>
                    <a:pt x="231" y="182892"/>
                  </a:lnTo>
                  <a:lnTo>
                    <a:pt x="888" y="174051"/>
                  </a:lnTo>
                  <a:lnTo>
                    <a:pt x="663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"/>
            <p:cNvSpPr/>
            <p:nvPr/>
          </p:nvSpPr>
          <p:spPr>
            <a:xfrm>
              <a:off x="4601250" y="643275"/>
              <a:ext cx="346625" cy="4572250"/>
            </a:xfrm>
            <a:custGeom>
              <a:avLst/>
              <a:gdLst/>
              <a:ahLst/>
              <a:cxnLst/>
              <a:rect l="l" t="t" r="r" b="b"/>
              <a:pathLst>
                <a:path w="13865" h="182890" extrusionOk="0">
                  <a:moveTo>
                    <a:pt x="13641" y="0"/>
                  </a:moveTo>
                  <a:lnTo>
                    <a:pt x="13028" y="8150"/>
                  </a:lnTo>
                  <a:lnTo>
                    <a:pt x="13259" y="8176"/>
                  </a:lnTo>
                  <a:lnTo>
                    <a:pt x="13864" y="16"/>
                  </a:lnTo>
                  <a:lnTo>
                    <a:pt x="13641" y="0"/>
                  </a:lnTo>
                  <a:close/>
                  <a:moveTo>
                    <a:pt x="13010" y="8383"/>
                  </a:moveTo>
                  <a:lnTo>
                    <a:pt x="12206" y="19196"/>
                  </a:lnTo>
                  <a:lnTo>
                    <a:pt x="12439" y="19214"/>
                  </a:lnTo>
                  <a:lnTo>
                    <a:pt x="13243" y="8399"/>
                  </a:lnTo>
                  <a:lnTo>
                    <a:pt x="13010" y="8383"/>
                  </a:lnTo>
                  <a:close/>
                  <a:moveTo>
                    <a:pt x="12190" y="19428"/>
                  </a:moveTo>
                  <a:lnTo>
                    <a:pt x="11386" y="30241"/>
                  </a:lnTo>
                  <a:lnTo>
                    <a:pt x="11609" y="30259"/>
                  </a:lnTo>
                  <a:lnTo>
                    <a:pt x="12421" y="19444"/>
                  </a:lnTo>
                  <a:lnTo>
                    <a:pt x="12190" y="19428"/>
                  </a:lnTo>
                  <a:close/>
                  <a:moveTo>
                    <a:pt x="11368" y="30474"/>
                  </a:moveTo>
                  <a:lnTo>
                    <a:pt x="10556" y="41287"/>
                  </a:lnTo>
                  <a:lnTo>
                    <a:pt x="10789" y="41305"/>
                  </a:lnTo>
                  <a:lnTo>
                    <a:pt x="11593" y="30490"/>
                  </a:lnTo>
                  <a:lnTo>
                    <a:pt x="11368" y="30474"/>
                  </a:lnTo>
                  <a:close/>
                  <a:moveTo>
                    <a:pt x="10540" y="41512"/>
                  </a:moveTo>
                  <a:lnTo>
                    <a:pt x="9734" y="52324"/>
                  </a:lnTo>
                  <a:lnTo>
                    <a:pt x="9967" y="52342"/>
                  </a:lnTo>
                  <a:lnTo>
                    <a:pt x="10771" y="41528"/>
                  </a:lnTo>
                  <a:lnTo>
                    <a:pt x="10540" y="41512"/>
                  </a:lnTo>
                  <a:close/>
                  <a:moveTo>
                    <a:pt x="9718" y="52557"/>
                  </a:moveTo>
                  <a:lnTo>
                    <a:pt x="8914" y="63370"/>
                  </a:lnTo>
                  <a:lnTo>
                    <a:pt x="9137" y="63388"/>
                  </a:lnTo>
                  <a:lnTo>
                    <a:pt x="9951" y="52573"/>
                  </a:lnTo>
                  <a:lnTo>
                    <a:pt x="9718" y="52557"/>
                  </a:lnTo>
                  <a:close/>
                  <a:moveTo>
                    <a:pt x="8898" y="63603"/>
                  </a:moveTo>
                  <a:lnTo>
                    <a:pt x="8084" y="74416"/>
                  </a:lnTo>
                  <a:lnTo>
                    <a:pt x="8317" y="74434"/>
                  </a:lnTo>
                  <a:lnTo>
                    <a:pt x="9121" y="63619"/>
                  </a:lnTo>
                  <a:lnTo>
                    <a:pt x="8898" y="63603"/>
                  </a:lnTo>
                  <a:close/>
                  <a:moveTo>
                    <a:pt x="8069" y="74649"/>
                  </a:moveTo>
                  <a:lnTo>
                    <a:pt x="7265" y="85461"/>
                  </a:lnTo>
                  <a:lnTo>
                    <a:pt x="7495" y="85479"/>
                  </a:lnTo>
                  <a:lnTo>
                    <a:pt x="8301" y="74664"/>
                  </a:lnTo>
                  <a:lnTo>
                    <a:pt x="8069" y="74649"/>
                  </a:lnTo>
                  <a:close/>
                  <a:moveTo>
                    <a:pt x="7247" y="85686"/>
                  </a:moveTo>
                  <a:lnTo>
                    <a:pt x="6443" y="96499"/>
                  </a:lnTo>
                  <a:lnTo>
                    <a:pt x="6667" y="96515"/>
                  </a:lnTo>
                  <a:lnTo>
                    <a:pt x="7479" y="85702"/>
                  </a:lnTo>
                  <a:lnTo>
                    <a:pt x="7247" y="85686"/>
                  </a:lnTo>
                  <a:close/>
                  <a:moveTo>
                    <a:pt x="6427" y="96732"/>
                  </a:moveTo>
                  <a:lnTo>
                    <a:pt x="5615" y="107545"/>
                  </a:lnTo>
                  <a:lnTo>
                    <a:pt x="5846" y="107560"/>
                  </a:lnTo>
                  <a:lnTo>
                    <a:pt x="6650" y="96748"/>
                  </a:lnTo>
                  <a:lnTo>
                    <a:pt x="6427" y="96732"/>
                  </a:lnTo>
                  <a:close/>
                  <a:moveTo>
                    <a:pt x="5597" y="107777"/>
                  </a:moveTo>
                  <a:lnTo>
                    <a:pt x="4793" y="118590"/>
                  </a:lnTo>
                  <a:lnTo>
                    <a:pt x="5026" y="118606"/>
                  </a:lnTo>
                  <a:lnTo>
                    <a:pt x="5830" y="107793"/>
                  </a:lnTo>
                  <a:lnTo>
                    <a:pt x="5597" y="107777"/>
                  </a:lnTo>
                  <a:close/>
                  <a:moveTo>
                    <a:pt x="4777" y="118815"/>
                  </a:moveTo>
                  <a:lnTo>
                    <a:pt x="3973" y="129636"/>
                  </a:lnTo>
                  <a:lnTo>
                    <a:pt x="4196" y="129652"/>
                  </a:lnTo>
                  <a:lnTo>
                    <a:pt x="5008" y="118839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43" y="140673"/>
                  </a:lnTo>
                  <a:lnTo>
                    <a:pt x="3376" y="140689"/>
                  </a:lnTo>
                  <a:lnTo>
                    <a:pt x="4180" y="129877"/>
                  </a:lnTo>
                  <a:lnTo>
                    <a:pt x="3955" y="129861"/>
                  </a:lnTo>
                  <a:close/>
                  <a:moveTo>
                    <a:pt x="3127" y="140906"/>
                  </a:moveTo>
                  <a:lnTo>
                    <a:pt x="2321" y="151719"/>
                  </a:lnTo>
                  <a:lnTo>
                    <a:pt x="2554" y="151735"/>
                  </a:lnTo>
                  <a:lnTo>
                    <a:pt x="3358" y="140922"/>
                  </a:lnTo>
                  <a:lnTo>
                    <a:pt x="3127" y="140906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24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5" y="162988"/>
                  </a:moveTo>
                  <a:lnTo>
                    <a:pt x="671" y="173802"/>
                  </a:lnTo>
                  <a:lnTo>
                    <a:pt x="904" y="173826"/>
                  </a:lnTo>
                  <a:lnTo>
                    <a:pt x="1708" y="163005"/>
                  </a:lnTo>
                  <a:lnTo>
                    <a:pt x="1485" y="162988"/>
                  </a:lnTo>
                  <a:close/>
                  <a:moveTo>
                    <a:pt x="655" y="174033"/>
                  </a:moveTo>
                  <a:lnTo>
                    <a:pt x="0" y="182874"/>
                  </a:lnTo>
                  <a:lnTo>
                    <a:pt x="231" y="182890"/>
                  </a:lnTo>
                  <a:lnTo>
                    <a:pt x="888" y="174051"/>
                  </a:lnTo>
                  <a:lnTo>
                    <a:pt x="655" y="1740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"/>
            <p:cNvSpPr/>
            <p:nvPr/>
          </p:nvSpPr>
          <p:spPr>
            <a:xfrm>
              <a:off x="4877375" y="663775"/>
              <a:ext cx="346625" cy="4572300"/>
            </a:xfrm>
            <a:custGeom>
              <a:avLst/>
              <a:gdLst/>
              <a:ahLst/>
              <a:cxnLst/>
              <a:rect l="l" t="t" r="r" b="b"/>
              <a:pathLst>
                <a:path w="13865" h="182892" extrusionOk="0">
                  <a:moveTo>
                    <a:pt x="13634" y="0"/>
                  </a:moveTo>
                  <a:lnTo>
                    <a:pt x="13029" y="8160"/>
                  </a:lnTo>
                  <a:lnTo>
                    <a:pt x="13260" y="8176"/>
                  </a:lnTo>
                  <a:lnTo>
                    <a:pt x="13865" y="16"/>
                  </a:lnTo>
                  <a:lnTo>
                    <a:pt x="13634" y="0"/>
                  </a:lnTo>
                  <a:close/>
                  <a:moveTo>
                    <a:pt x="13011" y="8385"/>
                  </a:moveTo>
                  <a:lnTo>
                    <a:pt x="12207" y="19206"/>
                  </a:lnTo>
                  <a:lnTo>
                    <a:pt x="12432" y="19221"/>
                  </a:lnTo>
                  <a:lnTo>
                    <a:pt x="13244" y="8409"/>
                  </a:lnTo>
                  <a:lnTo>
                    <a:pt x="13011" y="8385"/>
                  </a:lnTo>
                  <a:close/>
                  <a:moveTo>
                    <a:pt x="12191" y="19430"/>
                  </a:moveTo>
                  <a:lnTo>
                    <a:pt x="11377" y="30243"/>
                  </a:lnTo>
                  <a:lnTo>
                    <a:pt x="11610" y="30259"/>
                  </a:lnTo>
                  <a:lnTo>
                    <a:pt x="12414" y="19446"/>
                  </a:lnTo>
                  <a:lnTo>
                    <a:pt x="12191" y="19430"/>
                  </a:lnTo>
                  <a:close/>
                  <a:moveTo>
                    <a:pt x="11361" y="30476"/>
                  </a:moveTo>
                  <a:lnTo>
                    <a:pt x="10557" y="41289"/>
                  </a:lnTo>
                  <a:lnTo>
                    <a:pt x="10790" y="41305"/>
                  </a:lnTo>
                  <a:lnTo>
                    <a:pt x="11594" y="30492"/>
                  </a:lnTo>
                  <a:lnTo>
                    <a:pt x="11361" y="30476"/>
                  </a:lnTo>
                  <a:close/>
                  <a:moveTo>
                    <a:pt x="10541" y="41522"/>
                  </a:moveTo>
                  <a:lnTo>
                    <a:pt x="9735" y="52334"/>
                  </a:lnTo>
                  <a:lnTo>
                    <a:pt x="9960" y="52350"/>
                  </a:lnTo>
                  <a:lnTo>
                    <a:pt x="10772" y="41538"/>
                  </a:lnTo>
                  <a:lnTo>
                    <a:pt x="10541" y="41522"/>
                  </a:lnTo>
                  <a:close/>
                  <a:moveTo>
                    <a:pt x="9719" y="52557"/>
                  </a:moveTo>
                  <a:lnTo>
                    <a:pt x="8907" y="63372"/>
                  </a:lnTo>
                  <a:lnTo>
                    <a:pt x="9138" y="63396"/>
                  </a:lnTo>
                  <a:lnTo>
                    <a:pt x="9944" y="52575"/>
                  </a:lnTo>
                  <a:lnTo>
                    <a:pt x="9719" y="52557"/>
                  </a:lnTo>
                  <a:close/>
                  <a:moveTo>
                    <a:pt x="8889" y="63603"/>
                  </a:moveTo>
                  <a:lnTo>
                    <a:pt x="8085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89" y="63603"/>
                  </a:lnTo>
                  <a:close/>
                  <a:moveTo>
                    <a:pt x="8069" y="74649"/>
                  </a:moveTo>
                  <a:lnTo>
                    <a:pt x="7265" y="85463"/>
                  </a:lnTo>
                  <a:lnTo>
                    <a:pt x="7488" y="85479"/>
                  </a:lnTo>
                  <a:lnTo>
                    <a:pt x="8302" y="74666"/>
                  </a:lnTo>
                  <a:lnTo>
                    <a:pt x="8069" y="74649"/>
                  </a:lnTo>
                  <a:close/>
                  <a:moveTo>
                    <a:pt x="7247" y="85694"/>
                  </a:moveTo>
                  <a:lnTo>
                    <a:pt x="6435" y="96509"/>
                  </a:lnTo>
                  <a:lnTo>
                    <a:pt x="6668" y="96525"/>
                  </a:lnTo>
                  <a:lnTo>
                    <a:pt x="7472" y="85712"/>
                  </a:lnTo>
                  <a:lnTo>
                    <a:pt x="7247" y="85694"/>
                  </a:lnTo>
                  <a:close/>
                  <a:moveTo>
                    <a:pt x="6419" y="96732"/>
                  </a:moveTo>
                  <a:lnTo>
                    <a:pt x="5615" y="107547"/>
                  </a:lnTo>
                  <a:lnTo>
                    <a:pt x="5846" y="107562"/>
                  </a:lnTo>
                  <a:lnTo>
                    <a:pt x="6650" y="96750"/>
                  </a:lnTo>
                  <a:lnTo>
                    <a:pt x="6419" y="96732"/>
                  </a:lnTo>
                  <a:close/>
                  <a:moveTo>
                    <a:pt x="5597" y="107777"/>
                  </a:moveTo>
                  <a:lnTo>
                    <a:pt x="4793" y="118592"/>
                  </a:lnTo>
                  <a:lnTo>
                    <a:pt x="5018" y="118608"/>
                  </a:lnTo>
                  <a:lnTo>
                    <a:pt x="5830" y="107795"/>
                  </a:lnTo>
                  <a:lnTo>
                    <a:pt x="5597" y="107777"/>
                  </a:lnTo>
                  <a:close/>
                  <a:moveTo>
                    <a:pt x="4777" y="118823"/>
                  </a:moveTo>
                  <a:lnTo>
                    <a:pt x="3963" y="129638"/>
                  </a:lnTo>
                  <a:lnTo>
                    <a:pt x="4196" y="129654"/>
                  </a:lnTo>
                  <a:lnTo>
                    <a:pt x="5000" y="118841"/>
                  </a:lnTo>
                  <a:lnTo>
                    <a:pt x="4777" y="118823"/>
                  </a:lnTo>
                  <a:close/>
                  <a:moveTo>
                    <a:pt x="3948" y="129869"/>
                  </a:moveTo>
                  <a:lnTo>
                    <a:pt x="3143" y="140683"/>
                  </a:lnTo>
                  <a:lnTo>
                    <a:pt x="3376" y="140699"/>
                  </a:lnTo>
                  <a:lnTo>
                    <a:pt x="4180" y="129887"/>
                  </a:lnTo>
                  <a:lnTo>
                    <a:pt x="3948" y="129869"/>
                  </a:lnTo>
                  <a:close/>
                  <a:moveTo>
                    <a:pt x="3128" y="140906"/>
                  </a:moveTo>
                  <a:lnTo>
                    <a:pt x="2322" y="151719"/>
                  </a:lnTo>
                  <a:lnTo>
                    <a:pt x="2546" y="151737"/>
                  </a:lnTo>
                  <a:lnTo>
                    <a:pt x="3358" y="140922"/>
                  </a:lnTo>
                  <a:lnTo>
                    <a:pt x="3128" y="140906"/>
                  </a:lnTo>
                  <a:close/>
                  <a:moveTo>
                    <a:pt x="2306" y="151952"/>
                  </a:moveTo>
                  <a:lnTo>
                    <a:pt x="1494" y="162765"/>
                  </a:lnTo>
                  <a:lnTo>
                    <a:pt x="1724" y="162783"/>
                  </a:lnTo>
                  <a:lnTo>
                    <a:pt x="2530" y="151968"/>
                  </a:lnTo>
                  <a:lnTo>
                    <a:pt x="2306" y="151952"/>
                  </a:lnTo>
                  <a:close/>
                  <a:moveTo>
                    <a:pt x="1476" y="162997"/>
                  </a:moveTo>
                  <a:lnTo>
                    <a:pt x="672" y="173810"/>
                  </a:lnTo>
                  <a:lnTo>
                    <a:pt x="904" y="173828"/>
                  </a:lnTo>
                  <a:lnTo>
                    <a:pt x="1709" y="163013"/>
                  </a:lnTo>
                  <a:lnTo>
                    <a:pt x="1476" y="162997"/>
                  </a:lnTo>
                  <a:close/>
                  <a:moveTo>
                    <a:pt x="656" y="174035"/>
                  </a:moveTo>
                  <a:lnTo>
                    <a:pt x="1" y="182876"/>
                  </a:lnTo>
                  <a:lnTo>
                    <a:pt x="224" y="182892"/>
                  </a:lnTo>
                  <a:lnTo>
                    <a:pt x="889" y="174059"/>
                  </a:lnTo>
                  <a:lnTo>
                    <a:pt x="656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"/>
            <p:cNvSpPr/>
            <p:nvPr/>
          </p:nvSpPr>
          <p:spPr>
            <a:xfrm>
              <a:off x="5153325" y="684325"/>
              <a:ext cx="346825" cy="4572500"/>
            </a:xfrm>
            <a:custGeom>
              <a:avLst/>
              <a:gdLst/>
              <a:ahLst/>
              <a:cxnLst/>
              <a:rect l="l" t="t" r="r" b="b"/>
              <a:pathLst>
                <a:path w="13873" h="182900" extrusionOk="0">
                  <a:moveTo>
                    <a:pt x="13641" y="0"/>
                  </a:moveTo>
                  <a:lnTo>
                    <a:pt x="13036" y="8160"/>
                  </a:lnTo>
                  <a:lnTo>
                    <a:pt x="13259" y="8176"/>
                  </a:lnTo>
                  <a:lnTo>
                    <a:pt x="13872" y="24"/>
                  </a:lnTo>
                  <a:lnTo>
                    <a:pt x="13641" y="0"/>
                  </a:lnTo>
                  <a:close/>
                  <a:moveTo>
                    <a:pt x="13019" y="8391"/>
                  </a:moveTo>
                  <a:lnTo>
                    <a:pt x="12207" y="19205"/>
                  </a:lnTo>
                  <a:lnTo>
                    <a:pt x="12439" y="19221"/>
                  </a:lnTo>
                  <a:lnTo>
                    <a:pt x="13243" y="8409"/>
                  </a:lnTo>
                  <a:lnTo>
                    <a:pt x="13019" y="8391"/>
                  </a:lnTo>
                  <a:close/>
                  <a:moveTo>
                    <a:pt x="12191" y="19428"/>
                  </a:moveTo>
                  <a:lnTo>
                    <a:pt x="11385" y="30251"/>
                  </a:lnTo>
                  <a:lnTo>
                    <a:pt x="11617" y="30267"/>
                  </a:lnTo>
                  <a:lnTo>
                    <a:pt x="12422" y="19454"/>
                  </a:lnTo>
                  <a:lnTo>
                    <a:pt x="12191" y="19428"/>
                  </a:lnTo>
                  <a:close/>
                  <a:moveTo>
                    <a:pt x="11369" y="30474"/>
                  </a:moveTo>
                  <a:lnTo>
                    <a:pt x="10565" y="41287"/>
                  </a:lnTo>
                  <a:lnTo>
                    <a:pt x="10788" y="41305"/>
                  </a:lnTo>
                  <a:lnTo>
                    <a:pt x="11602" y="30490"/>
                  </a:lnTo>
                  <a:lnTo>
                    <a:pt x="11369" y="30474"/>
                  </a:lnTo>
                  <a:close/>
                  <a:moveTo>
                    <a:pt x="10549" y="41520"/>
                  </a:moveTo>
                  <a:lnTo>
                    <a:pt x="9735" y="52332"/>
                  </a:lnTo>
                  <a:lnTo>
                    <a:pt x="9968" y="52350"/>
                  </a:lnTo>
                  <a:lnTo>
                    <a:pt x="10772" y="41536"/>
                  </a:lnTo>
                  <a:lnTo>
                    <a:pt x="10549" y="41520"/>
                  </a:lnTo>
                  <a:close/>
                  <a:moveTo>
                    <a:pt x="9719" y="52565"/>
                  </a:moveTo>
                  <a:lnTo>
                    <a:pt x="8915" y="63378"/>
                  </a:lnTo>
                  <a:lnTo>
                    <a:pt x="9146" y="63396"/>
                  </a:lnTo>
                  <a:lnTo>
                    <a:pt x="9952" y="52581"/>
                  </a:lnTo>
                  <a:lnTo>
                    <a:pt x="9719" y="52565"/>
                  </a:lnTo>
                  <a:close/>
                  <a:moveTo>
                    <a:pt x="8897" y="63603"/>
                  </a:moveTo>
                  <a:lnTo>
                    <a:pt x="8093" y="74424"/>
                  </a:lnTo>
                  <a:lnTo>
                    <a:pt x="8318" y="74441"/>
                  </a:lnTo>
                  <a:lnTo>
                    <a:pt x="9130" y="63619"/>
                  </a:lnTo>
                  <a:lnTo>
                    <a:pt x="8897" y="63603"/>
                  </a:lnTo>
                  <a:close/>
                  <a:moveTo>
                    <a:pt x="8077" y="74648"/>
                  </a:moveTo>
                  <a:lnTo>
                    <a:pt x="7265" y="85461"/>
                  </a:lnTo>
                  <a:lnTo>
                    <a:pt x="7496" y="85479"/>
                  </a:lnTo>
                  <a:lnTo>
                    <a:pt x="8300" y="74664"/>
                  </a:lnTo>
                  <a:lnTo>
                    <a:pt x="8077" y="74648"/>
                  </a:lnTo>
                  <a:close/>
                  <a:moveTo>
                    <a:pt x="7247" y="85694"/>
                  </a:moveTo>
                  <a:lnTo>
                    <a:pt x="6443" y="96507"/>
                  </a:lnTo>
                  <a:lnTo>
                    <a:pt x="6676" y="96525"/>
                  </a:lnTo>
                  <a:lnTo>
                    <a:pt x="7480" y="85710"/>
                  </a:lnTo>
                  <a:lnTo>
                    <a:pt x="7247" y="85694"/>
                  </a:lnTo>
                  <a:close/>
                  <a:moveTo>
                    <a:pt x="6427" y="96740"/>
                  </a:moveTo>
                  <a:lnTo>
                    <a:pt x="5623" y="107552"/>
                  </a:lnTo>
                  <a:lnTo>
                    <a:pt x="5846" y="107570"/>
                  </a:lnTo>
                  <a:lnTo>
                    <a:pt x="6658" y="96756"/>
                  </a:lnTo>
                  <a:lnTo>
                    <a:pt x="6427" y="96740"/>
                  </a:lnTo>
                  <a:close/>
                  <a:moveTo>
                    <a:pt x="5605" y="107777"/>
                  </a:moveTo>
                  <a:lnTo>
                    <a:pt x="4801" y="118590"/>
                  </a:lnTo>
                  <a:lnTo>
                    <a:pt x="5026" y="118616"/>
                  </a:lnTo>
                  <a:lnTo>
                    <a:pt x="5830" y="107793"/>
                  </a:lnTo>
                  <a:lnTo>
                    <a:pt x="5605" y="107777"/>
                  </a:lnTo>
                  <a:close/>
                  <a:moveTo>
                    <a:pt x="4777" y="118823"/>
                  </a:moveTo>
                  <a:lnTo>
                    <a:pt x="3971" y="129636"/>
                  </a:lnTo>
                  <a:lnTo>
                    <a:pt x="4204" y="129652"/>
                  </a:lnTo>
                  <a:lnTo>
                    <a:pt x="5008" y="118839"/>
                  </a:lnTo>
                  <a:lnTo>
                    <a:pt x="4777" y="118823"/>
                  </a:lnTo>
                  <a:close/>
                  <a:moveTo>
                    <a:pt x="3955" y="129869"/>
                  </a:moveTo>
                  <a:lnTo>
                    <a:pt x="3151" y="140681"/>
                  </a:lnTo>
                  <a:lnTo>
                    <a:pt x="3384" y="140697"/>
                  </a:lnTo>
                  <a:lnTo>
                    <a:pt x="4188" y="129884"/>
                  </a:lnTo>
                  <a:lnTo>
                    <a:pt x="3955" y="129869"/>
                  </a:lnTo>
                  <a:close/>
                  <a:moveTo>
                    <a:pt x="3135" y="140914"/>
                  </a:moveTo>
                  <a:lnTo>
                    <a:pt x="2329" y="151727"/>
                  </a:lnTo>
                  <a:lnTo>
                    <a:pt x="2554" y="151743"/>
                  </a:lnTo>
                  <a:lnTo>
                    <a:pt x="3358" y="140930"/>
                  </a:lnTo>
                  <a:lnTo>
                    <a:pt x="3135" y="140914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32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3" y="162997"/>
                  </a:moveTo>
                  <a:lnTo>
                    <a:pt x="679" y="173810"/>
                  </a:lnTo>
                  <a:lnTo>
                    <a:pt x="912" y="173826"/>
                  </a:lnTo>
                  <a:lnTo>
                    <a:pt x="1716" y="163013"/>
                  </a:lnTo>
                  <a:lnTo>
                    <a:pt x="1483" y="162997"/>
                  </a:lnTo>
                  <a:close/>
                  <a:moveTo>
                    <a:pt x="663" y="174043"/>
                  </a:moveTo>
                  <a:lnTo>
                    <a:pt x="1" y="182882"/>
                  </a:lnTo>
                  <a:lnTo>
                    <a:pt x="231" y="182899"/>
                  </a:lnTo>
                  <a:lnTo>
                    <a:pt x="886" y="174059"/>
                  </a:lnTo>
                  <a:lnTo>
                    <a:pt x="663" y="1740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"/>
            <p:cNvSpPr/>
            <p:nvPr/>
          </p:nvSpPr>
          <p:spPr>
            <a:xfrm>
              <a:off x="5429475" y="705000"/>
              <a:ext cx="346625" cy="4572325"/>
            </a:xfrm>
            <a:custGeom>
              <a:avLst/>
              <a:gdLst/>
              <a:ahLst/>
              <a:cxnLst/>
              <a:rect l="l" t="t" r="r" b="b"/>
              <a:pathLst>
                <a:path w="13865" h="182893" extrusionOk="0">
                  <a:moveTo>
                    <a:pt x="13641" y="1"/>
                  </a:moveTo>
                  <a:lnTo>
                    <a:pt x="13026" y="8153"/>
                  </a:lnTo>
                  <a:lnTo>
                    <a:pt x="13259" y="8179"/>
                  </a:lnTo>
                  <a:lnTo>
                    <a:pt x="13864" y="19"/>
                  </a:lnTo>
                  <a:lnTo>
                    <a:pt x="13641" y="1"/>
                  </a:lnTo>
                  <a:close/>
                  <a:moveTo>
                    <a:pt x="13010" y="8386"/>
                  </a:moveTo>
                  <a:lnTo>
                    <a:pt x="12206" y="19198"/>
                  </a:lnTo>
                  <a:lnTo>
                    <a:pt x="12439" y="19214"/>
                  </a:lnTo>
                  <a:lnTo>
                    <a:pt x="13243" y="8402"/>
                  </a:lnTo>
                  <a:lnTo>
                    <a:pt x="13010" y="8386"/>
                  </a:lnTo>
                  <a:close/>
                  <a:moveTo>
                    <a:pt x="12190" y="19431"/>
                  </a:moveTo>
                  <a:lnTo>
                    <a:pt x="11384" y="30244"/>
                  </a:lnTo>
                  <a:lnTo>
                    <a:pt x="11609" y="30260"/>
                  </a:lnTo>
                  <a:lnTo>
                    <a:pt x="12421" y="19447"/>
                  </a:lnTo>
                  <a:lnTo>
                    <a:pt x="12190" y="19431"/>
                  </a:lnTo>
                  <a:close/>
                  <a:moveTo>
                    <a:pt x="11368" y="30477"/>
                  </a:moveTo>
                  <a:lnTo>
                    <a:pt x="10564" y="41290"/>
                  </a:lnTo>
                  <a:lnTo>
                    <a:pt x="10787" y="41306"/>
                  </a:lnTo>
                  <a:lnTo>
                    <a:pt x="11593" y="30493"/>
                  </a:lnTo>
                  <a:lnTo>
                    <a:pt x="11368" y="30477"/>
                  </a:lnTo>
                  <a:close/>
                  <a:moveTo>
                    <a:pt x="10538" y="41515"/>
                  </a:moveTo>
                  <a:lnTo>
                    <a:pt x="9734" y="52327"/>
                  </a:lnTo>
                  <a:lnTo>
                    <a:pt x="9967" y="52343"/>
                  </a:lnTo>
                  <a:lnTo>
                    <a:pt x="10771" y="41530"/>
                  </a:lnTo>
                  <a:lnTo>
                    <a:pt x="10538" y="41515"/>
                  </a:lnTo>
                  <a:close/>
                  <a:moveTo>
                    <a:pt x="9718" y="52560"/>
                  </a:moveTo>
                  <a:lnTo>
                    <a:pt x="8914" y="63373"/>
                  </a:lnTo>
                  <a:lnTo>
                    <a:pt x="9145" y="63389"/>
                  </a:lnTo>
                  <a:lnTo>
                    <a:pt x="9951" y="52576"/>
                  </a:lnTo>
                  <a:lnTo>
                    <a:pt x="9718" y="52560"/>
                  </a:lnTo>
                  <a:close/>
                  <a:moveTo>
                    <a:pt x="8896" y="63606"/>
                  </a:moveTo>
                  <a:lnTo>
                    <a:pt x="8092" y="74419"/>
                  </a:lnTo>
                  <a:lnTo>
                    <a:pt x="8317" y="74434"/>
                  </a:lnTo>
                  <a:lnTo>
                    <a:pt x="9121" y="63622"/>
                  </a:lnTo>
                  <a:lnTo>
                    <a:pt x="8896" y="63606"/>
                  </a:lnTo>
                  <a:close/>
                  <a:moveTo>
                    <a:pt x="8069" y="74641"/>
                  </a:moveTo>
                  <a:lnTo>
                    <a:pt x="7265" y="85464"/>
                  </a:lnTo>
                  <a:lnTo>
                    <a:pt x="7495" y="85480"/>
                  </a:lnTo>
                  <a:lnTo>
                    <a:pt x="8299" y="74667"/>
                  </a:lnTo>
                  <a:lnTo>
                    <a:pt x="8069" y="74641"/>
                  </a:lnTo>
                  <a:close/>
                  <a:moveTo>
                    <a:pt x="7247" y="85687"/>
                  </a:moveTo>
                  <a:lnTo>
                    <a:pt x="6443" y="96502"/>
                  </a:lnTo>
                  <a:lnTo>
                    <a:pt x="6675" y="96518"/>
                  </a:lnTo>
                  <a:lnTo>
                    <a:pt x="7479" y="85705"/>
                  </a:lnTo>
                  <a:lnTo>
                    <a:pt x="7247" y="85687"/>
                  </a:lnTo>
                  <a:close/>
                  <a:moveTo>
                    <a:pt x="6427" y="96733"/>
                  </a:moveTo>
                  <a:lnTo>
                    <a:pt x="5623" y="107547"/>
                  </a:lnTo>
                  <a:lnTo>
                    <a:pt x="5846" y="107563"/>
                  </a:lnTo>
                  <a:lnTo>
                    <a:pt x="6650" y="96751"/>
                  </a:lnTo>
                  <a:lnTo>
                    <a:pt x="6427" y="96733"/>
                  </a:lnTo>
                  <a:close/>
                  <a:moveTo>
                    <a:pt x="5597" y="107778"/>
                  </a:moveTo>
                  <a:lnTo>
                    <a:pt x="479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7" y="107778"/>
                  </a:lnTo>
                  <a:close/>
                  <a:moveTo>
                    <a:pt x="4777" y="118816"/>
                  </a:moveTo>
                  <a:lnTo>
                    <a:pt x="3971" y="129639"/>
                  </a:lnTo>
                  <a:lnTo>
                    <a:pt x="4204" y="129655"/>
                  </a:lnTo>
                  <a:lnTo>
                    <a:pt x="5008" y="118834"/>
                  </a:lnTo>
                  <a:lnTo>
                    <a:pt x="4777" y="118816"/>
                  </a:lnTo>
                  <a:close/>
                  <a:moveTo>
                    <a:pt x="3955" y="129862"/>
                  </a:moveTo>
                  <a:lnTo>
                    <a:pt x="3151" y="140676"/>
                  </a:lnTo>
                  <a:lnTo>
                    <a:pt x="3374" y="140692"/>
                  </a:lnTo>
                  <a:lnTo>
                    <a:pt x="4180" y="129879"/>
                  </a:lnTo>
                  <a:lnTo>
                    <a:pt x="3955" y="129862"/>
                  </a:lnTo>
                  <a:close/>
                  <a:moveTo>
                    <a:pt x="3135" y="140907"/>
                  </a:moveTo>
                  <a:lnTo>
                    <a:pt x="2321" y="151722"/>
                  </a:lnTo>
                  <a:lnTo>
                    <a:pt x="2554" y="151738"/>
                  </a:lnTo>
                  <a:lnTo>
                    <a:pt x="3358" y="140925"/>
                  </a:lnTo>
                  <a:lnTo>
                    <a:pt x="3135" y="140907"/>
                  </a:lnTo>
                  <a:close/>
                  <a:moveTo>
                    <a:pt x="2305" y="151953"/>
                  </a:moveTo>
                  <a:lnTo>
                    <a:pt x="1501" y="162767"/>
                  </a:lnTo>
                  <a:lnTo>
                    <a:pt x="1732" y="162783"/>
                  </a:lnTo>
                  <a:lnTo>
                    <a:pt x="2538" y="151971"/>
                  </a:lnTo>
                  <a:lnTo>
                    <a:pt x="2305" y="151953"/>
                  </a:lnTo>
                  <a:close/>
                  <a:moveTo>
                    <a:pt x="1483" y="162990"/>
                  </a:moveTo>
                  <a:lnTo>
                    <a:pt x="679" y="173803"/>
                  </a:lnTo>
                  <a:lnTo>
                    <a:pt x="904" y="173821"/>
                  </a:lnTo>
                  <a:lnTo>
                    <a:pt x="1716" y="163006"/>
                  </a:lnTo>
                  <a:lnTo>
                    <a:pt x="1483" y="162990"/>
                  </a:lnTo>
                  <a:close/>
                  <a:moveTo>
                    <a:pt x="663" y="174036"/>
                  </a:moveTo>
                  <a:lnTo>
                    <a:pt x="0" y="182876"/>
                  </a:lnTo>
                  <a:lnTo>
                    <a:pt x="231" y="182892"/>
                  </a:lnTo>
                  <a:lnTo>
                    <a:pt x="886" y="174052"/>
                  </a:lnTo>
                  <a:lnTo>
                    <a:pt x="663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"/>
            <p:cNvSpPr/>
            <p:nvPr/>
          </p:nvSpPr>
          <p:spPr>
            <a:xfrm>
              <a:off x="5705600" y="725550"/>
              <a:ext cx="346625" cy="4572325"/>
            </a:xfrm>
            <a:custGeom>
              <a:avLst/>
              <a:gdLst/>
              <a:ahLst/>
              <a:cxnLst/>
              <a:rect l="l" t="t" r="r" b="b"/>
              <a:pathLst>
                <a:path w="13865" h="182893" extrusionOk="0">
                  <a:moveTo>
                    <a:pt x="13642" y="1"/>
                  </a:moveTo>
                  <a:lnTo>
                    <a:pt x="13027" y="8161"/>
                  </a:lnTo>
                  <a:lnTo>
                    <a:pt x="13260" y="8177"/>
                  </a:lnTo>
                  <a:lnTo>
                    <a:pt x="13865" y="17"/>
                  </a:lnTo>
                  <a:lnTo>
                    <a:pt x="13642" y="1"/>
                  </a:lnTo>
                  <a:close/>
                  <a:moveTo>
                    <a:pt x="13011" y="8384"/>
                  </a:moveTo>
                  <a:lnTo>
                    <a:pt x="12207" y="19198"/>
                  </a:lnTo>
                  <a:lnTo>
                    <a:pt x="12440" y="19222"/>
                  </a:lnTo>
                  <a:lnTo>
                    <a:pt x="13244" y="8402"/>
                  </a:lnTo>
                  <a:lnTo>
                    <a:pt x="13011" y="8384"/>
                  </a:lnTo>
                  <a:close/>
                  <a:moveTo>
                    <a:pt x="12191" y="19429"/>
                  </a:moveTo>
                  <a:lnTo>
                    <a:pt x="11385" y="30244"/>
                  </a:lnTo>
                  <a:lnTo>
                    <a:pt x="11610" y="30260"/>
                  </a:lnTo>
                  <a:lnTo>
                    <a:pt x="12414" y="19447"/>
                  </a:lnTo>
                  <a:lnTo>
                    <a:pt x="12191" y="19429"/>
                  </a:lnTo>
                  <a:close/>
                  <a:moveTo>
                    <a:pt x="11361" y="30475"/>
                  </a:moveTo>
                  <a:lnTo>
                    <a:pt x="10557" y="41290"/>
                  </a:lnTo>
                  <a:lnTo>
                    <a:pt x="10788" y="41306"/>
                  </a:lnTo>
                  <a:lnTo>
                    <a:pt x="11594" y="30493"/>
                  </a:lnTo>
                  <a:lnTo>
                    <a:pt x="11361" y="30475"/>
                  </a:lnTo>
                  <a:close/>
                  <a:moveTo>
                    <a:pt x="10539" y="41520"/>
                  </a:moveTo>
                  <a:lnTo>
                    <a:pt x="9735" y="52335"/>
                  </a:lnTo>
                  <a:lnTo>
                    <a:pt x="9968" y="52351"/>
                  </a:lnTo>
                  <a:lnTo>
                    <a:pt x="10772" y="41538"/>
                  </a:lnTo>
                  <a:lnTo>
                    <a:pt x="10539" y="41520"/>
                  </a:lnTo>
                  <a:close/>
                  <a:moveTo>
                    <a:pt x="9719" y="52558"/>
                  </a:moveTo>
                  <a:lnTo>
                    <a:pt x="8915" y="63371"/>
                  </a:lnTo>
                  <a:lnTo>
                    <a:pt x="9138" y="63389"/>
                  </a:lnTo>
                  <a:lnTo>
                    <a:pt x="9942" y="52574"/>
                  </a:lnTo>
                  <a:lnTo>
                    <a:pt x="9719" y="52558"/>
                  </a:lnTo>
                  <a:close/>
                  <a:moveTo>
                    <a:pt x="8897" y="63604"/>
                  </a:moveTo>
                  <a:lnTo>
                    <a:pt x="8085" y="74416"/>
                  </a:lnTo>
                  <a:lnTo>
                    <a:pt x="8318" y="74434"/>
                  </a:lnTo>
                  <a:lnTo>
                    <a:pt x="9122" y="63620"/>
                  </a:lnTo>
                  <a:lnTo>
                    <a:pt x="8897" y="63604"/>
                  </a:lnTo>
                  <a:close/>
                  <a:moveTo>
                    <a:pt x="8069" y="74649"/>
                  </a:moveTo>
                  <a:lnTo>
                    <a:pt x="7265" y="85462"/>
                  </a:lnTo>
                  <a:lnTo>
                    <a:pt x="7496" y="85480"/>
                  </a:lnTo>
                  <a:lnTo>
                    <a:pt x="8300" y="74665"/>
                  </a:lnTo>
                  <a:lnTo>
                    <a:pt x="8069" y="74649"/>
                  </a:lnTo>
                  <a:close/>
                  <a:moveTo>
                    <a:pt x="7247" y="85695"/>
                  </a:moveTo>
                  <a:lnTo>
                    <a:pt x="6443" y="96508"/>
                  </a:lnTo>
                  <a:lnTo>
                    <a:pt x="6668" y="96526"/>
                  </a:lnTo>
                  <a:lnTo>
                    <a:pt x="7480" y="85711"/>
                  </a:lnTo>
                  <a:lnTo>
                    <a:pt x="7247" y="85695"/>
                  </a:lnTo>
                  <a:close/>
                  <a:moveTo>
                    <a:pt x="6427" y="96733"/>
                  </a:moveTo>
                  <a:lnTo>
                    <a:pt x="5613" y="107545"/>
                  </a:lnTo>
                  <a:lnTo>
                    <a:pt x="5846" y="107563"/>
                  </a:lnTo>
                  <a:lnTo>
                    <a:pt x="6650" y="96749"/>
                  </a:lnTo>
                  <a:lnTo>
                    <a:pt x="6427" y="96733"/>
                  </a:lnTo>
                  <a:close/>
                  <a:moveTo>
                    <a:pt x="5597" y="107778"/>
                  </a:moveTo>
                  <a:lnTo>
                    <a:pt x="4793" y="118591"/>
                  </a:lnTo>
                  <a:lnTo>
                    <a:pt x="5026" y="118609"/>
                  </a:lnTo>
                  <a:lnTo>
                    <a:pt x="5830" y="107794"/>
                  </a:lnTo>
                  <a:lnTo>
                    <a:pt x="5597" y="107778"/>
                  </a:lnTo>
                  <a:close/>
                  <a:moveTo>
                    <a:pt x="4777" y="118824"/>
                  </a:moveTo>
                  <a:lnTo>
                    <a:pt x="3971" y="129637"/>
                  </a:lnTo>
                  <a:lnTo>
                    <a:pt x="4196" y="129654"/>
                  </a:lnTo>
                  <a:lnTo>
                    <a:pt x="5008" y="118840"/>
                  </a:lnTo>
                  <a:lnTo>
                    <a:pt x="4777" y="118824"/>
                  </a:lnTo>
                  <a:close/>
                  <a:moveTo>
                    <a:pt x="3955" y="129861"/>
                  </a:moveTo>
                  <a:lnTo>
                    <a:pt x="3143" y="140682"/>
                  </a:lnTo>
                  <a:lnTo>
                    <a:pt x="3374" y="140700"/>
                  </a:lnTo>
                  <a:lnTo>
                    <a:pt x="4180" y="129885"/>
                  </a:lnTo>
                  <a:lnTo>
                    <a:pt x="3955" y="129861"/>
                  </a:lnTo>
                  <a:close/>
                  <a:moveTo>
                    <a:pt x="3126" y="140907"/>
                  </a:moveTo>
                  <a:lnTo>
                    <a:pt x="2322" y="151720"/>
                  </a:lnTo>
                  <a:lnTo>
                    <a:pt x="2554" y="151736"/>
                  </a:lnTo>
                  <a:lnTo>
                    <a:pt x="3358" y="140923"/>
                  </a:lnTo>
                  <a:lnTo>
                    <a:pt x="3126" y="140907"/>
                  </a:lnTo>
                  <a:close/>
                  <a:moveTo>
                    <a:pt x="2306" y="151953"/>
                  </a:moveTo>
                  <a:lnTo>
                    <a:pt x="1502" y="162765"/>
                  </a:lnTo>
                  <a:lnTo>
                    <a:pt x="1724" y="162781"/>
                  </a:lnTo>
                  <a:lnTo>
                    <a:pt x="2538" y="151969"/>
                  </a:lnTo>
                  <a:lnTo>
                    <a:pt x="2306" y="151953"/>
                  </a:lnTo>
                  <a:close/>
                  <a:moveTo>
                    <a:pt x="1484" y="162998"/>
                  </a:moveTo>
                  <a:lnTo>
                    <a:pt x="672" y="173811"/>
                  </a:lnTo>
                  <a:lnTo>
                    <a:pt x="904" y="173827"/>
                  </a:lnTo>
                  <a:lnTo>
                    <a:pt x="1709" y="163014"/>
                  </a:lnTo>
                  <a:lnTo>
                    <a:pt x="1484" y="162998"/>
                  </a:lnTo>
                  <a:close/>
                  <a:moveTo>
                    <a:pt x="656" y="174036"/>
                  </a:moveTo>
                  <a:lnTo>
                    <a:pt x="1" y="182874"/>
                  </a:lnTo>
                  <a:lnTo>
                    <a:pt x="224" y="182892"/>
                  </a:lnTo>
                  <a:lnTo>
                    <a:pt x="887" y="174052"/>
                  </a:lnTo>
                  <a:lnTo>
                    <a:pt x="656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"/>
            <p:cNvSpPr/>
            <p:nvPr/>
          </p:nvSpPr>
          <p:spPr>
            <a:xfrm>
              <a:off x="5981750" y="746050"/>
              <a:ext cx="346625" cy="4572525"/>
            </a:xfrm>
            <a:custGeom>
              <a:avLst/>
              <a:gdLst/>
              <a:ahLst/>
              <a:cxnLst/>
              <a:rect l="l" t="t" r="r" b="b"/>
              <a:pathLst>
                <a:path w="13865" h="182901" extrusionOk="0">
                  <a:moveTo>
                    <a:pt x="13633" y="1"/>
                  </a:moveTo>
                  <a:lnTo>
                    <a:pt x="13026" y="8161"/>
                  </a:lnTo>
                  <a:lnTo>
                    <a:pt x="13259" y="8179"/>
                  </a:lnTo>
                  <a:lnTo>
                    <a:pt x="13864" y="27"/>
                  </a:lnTo>
                  <a:lnTo>
                    <a:pt x="13633" y="1"/>
                  </a:lnTo>
                  <a:close/>
                  <a:moveTo>
                    <a:pt x="13011" y="8394"/>
                  </a:moveTo>
                  <a:lnTo>
                    <a:pt x="12207" y="19206"/>
                  </a:lnTo>
                  <a:lnTo>
                    <a:pt x="12429" y="19224"/>
                  </a:lnTo>
                  <a:lnTo>
                    <a:pt x="13243" y="8409"/>
                  </a:lnTo>
                  <a:lnTo>
                    <a:pt x="13011" y="8394"/>
                  </a:lnTo>
                  <a:close/>
                  <a:moveTo>
                    <a:pt x="12191" y="19431"/>
                  </a:moveTo>
                  <a:lnTo>
                    <a:pt x="11377" y="30252"/>
                  </a:lnTo>
                  <a:lnTo>
                    <a:pt x="11609" y="30270"/>
                  </a:lnTo>
                  <a:lnTo>
                    <a:pt x="12413" y="19455"/>
                  </a:lnTo>
                  <a:lnTo>
                    <a:pt x="12191" y="19431"/>
                  </a:lnTo>
                  <a:close/>
                  <a:moveTo>
                    <a:pt x="11361" y="30477"/>
                  </a:moveTo>
                  <a:lnTo>
                    <a:pt x="10557" y="41290"/>
                  </a:lnTo>
                  <a:lnTo>
                    <a:pt x="10787" y="41305"/>
                  </a:lnTo>
                  <a:lnTo>
                    <a:pt x="11594" y="30493"/>
                  </a:lnTo>
                  <a:lnTo>
                    <a:pt x="11361" y="30477"/>
                  </a:lnTo>
                  <a:close/>
                  <a:moveTo>
                    <a:pt x="10539" y="41522"/>
                  </a:moveTo>
                  <a:lnTo>
                    <a:pt x="9735" y="52335"/>
                  </a:lnTo>
                  <a:lnTo>
                    <a:pt x="9960" y="52351"/>
                  </a:lnTo>
                  <a:lnTo>
                    <a:pt x="10772" y="41538"/>
                  </a:lnTo>
                  <a:lnTo>
                    <a:pt x="10539" y="41522"/>
                  </a:lnTo>
                  <a:close/>
                  <a:moveTo>
                    <a:pt x="9719" y="52568"/>
                  </a:moveTo>
                  <a:lnTo>
                    <a:pt x="8907" y="63381"/>
                  </a:lnTo>
                  <a:lnTo>
                    <a:pt x="9138" y="63397"/>
                  </a:lnTo>
                  <a:lnTo>
                    <a:pt x="9942" y="52584"/>
                  </a:lnTo>
                  <a:lnTo>
                    <a:pt x="9719" y="52568"/>
                  </a:lnTo>
                  <a:close/>
                  <a:moveTo>
                    <a:pt x="8889" y="63606"/>
                  </a:moveTo>
                  <a:lnTo>
                    <a:pt x="8085" y="74418"/>
                  </a:lnTo>
                  <a:lnTo>
                    <a:pt x="8318" y="74442"/>
                  </a:lnTo>
                  <a:lnTo>
                    <a:pt x="9122" y="63622"/>
                  </a:lnTo>
                  <a:lnTo>
                    <a:pt x="8889" y="63606"/>
                  </a:lnTo>
                  <a:close/>
                  <a:moveTo>
                    <a:pt x="8069" y="74651"/>
                  </a:moveTo>
                  <a:lnTo>
                    <a:pt x="7265" y="85464"/>
                  </a:lnTo>
                  <a:lnTo>
                    <a:pt x="7488" y="85480"/>
                  </a:lnTo>
                  <a:lnTo>
                    <a:pt x="8300" y="74667"/>
                  </a:lnTo>
                  <a:lnTo>
                    <a:pt x="8069" y="74651"/>
                  </a:lnTo>
                  <a:close/>
                  <a:moveTo>
                    <a:pt x="7247" y="85697"/>
                  </a:moveTo>
                  <a:lnTo>
                    <a:pt x="6435" y="96510"/>
                  </a:lnTo>
                  <a:lnTo>
                    <a:pt x="6668" y="96526"/>
                  </a:lnTo>
                  <a:lnTo>
                    <a:pt x="7472" y="85713"/>
                  </a:lnTo>
                  <a:lnTo>
                    <a:pt x="7247" y="85697"/>
                  </a:lnTo>
                  <a:close/>
                  <a:moveTo>
                    <a:pt x="6419" y="96743"/>
                  </a:moveTo>
                  <a:lnTo>
                    <a:pt x="5613" y="107555"/>
                  </a:lnTo>
                  <a:lnTo>
                    <a:pt x="5846" y="107571"/>
                  </a:lnTo>
                  <a:lnTo>
                    <a:pt x="6650" y="96758"/>
                  </a:lnTo>
                  <a:lnTo>
                    <a:pt x="6419" y="96743"/>
                  </a:lnTo>
                  <a:close/>
                  <a:moveTo>
                    <a:pt x="5597" y="107778"/>
                  </a:moveTo>
                  <a:lnTo>
                    <a:pt x="4793" y="118593"/>
                  </a:lnTo>
                  <a:lnTo>
                    <a:pt x="5016" y="118609"/>
                  </a:lnTo>
                  <a:lnTo>
                    <a:pt x="5830" y="107796"/>
                  </a:lnTo>
                  <a:lnTo>
                    <a:pt x="5597" y="107778"/>
                  </a:lnTo>
                  <a:close/>
                  <a:moveTo>
                    <a:pt x="4777" y="118824"/>
                  </a:moveTo>
                  <a:lnTo>
                    <a:pt x="3963" y="129639"/>
                  </a:lnTo>
                  <a:lnTo>
                    <a:pt x="4196" y="129654"/>
                  </a:lnTo>
                  <a:lnTo>
                    <a:pt x="5000" y="118842"/>
                  </a:lnTo>
                  <a:lnTo>
                    <a:pt x="4777" y="118824"/>
                  </a:lnTo>
                  <a:close/>
                  <a:moveTo>
                    <a:pt x="3947" y="129869"/>
                  </a:moveTo>
                  <a:lnTo>
                    <a:pt x="3143" y="140684"/>
                  </a:lnTo>
                  <a:lnTo>
                    <a:pt x="3374" y="140700"/>
                  </a:lnTo>
                  <a:lnTo>
                    <a:pt x="4180" y="129887"/>
                  </a:lnTo>
                  <a:lnTo>
                    <a:pt x="3947" y="129869"/>
                  </a:lnTo>
                  <a:close/>
                  <a:moveTo>
                    <a:pt x="3125" y="140915"/>
                  </a:moveTo>
                  <a:lnTo>
                    <a:pt x="2321" y="151730"/>
                  </a:lnTo>
                  <a:lnTo>
                    <a:pt x="2546" y="151746"/>
                  </a:lnTo>
                  <a:lnTo>
                    <a:pt x="3358" y="140933"/>
                  </a:lnTo>
                  <a:lnTo>
                    <a:pt x="3125" y="140915"/>
                  </a:lnTo>
                  <a:close/>
                  <a:moveTo>
                    <a:pt x="2305" y="151953"/>
                  </a:moveTo>
                  <a:lnTo>
                    <a:pt x="1493" y="162767"/>
                  </a:lnTo>
                  <a:lnTo>
                    <a:pt x="1724" y="162783"/>
                  </a:lnTo>
                  <a:lnTo>
                    <a:pt x="2528" y="151971"/>
                  </a:lnTo>
                  <a:lnTo>
                    <a:pt x="2305" y="151953"/>
                  </a:lnTo>
                  <a:close/>
                  <a:moveTo>
                    <a:pt x="1475" y="162998"/>
                  </a:moveTo>
                  <a:lnTo>
                    <a:pt x="671" y="173813"/>
                  </a:lnTo>
                  <a:lnTo>
                    <a:pt x="904" y="173829"/>
                  </a:lnTo>
                  <a:lnTo>
                    <a:pt x="1708" y="163016"/>
                  </a:lnTo>
                  <a:lnTo>
                    <a:pt x="1475" y="162998"/>
                  </a:lnTo>
                  <a:close/>
                  <a:moveTo>
                    <a:pt x="655" y="174044"/>
                  </a:moveTo>
                  <a:lnTo>
                    <a:pt x="1" y="182884"/>
                  </a:lnTo>
                  <a:lnTo>
                    <a:pt x="223" y="182900"/>
                  </a:lnTo>
                  <a:lnTo>
                    <a:pt x="886" y="174062"/>
                  </a:lnTo>
                  <a:lnTo>
                    <a:pt x="655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"/>
            <p:cNvSpPr/>
            <p:nvPr/>
          </p:nvSpPr>
          <p:spPr>
            <a:xfrm>
              <a:off x="6257650" y="766800"/>
              <a:ext cx="346850" cy="4572325"/>
            </a:xfrm>
            <a:custGeom>
              <a:avLst/>
              <a:gdLst/>
              <a:ahLst/>
              <a:cxnLst/>
              <a:rect l="l" t="t" r="r" b="b"/>
              <a:pathLst>
                <a:path w="13874" h="182893" extrusionOk="0">
                  <a:moveTo>
                    <a:pt x="13643" y="1"/>
                  </a:moveTo>
                  <a:lnTo>
                    <a:pt x="13036" y="8153"/>
                  </a:lnTo>
                  <a:lnTo>
                    <a:pt x="13261" y="8169"/>
                  </a:lnTo>
                  <a:lnTo>
                    <a:pt x="13874" y="17"/>
                  </a:lnTo>
                  <a:lnTo>
                    <a:pt x="13643" y="1"/>
                  </a:lnTo>
                  <a:close/>
                  <a:moveTo>
                    <a:pt x="13020" y="8384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5" y="8401"/>
                  </a:lnTo>
                  <a:lnTo>
                    <a:pt x="13020" y="8384"/>
                  </a:lnTo>
                  <a:close/>
                  <a:moveTo>
                    <a:pt x="12190" y="19429"/>
                  </a:moveTo>
                  <a:lnTo>
                    <a:pt x="11386" y="30244"/>
                  </a:lnTo>
                  <a:lnTo>
                    <a:pt x="11619" y="30260"/>
                  </a:lnTo>
                  <a:lnTo>
                    <a:pt x="12423" y="19447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6" y="41289"/>
                  </a:lnTo>
                  <a:lnTo>
                    <a:pt x="10789" y="41305"/>
                  </a:lnTo>
                  <a:lnTo>
                    <a:pt x="11603" y="30493"/>
                  </a:lnTo>
                  <a:lnTo>
                    <a:pt x="11370" y="30475"/>
                  </a:lnTo>
                  <a:close/>
                  <a:moveTo>
                    <a:pt x="10548" y="41512"/>
                  </a:moveTo>
                  <a:lnTo>
                    <a:pt x="9736" y="52327"/>
                  </a:lnTo>
                  <a:lnTo>
                    <a:pt x="9969" y="52343"/>
                  </a:lnTo>
                  <a:lnTo>
                    <a:pt x="10773" y="41530"/>
                  </a:lnTo>
                  <a:lnTo>
                    <a:pt x="10548" y="41512"/>
                  </a:lnTo>
                  <a:close/>
                  <a:moveTo>
                    <a:pt x="9720" y="52558"/>
                  </a:moveTo>
                  <a:lnTo>
                    <a:pt x="8916" y="63373"/>
                  </a:lnTo>
                  <a:lnTo>
                    <a:pt x="9147" y="63389"/>
                  </a:lnTo>
                  <a:lnTo>
                    <a:pt x="9951" y="52576"/>
                  </a:lnTo>
                  <a:lnTo>
                    <a:pt x="9720" y="52558"/>
                  </a:lnTo>
                  <a:close/>
                  <a:moveTo>
                    <a:pt x="8898" y="63604"/>
                  </a:moveTo>
                  <a:lnTo>
                    <a:pt x="8094" y="74418"/>
                  </a:lnTo>
                  <a:lnTo>
                    <a:pt x="8319" y="74434"/>
                  </a:lnTo>
                  <a:lnTo>
                    <a:pt x="9131" y="63622"/>
                  </a:lnTo>
                  <a:lnTo>
                    <a:pt x="8898" y="63604"/>
                  </a:lnTo>
                  <a:close/>
                  <a:moveTo>
                    <a:pt x="8079" y="74641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1" y="74667"/>
                  </a:lnTo>
                  <a:lnTo>
                    <a:pt x="8079" y="74641"/>
                  </a:lnTo>
                  <a:close/>
                  <a:moveTo>
                    <a:pt x="7249" y="85687"/>
                  </a:moveTo>
                  <a:lnTo>
                    <a:pt x="6445" y="96500"/>
                  </a:lnTo>
                  <a:lnTo>
                    <a:pt x="6677" y="96518"/>
                  </a:lnTo>
                  <a:lnTo>
                    <a:pt x="7481" y="85703"/>
                  </a:lnTo>
                  <a:lnTo>
                    <a:pt x="7249" y="85687"/>
                  </a:lnTo>
                  <a:close/>
                  <a:moveTo>
                    <a:pt x="6429" y="96732"/>
                  </a:moveTo>
                  <a:lnTo>
                    <a:pt x="5623" y="107545"/>
                  </a:lnTo>
                  <a:lnTo>
                    <a:pt x="5848" y="107563"/>
                  </a:lnTo>
                  <a:lnTo>
                    <a:pt x="6660" y="96748"/>
                  </a:lnTo>
                  <a:lnTo>
                    <a:pt x="6429" y="96732"/>
                  </a:lnTo>
                  <a:close/>
                  <a:moveTo>
                    <a:pt x="5607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2" y="107794"/>
                  </a:lnTo>
                  <a:lnTo>
                    <a:pt x="5607" y="107778"/>
                  </a:lnTo>
                  <a:close/>
                  <a:moveTo>
                    <a:pt x="4777" y="118816"/>
                  </a:moveTo>
                  <a:lnTo>
                    <a:pt x="3973" y="129629"/>
                  </a:lnTo>
                  <a:lnTo>
                    <a:pt x="4206" y="129654"/>
                  </a:lnTo>
                  <a:lnTo>
                    <a:pt x="5010" y="118832"/>
                  </a:lnTo>
                  <a:lnTo>
                    <a:pt x="4777" y="118816"/>
                  </a:lnTo>
                  <a:close/>
                  <a:moveTo>
                    <a:pt x="3957" y="129861"/>
                  </a:moveTo>
                  <a:lnTo>
                    <a:pt x="3153" y="140674"/>
                  </a:lnTo>
                  <a:lnTo>
                    <a:pt x="3376" y="140692"/>
                  </a:lnTo>
                  <a:lnTo>
                    <a:pt x="4190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6" y="151738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7" y="151953"/>
                  </a:moveTo>
                  <a:lnTo>
                    <a:pt x="1503" y="162765"/>
                  </a:lnTo>
                  <a:lnTo>
                    <a:pt x="1734" y="162783"/>
                  </a:lnTo>
                  <a:lnTo>
                    <a:pt x="2538" y="151968"/>
                  </a:lnTo>
                  <a:lnTo>
                    <a:pt x="2307" y="151953"/>
                  </a:lnTo>
                  <a:close/>
                  <a:moveTo>
                    <a:pt x="1485" y="162990"/>
                  </a:moveTo>
                  <a:lnTo>
                    <a:pt x="681" y="173803"/>
                  </a:lnTo>
                  <a:lnTo>
                    <a:pt x="906" y="173819"/>
                  </a:lnTo>
                  <a:lnTo>
                    <a:pt x="1718" y="163006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0" y="182874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"/>
            <p:cNvSpPr/>
            <p:nvPr/>
          </p:nvSpPr>
          <p:spPr>
            <a:xfrm>
              <a:off x="6533775" y="787300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4" y="1"/>
                  </a:moveTo>
                  <a:lnTo>
                    <a:pt x="13029" y="8161"/>
                  </a:lnTo>
                  <a:lnTo>
                    <a:pt x="13262" y="8178"/>
                  </a:lnTo>
                  <a:lnTo>
                    <a:pt x="13867" y="19"/>
                  </a:lnTo>
                  <a:lnTo>
                    <a:pt x="13644" y="1"/>
                  </a:lnTo>
                  <a:close/>
                  <a:moveTo>
                    <a:pt x="13013" y="8385"/>
                  </a:moveTo>
                  <a:lnTo>
                    <a:pt x="12209" y="19198"/>
                  </a:lnTo>
                  <a:lnTo>
                    <a:pt x="12440" y="19224"/>
                  </a:lnTo>
                  <a:lnTo>
                    <a:pt x="13246" y="8401"/>
                  </a:lnTo>
                  <a:lnTo>
                    <a:pt x="13013" y="8385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2" y="30262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77"/>
                  </a:moveTo>
                  <a:lnTo>
                    <a:pt x="10559" y="41289"/>
                  </a:lnTo>
                  <a:lnTo>
                    <a:pt x="10790" y="41307"/>
                  </a:lnTo>
                  <a:lnTo>
                    <a:pt x="11594" y="30493"/>
                  </a:lnTo>
                  <a:lnTo>
                    <a:pt x="11371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70" y="52353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21" y="52560"/>
                  </a:moveTo>
                  <a:lnTo>
                    <a:pt x="8917" y="63373"/>
                  </a:lnTo>
                  <a:lnTo>
                    <a:pt x="9140" y="63389"/>
                  </a:lnTo>
                  <a:lnTo>
                    <a:pt x="9952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8"/>
                  </a:lnTo>
                  <a:lnTo>
                    <a:pt x="8320" y="74434"/>
                  </a:lnTo>
                  <a:lnTo>
                    <a:pt x="9124" y="63621"/>
                  </a:lnTo>
                  <a:lnTo>
                    <a:pt x="8899" y="63606"/>
                  </a:lnTo>
                  <a:close/>
                  <a:moveTo>
                    <a:pt x="8071" y="74651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71" y="74651"/>
                  </a:lnTo>
                  <a:close/>
                  <a:moveTo>
                    <a:pt x="7249" y="85697"/>
                  </a:moveTo>
                  <a:lnTo>
                    <a:pt x="6445" y="96510"/>
                  </a:lnTo>
                  <a:lnTo>
                    <a:pt x="6668" y="96525"/>
                  </a:lnTo>
                  <a:lnTo>
                    <a:pt x="7482" y="85713"/>
                  </a:lnTo>
                  <a:lnTo>
                    <a:pt x="7249" y="85697"/>
                  </a:lnTo>
                  <a:close/>
                  <a:moveTo>
                    <a:pt x="6429" y="96734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0"/>
                  </a:lnTo>
                  <a:lnTo>
                    <a:pt x="6429" y="96734"/>
                  </a:lnTo>
                  <a:close/>
                  <a:moveTo>
                    <a:pt x="5599" y="107780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2" y="107796"/>
                  </a:lnTo>
                  <a:lnTo>
                    <a:pt x="5599" y="107780"/>
                  </a:lnTo>
                  <a:close/>
                  <a:moveTo>
                    <a:pt x="4777" y="118826"/>
                  </a:moveTo>
                  <a:lnTo>
                    <a:pt x="3973" y="129638"/>
                  </a:lnTo>
                  <a:lnTo>
                    <a:pt x="4206" y="129654"/>
                  </a:lnTo>
                  <a:lnTo>
                    <a:pt x="5010" y="118842"/>
                  </a:lnTo>
                  <a:lnTo>
                    <a:pt x="4777" y="118826"/>
                  </a:lnTo>
                  <a:close/>
                  <a:moveTo>
                    <a:pt x="3957" y="129861"/>
                  </a:moveTo>
                  <a:lnTo>
                    <a:pt x="3153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7" y="129861"/>
                  </a:lnTo>
                  <a:close/>
                  <a:moveTo>
                    <a:pt x="3128" y="140907"/>
                  </a:moveTo>
                  <a:lnTo>
                    <a:pt x="2324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504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08" y="151953"/>
                  </a:lnTo>
                  <a:close/>
                  <a:moveTo>
                    <a:pt x="1486" y="162998"/>
                  </a:moveTo>
                  <a:lnTo>
                    <a:pt x="682" y="173813"/>
                  </a:lnTo>
                  <a:lnTo>
                    <a:pt x="906" y="173829"/>
                  </a:lnTo>
                  <a:lnTo>
                    <a:pt x="1711" y="163016"/>
                  </a:lnTo>
                  <a:lnTo>
                    <a:pt x="1486" y="162998"/>
                  </a:lnTo>
                  <a:close/>
                  <a:moveTo>
                    <a:pt x="658" y="174036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9" y="174054"/>
                  </a:lnTo>
                  <a:lnTo>
                    <a:pt x="658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"/>
            <p:cNvSpPr/>
            <p:nvPr/>
          </p:nvSpPr>
          <p:spPr>
            <a:xfrm>
              <a:off x="6809925" y="807850"/>
              <a:ext cx="346675" cy="4572525"/>
            </a:xfrm>
            <a:custGeom>
              <a:avLst/>
              <a:gdLst/>
              <a:ahLst/>
              <a:cxnLst/>
              <a:rect l="l" t="t" r="r" b="b"/>
              <a:pathLst>
                <a:path w="13867" h="182901" extrusionOk="0">
                  <a:moveTo>
                    <a:pt x="13634" y="1"/>
                  </a:moveTo>
                  <a:lnTo>
                    <a:pt x="13028" y="8161"/>
                  </a:lnTo>
                  <a:lnTo>
                    <a:pt x="13261" y="8176"/>
                  </a:lnTo>
                  <a:lnTo>
                    <a:pt x="13866" y="25"/>
                  </a:lnTo>
                  <a:lnTo>
                    <a:pt x="13634" y="1"/>
                  </a:lnTo>
                  <a:close/>
                  <a:moveTo>
                    <a:pt x="13013" y="8393"/>
                  </a:moveTo>
                  <a:lnTo>
                    <a:pt x="12209" y="19206"/>
                  </a:lnTo>
                  <a:lnTo>
                    <a:pt x="12431" y="19222"/>
                  </a:lnTo>
                  <a:lnTo>
                    <a:pt x="13245" y="8409"/>
                  </a:lnTo>
                  <a:lnTo>
                    <a:pt x="13013" y="8393"/>
                  </a:lnTo>
                  <a:close/>
                  <a:moveTo>
                    <a:pt x="12191" y="19429"/>
                  </a:moveTo>
                  <a:lnTo>
                    <a:pt x="11379" y="30252"/>
                  </a:lnTo>
                  <a:lnTo>
                    <a:pt x="11611" y="30268"/>
                  </a:lnTo>
                  <a:lnTo>
                    <a:pt x="12415" y="19455"/>
                  </a:lnTo>
                  <a:lnTo>
                    <a:pt x="12191" y="19429"/>
                  </a:lnTo>
                  <a:close/>
                  <a:moveTo>
                    <a:pt x="11363" y="30475"/>
                  </a:moveTo>
                  <a:lnTo>
                    <a:pt x="10559" y="41289"/>
                  </a:lnTo>
                  <a:lnTo>
                    <a:pt x="10789" y="41305"/>
                  </a:lnTo>
                  <a:lnTo>
                    <a:pt x="11594" y="30493"/>
                  </a:lnTo>
                  <a:lnTo>
                    <a:pt x="11363" y="30475"/>
                  </a:lnTo>
                  <a:close/>
                  <a:moveTo>
                    <a:pt x="10541" y="41520"/>
                  </a:moveTo>
                  <a:lnTo>
                    <a:pt x="9737" y="52335"/>
                  </a:lnTo>
                  <a:lnTo>
                    <a:pt x="9962" y="52351"/>
                  </a:lnTo>
                  <a:lnTo>
                    <a:pt x="10774" y="41538"/>
                  </a:lnTo>
                  <a:lnTo>
                    <a:pt x="10541" y="41520"/>
                  </a:lnTo>
                  <a:close/>
                  <a:moveTo>
                    <a:pt x="9721" y="52566"/>
                  </a:moveTo>
                  <a:lnTo>
                    <a:pt x="8907" y="63381"/>
                  </a:lnTo>
                  <a:lnTo>
                    <a:pt x="9140" y="63397"/>
                  </a:lnTo>
                  <a:lnTo>
                    <a:pt x="9944" y="52584"/>
                  </a:lnTo>
                  <a:lnTo>
                    <a:pt x="9721" y="52566"/>
                  </a:lnTo>
                  <a:close/>
                  <a:moveTo>
                    <a:pt x="8891" y="63604"/>
                  </a:moveTo>
                  <a:lnTo>
                    <a:pt x="8087" y="74418"/>
                  </a:lnTo>
                  <a:lnTo>
                    <a:pt x="8320" y="74442"/>
                  </a:lnTo>
                  <a:lnTo>
                    <a:pt x="9124" y="63621"/>
                  </a:lnTo>
                  <a:lnTo>
                    <a:pt x="8891" y="63604"/>
                  </a:lnTo>
                  <a:close/>
                  <a:moveTo>
                    <a:pt x="8071" y="74649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71" y="74649"/>
                  </a:lnTo>
                  <a:close/>
                  <a:moveTo>
                    <a:pt x="7249" y="85695"/>
                  </a:moveTo>
                  <a:lnTo>
                    <a:pt x="6445" y="96509"/>
                  </a:lnTo>
                  <a:lnTo>
                    <a:pt x="6668" y="96525"/>
                  </a:lnTo>
                  <a:lnTo>
                    <a:pt x="7474" y="85713"/>
                  </a:lnTo>
                  <a:lnTo>
                    <a:pt x="7249" y="85695"/>
                  </a:lnTo>
                  <a:close/>
                  <a:moveTo>
                    <a:pt x="6419" y="96740"/>
                  </a:moveTo>
                  <a:lnTo>
                    <a:pt x="5615" y="107555"/>
                  </a:lnTo>
                  <a:lnTo>
                    <a:pt x="5848" y="107571"/>
                  </a:lnTo>
                  <a:lnTo>
                    <a:pt x="6652" y="96758"/>
                  </a:lnTo>
                  <a:lnTo>
                    <a:pt x="6419" y="96740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2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198" y="129654"/>
                  </a:lnTo>
                  <a:lnTo>
                    <a:pt x="5002" y="118840"/>
                  </a:lnTo>
                  <a:lnTo>
                    <a:pt x="4777" y="118824"/>
                  </a:lnTo>
                  <a:close/>
                  <a:moveTo>
                    <a:pt x="3949" y="129869"/>
                  </a:moveTo>
                  <a:lnTo>
                    <a:pt x="3145" y="140682"/>
                  </a:lnTo>
                  <a:lnTo>
                    <a:pt x="3376" y="140700"/>
                  </a:lnTo>
                  <a:lnTo>
                    <a:pt x="4180" y="129885"/>
                  </a:lnTo>
                  <a:lnTo>
                    <a:pt x="3949" y="129869"/>
                  </a:lnTo>
                  <a:close/>
                  <a:moveTo>
                    <a:pt x="3127" y="140915"/>
                  </a:moveTo>
                  <a:lnTo>
                    <a:pt x="2323" y="151728"/>
                  </a:lnTo>
                  <a:lnTo>
                    <a:pt x="2556" y="151746"/>
                  </a:lnTo>
                  <a:lnTo>
                    <a:pt x="3360" y="140931"/>
                  </a:lnTo>
                  <a:lnTo>
                    <a:pt x="3127" y="140915"/>
                  </a:lnTo>
                  <a:close/>
                  <a:moveTo>
                    <a:pt x="2307" y="151952"/>
                  </a:moveTo>
                  <a:lnTo>
                    <a:pt x="1503" y="162765"/>
                  </a:lnTo>
                  <a:lnTo>
                    <a:pt x="1726" y="162783"/>
                  </a:lnTo>
                  <a:lnTo>
                    <a:pt x="2538" y="151968"/>
                  </a:lnTo>
                  <a:lnTo>
                    <a:pt x="2307" y="151952"/>
                  </a:lnTo>
                  <a:close/>
                  <a:moveTo>
                    <a:pt x="1485" y="162998"/>
                  </a:moveTo>
                  <a:lnTo>
                    <a:pt x="673" y="173811"/>
                  </a:lnTo>
                  <a:lnTo>
                    <a:pt x="906" y="173829"/>
                  </a:lnTo>
                  <a:lnTo>
                    <a:pt x="1710" y="163014"/>
                  </a:lnTo>
                  <a:lnTo>
                    <a:pt x="1485" y="162998"/>
                  </a:lnTo>
                  <a:close/>
                  <a:moveTo>
                    <a:pt x="657" y="174044"/>
                  </a:moveTo>
                  <a:lnTo>
                    <a:pt x="1" y="182874"/>
                  </a:lnTo>
                  <a:lnTo>
                    <a:pt x="225" y="182900"/>
                  </a:lnTo>
                  <a:lnTo>
                    <a:pt x="888" y="174060"/>
                  </a:lnTo>
                  <a:lnTo>
                    <a:pt x="657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"/>
            <p:cNvSpPr/>
            <p:nvPr/>
          </p:nvSpPr>
          <p:spPr>
            <a:xfrm>
              <a:off x="547000" y="520525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8" y="0"/>
                  </a:moveTo>
                  <a:lnTo>
                    <a:pt x="0" y="233"/>
                  </a:lnTo>
                  <a:lnTo>
                    <a:pt x="9529" y="938"/>
                  </a:lnTo>
                  <a:lnTo>
                    <a:pt x="9545" y="713"/>
                  </a:lnTo>
                  <a:lnTo>
                    <a:pt x="18" y="0"/>
                  </a:lnTo>
                  <a:close/>
                  <a:moveTo>
                    <a:pt x="9778" y="731"/>
                  </a:moveTo>
                  <a:lnTo>
                    <a:pt x="9762" y="954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31"/>
                  </a:lnTo>
                  <a:close/>
                  <a:moveTo>
                    <a:pt x="20824" y="1551"/>
                  </a:moveTo>
                  <a:lnTo>
                    <a:pt x="20808" y="1784"/>
                  </a:lnTo>
                  <a:lnTo>
                    <a:pt x="31621" y="2588"/>
                  </a:lnTo>
                  <a:lnTo>
                    <a:pt x="31637" y="2355"/>
                  </a:lnTo>
                  <a:lnTo>
                    <a:pt x="20824" y="1551"/>
                  </a:lnTo>
                  <a:close/>
                  <a:moveTo>
                    <a:pt x="31861" y="2373"/>
                  </a:moveTo>
                  <a:lnTo>
                    <a:pt x="31844" y="2603"/>
                  </a:lnTo>
                  <a:lnTo>
                    <a:pt x="42658" y="3408"/>
                  </a:lnTo>
                  <a:lnTo>
                    <a:pt x="42674" y="3185"/>
                  </a:lnTo>
                  <a:lnTo>
                    <a:pt x="31861" y="2373"/>
                  </a:lnTo>
                  <a:close/>
                  <a:moveTo>
                    <a:pt x="42907" y="3201"/>
                  </a:moveTo>
                  <a:lnTo>
                    <a:pt x="42889" y="3425"/>
                  </a:lnTo>
                  <a:lnTo>
                    <a:pt x="53704" y="4237"/>
                  </a:lnTo>
                  <a:lnTo>
                    <a:pt x="53720" y="4005"/>
                  </a:lnTo>
                  <a:lnTo>
                    <a:pt x="42907" y="3201"/>
                  </a:lnTo>
                  <a:close/>
                  <a:moveTo>
                    <a:pt x="53953" y="4022"/>
                  </a:moveTo>
                  <a:lnTo>
                    <a:pt x="53935" y="4253"/>
                  </a:lnTo>
                  <a:lnTo>
                    <a:pt x="64750" y="5059"/>
                  </a:lnTo>
                  <a:lnTo>
                    <a:pt x="64766" y="4827"/>
                  </a:lnTo>
                  <a:lnTo>
                    <a:pt x="53953" y="4022"/>
                  </a:lnTo>
                  <a:close/>
                  <a:moveTo>
                    <a:pt x="64998" y="4842"/>
                  </a:moveTo>
                  <a:lnTo>
                    <a:pt x="64980" y="5075"/>
                  </a:lnTo>
                  <a:lnTo>
                    <a:pt x="75795" y="5879"/>
                  </a:lnTo>
                  <a:lnTo>
                    <a:pt x="75811" y="5656"/>
                  </a:lnTo>
                  <a:lnTo>
                    <a:pt x="64998" y="4842"/>
                  </a:lnTo>
                  <a:close/>
                  <a:moveTo>
                    <a:pt x="76036" y="5672"/>
                  </a:moveTo>
                  <a:lnTo>
                    <a:pt x="76018" y="5895"/>
                  </a:lnTo>
                  <a:lnTo>
                    <a:pt x="86833" y="6709"/>
                  </a:lnTo>
                  <a:lnTo>
                    <a:pt x="86849" y="6476"/>
                  </a:lnTo>
                  <a:lnTo>
                    <a:pt x="76036" y="5672"/>
                  </a:lnTo>
                  <a:close/>
                  <a:moveTo>
                    <a:pt x="87082" y="6492"/>
                  </a:moveTo>
                  <a:lnTo>
                    <a:pt x="87064" y="6725"/>
                  </a:lnTo>
                  <a:lnTo>
                    <a:pt x="97879" y="7529"/>
                  </a:lnTo>
                  <a:lnTo>
                    <a:pt x="97895" y="7298"/>
                  </a:lnTo>
                  <a:lnTo>
                    <a:pt x="87082" y="6492"/>
                  </a:lnTo>
                  <a:close/>
                  <a:moveTo>
                    <a:pt x="98127" y="7314"/>
                  </a:moveTo>
                  <a:lnTo>
                    <a:pt x="98109" y="7547"/>
                  </a:lnTo>
                  <a:lnTo>
                    <a:pt x="108924" y="8351"/>
                  </a:lnTo>
                  <a:lnTo>
                    <a:pt x="108940" y="8126"/>
                  </a:lnTo>
                  <a:lnTo>
                    <a:pt x="98127" y="7314"/>
                  </a:lnTo>
                  <a:close/>
                  <a:moveTo>
                    <a:pt x="109173" y="8144"/>
                  </a:moveTo>
                  <a:lnTo>
                    <a:pt x="109147" y="8367"/>
                  </a:lnTo>
                  <a:lnTo>
                    <a:pt x="119970" y="9179"/>
                  </a:lnTo>
                  <a:lnTo>
                    <a:pt x="119986" y="8948"/>
                  </a:lnTo>
                  <a:lnTo>
                    <a:pt x="109173" y="8144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4" y="9768"/>
                  </a:lnTo>
                  <a:lnTo>
                    <a:pt x="120209" y="8964"/>
                  </a:lnTo>
                  <a:close/>
                  <a:moveTo>
                    <a:pt x="131254" y="9786"/>
                  </a:moveTo>
                  <a:lnTo>
                    <a:pt x="131238" y="10017"/>
                  </a:lnTo>
                  <a:lnTo>
                    <a:pt x="142051" y="10821"/>
                  </a:lnTo>
                  <a:lnTo>
                    <a:pt x="142069" y="10590"/>
                  </a:lnTo>
                  <a:lnTo>
                    <a:pt x="131254" y="9786"/>
                  </a:lnTo>
                  <a:close/>
                  <a:moveTo>
                    <a:pt x="142300" y="10614"/>
                  </a:moveTo>
                  <a:lnTo>
                    <a:pt x="142284" y="10839"/>
                  </a:lnTo>
                  <a:lnTo>
                    <a:pt x="153097" y="11643"/>
                  </a:lnTo>
                  <a:lnTo>
                    <a:pt x="153115" y="11418"/>
                  </a:lnTo>
                  <a:lnTo>
                    <a:pt x="142300" y="10614"/>
                  </a:lnTo>
                  <a:close/>
                  <a:moveTo>
                    <a:pt x="153338" y="11436"/>
                  </a:moveTo>
                  <a:lnTo>
                    <a:pt x="153322" y="11667"/>
                  </a:lnTo>
                  <a:lnTo>
                    <a:pt x="164135" y="12473"/>
                  </a:lnTo>
                  <a:lnTo>
                    <a:pt x="164160" y="12240"/>
                  </a:lnTo>
                  <a:lnTo>
                    <a:pt x="153338" y="11436"/>
                  </a:lnTo>
                  <a:close/>
                  <a:moveTo>
                    <a:pt x="164383" y="12256"/>
                  </a:moveTo>
                  <a:lnTo>
                    <a:pt x="164367" y="12489"/>
                  </a:lnTo>
                  <a:lnTo>
                    <a:pt x="175180" y="13293"/>
                  </a:lnTo>
                  <a:lnTo>
                    <a:pt x="175198" y="13060"/>
                  </a:lnTo>
                  <a:lnTo>
                    <a:pt x="164383" y="12256"/>
                  </a:lnTo>
                  <a:close/>
                  <a:moveTo>
                    <a:pt x="175429" y="13086"/>
                  </a:moveTo>
                  <a:lnTo>
                    <a:pt x="175413" y="13309"/>
                  </a:lnTo>
                  <a:lnTo>
                    <a:pt x="186226" y="14115"/>
                  </a:lnTo>
                  <a:lnTo>
                    <a:pt x="186244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9"/>
                  </a:lnTo>
                  <a:lnTo>
                    <a:pt x="197272" y="14943"/>
                  </a:lnTo>
                  <a:lnTo>
                    <a:pt x="197289" y="14712"/>
                  </a:lnTo>
                  <a:lnTo>
                    <a:pt x="186475" y="13906"/>
                  </a:lnTo>
                  <a:close/>
                  <a:moveTo>
                    <a:pt x="197512" y="14728"/>
                  </a:moveTo>
                  <a:lnTo>
                    <a:pt x="197496" y="14961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2" y="14728"/>
                  </a:lnTo>
                  <a:close/>
                  <a:moveTo>
                    <a:pt x="208558" y="15558"/>
                  </a:moveTo>
                  <a:lnTo>
                    <a:pt x="208542" y="15781"/>
                  </a:lnTo>
                  <a:lnTo>
                    <a:pt x="219355" y="16585"/>
                  </a:lnTo>
                  <a:lnTo>
                    <a:pt x="219371" y="16362"/>
                  </a:lnTo>
                  <a:lnTo>
                    <a:pt x="208558" y="15558"/>
                  </a:lnTo>
                  <a:close/>
                  <a:moveTo>
                    <a:pt x="219604" y="16378"/>
                  </a:moveTo>
                  <a:lnTo>
                    <a:pt x="219588" y="16603"/>
                  </a:lnTo>
                  <a:lnTo>
                    <a:pt x="230401" y="17415"/>
                  </a:lnTo>
                  <a:lnTo>
                    <a:pt x="230416" y="17182"/>
                  </a:lnTo>
                  <a:lnTo>
                    <a:pt x="219604" y="16378"/>
                  </a:lnTo>
                  <a:close/>
                  <a:moveTo>
                    <a:pt x="230649" y="17200"/>
                  </a:moveTo>
                  <a:lnTo>
                    <a:pt x="230633" y="17430"/>
                  </a:lnTo>
                  <a:lnTo>
                    <a:pt x="241446" y="18235"/>
                  </a:lnTo>
                  <a:lnTo>
                    <a:pt x="241462" y="18004"/>
                  </a:lnTo>
                  <a:lnTo>
                    <a:pt x="230649" y="17200"/>
                  </a:lnTo>
                  <a:close/>
                  <a:moveTo>
                    <a:pt x="241687" y="18020"/>
                  </a:moveTo>
                  <a:lnTo>
                    <a:pt x="241671" y="18252"/>
                  </a:lnTo>
                  <a:lnTo>
                    <a:pt x="252484" y="19056"/>
                  </a:lnTo>
                  <a:lnTo>
                    <a:pt x="252500" y="18832"/>
                  </a:lnTo>
                  <a:lnTo>
                    <a:pt x="241687" y="18020"/>
                  </a:lnTo>
                  <a:close/>
                  <a:moveTo>
                    <a:pt x="252733" y="18849"/>
                  </a:moveTo>
                  <a:lnTo>
                    <a:pt x="252717" y="19072"/>
                  </a:lnTo>
                  <a:lnTo>
                    <a:pt x="263530" y="19886"/>
                  </a:lnTo>
                  <a:lnTo>
                    <a:pt x="263545" y="19654"/>
                  </a:lnTo>
                  <a:lnTo>
                    <a:pt x="252733" y="18849"/>
                  </a:lnTo>
                  <a:close/>
                  <a:moveTo>
                    <a:pt x="263778" y="19669"/>
                  </a:moveTo>
                  <a:lnTo>
                    <a:pt x="263762" y="19902"/>
                  </a:lnTo>
                  <a:lnTo>
                    <a:pt x="273290" y="20615"/>
                  </a:lnTo>
                  <a:lnTo>
                    <a:pt x="273305" y="20384"/>
                  </a:lnTo>
                  <a:lnTo>
                    <a:pt x="263778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"/>
            <p:cNvSpPr/>
            <p:nvPr/>
          </p:nvSpPr>
          <p:spPr>
            <a:xfrm>
              <a:off x="785225" y="5383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33" y="242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"/>
            <p:cNvSpPr/>
            <p:nvPr/>
          </p:nvSpPr>
          <p:spPr>
            <a:xfrm>
              <a:off x="1061350" y="558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"/>
            <p:cNvSpPr/>
            <p:nvPr/>
          </p:nvSpPr>
          <p:spPr>
            <a:xfrm>
              <a:off x="1337500" y="5793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49"/>
                  </a:lnTo>
                  <a:lnTo>
                    <a:pt x="241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"/>
            <p:cNvSpPr/>
            <p:nvPr/>
          </p:nvSpPr>
          <p:spPr>
            <a:xfrm>
              <a:off x="1613450" y="6001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1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"/>
            <p:cNvSpPr/>
            <p:nvPr/>
          </p:nvSpPr>
          <p:spPr>
            <a:xfrm>
              <a:off x="1889575" y="620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"/>
            <p:cNvSpPr/>
            <p:nvPr/>
          </p:nvSpPr>
          <p:spPr>
            <a:xfrm>
              <a:off x="2165725" y="641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"/>
            <p:cNvSpPr/>
            <p:nvPr/>
          </p:nvSpPr>
          <p:spPr>
            <a:xfrm>
              <a:off x="2441875" y="661925"/>
              <a:ext cx="6050" cy="6000"/>
            </a:xfrm>
            <a:custGeom>
              <a:avLst/>
              <a:gdLst/>
              <a:ahLst/>
              <a:cxnLst/>
              <a:rect l="l" t="t" r="r" b="b"/>
              <a:pathLst>
                <a:path w="242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3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"/>
            <p:cNvSpPr/>
            <p:nvPr/>
          </p:nvSpPr>
          <p:spPr>
            <a:xfrm>
              <a:off x="2717800" y="68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"/>
            <p:cNvSpPr/>
            <p:nvPr/>
          </p:nvSpPr>
          <p:spPr>
            <a:xfrm>
              <a:off x="2993950" y="702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"/>
            <p:cNvSpPr/>
            <p:nvPr/>
          </p:nvSpPr>
          <p:spPr>
            <a:xfrm>
              <a:off x="3270100" y="7236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2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"/>
            <p:cNvSpPr/>
            <p:nvPr/>
          </p:nvSpPr>
          <p:spPr>
            <a:xfrm>
              <a:off x="3546225" y="74422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"/>
            <p:cNvSpPr/>
            <p:nvPr/>
          </p:nvSpPr>
          <p:spPr>
            <a:xfrm>
              <a:off x="3822125" y="7647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"/>
            <p:cNvSpPr/>
            <p:nvPr/>
          </p:nvSpPr>
          <p:spPr>
            <a:xfrm>
              <a:off x="4098275" y="7852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"/>
            <p:cNvSpPr/>
            <p:nvPr/>
          </p:nvSpPr>
          <p:spPr>
            <a:xfrm>
              <a:off x="4374400" y="8059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25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"/>
            <p:cNvSpPr/>
            <p:nvPr/>
          </p:nvSpPr>
          <p:spPr>
            <a:xfrm>
              <a:off x="4650350" y="8265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26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"/>
            <p:cNvSpPr/>
            <p:nvPr/>
          </p:nvSpPr>
          <p:spPr>
            <a:xfrm>
              <a:off x="4926500" y="847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"/>
            <p:cNvSpPr/>
            <p:nvPr/>
          </p:nvSpPr>
          <p:spPr>
            <a:xfrm>
              <a:off x="5202625" y="867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"/>
            <p:cNvSpPr/>
            <p:nvPr/>
          </p:nvSpPr>
          <p:spPr>
            <a:xfrm>
              <a:off x="5478775" y="8883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1" y="232"/>
                  </a:lnTo>
                  <a:lnTo>
                    <a:pt x="225" y="25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"/>
            <p:cNvSpPr/>
            <p:nvPr/>
          </p:nvSpPr>
          <p:spPr>
            <a:xfrm>
              <a:off x="5754725" y="9088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"/>
            <p:cNvSpPr/>
            <p:nvPr/>
          </p:nvSpPr>
          <p:spPr>
            <a:xfrm>
              <a:off x="6030850" y="929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"/>
            <p:cNvSpPr/>
            <p:nvPr/>
          </p:nvSpPr>
          <p:spPr>
            <a:xfrm>
              <a:off x="6307000" y="9500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4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"/>
            <p:cNvSpPr/>
            <p:nvPr/>
          </p:nvSpPr>
          <p:spPr>
            <a:xfrm>
              <a:off x="6583150" y="9706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"/>
            <p:cNvSpPr/>
            <p:nvPr/>
          </p:nvSpPr>
          <p:spPr>
            <a:xfrm>
              <a:off x="6859075" y="9913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"/>
            <p:cNvSpPr/>
            <p:nvPr/>
          </p:nvSpPr>
          <p:spPr>
            <a:xfrm>
              <a:off x="7135225" y="10118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"/>
            <p:cNvSpPr/>
            <p:nvPr/>
          </p:nvSpPr>
          <p:spPr>
            <a:xfrm>
              <a:off x="526500" y="796650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6" y="1"/>
                  </a:moveTo>
                  <a:lnTo>
                    <a:pt x="0" y="224"/>
                  </a:lnTo>
                  <a:lnTo>
                    <a:pt x="9527" y="938"/>
                  </a:lnTo>
                  <a:lnTo>
                    <a:pt x="9545" y="705"/>
                  </a:lnTo>
                  <a:lnTo>
                    <a:pt x="16" y="1"/>
                  </a:lnTo>
                  <a:close/>
                  <a:moveTo>
                    <a:pt x="9776" y="721"/>
                  </a:moveTo>
                  <a:lnTo>
                    <a:pt x="9760" y="954"/>
                  </a:lnTo>
                  <a:lnTo>
                    <a:pt x="20573" y="1758"/>
                  </a:lnTo>
                  <a:lnTo>
                    <a:pt x="20591" y="1535"/>
                  </a:lnTo>
                  <a:lnTo>
                    <a:pt x="9776" y="721"/>
                  </a:lnTo>
                  <a:close/>
                  <a:moveTo>
                    <a:pt x="20814" y="1551"/>
                  </a:moveTo>
                  <a:lnTo>
                    <a:pt x="20798" y="1776"/>
                  </a:lnTo>
                  <a:lnTo>
                    <a:pt x="31611" y="2588"/>
                  </a:lnTo>
                  <a:lnTo>
                    <a:pt x="31629" y="2355"/>
                  </a:lnTo>
                  <a:lnTo>
                    <a:pt x="20814" y="1551"/>
                  </a:lnTo>
                  <a:close/>
                  <a:moveTo>
                    <a:pt x="31859" y="2373"/>
                  </a:moveTo>
                  <a:lnTo>
                    <a:pt x="31844" y="2604"/>
                  </a:lnTo>
                  <a:lnTo>
                    <a:pt x="42656" y="3408"/>
                  </a:lnTo>
                  <a:lnTo>
                    <a:pt x="42674" y="3177"/>
                  </a:lnTo>
                  <a:lnTo>
                    <a:pt x="31859" y="2373"/>
                  </a:lnTo>
                  <a:close/>
                  <a:moveTo>
                    <a:pt x="42905" y="3193"/>
                  </a:moveTo>
                  <a:lnTo>
                    <a:pt x="42889" y="3426"/>
                  </a:lnTo>
                  <a:lnTo>
                    <a:pt x="53702" y="4230"/>
                  </a:lnTo>
                  <a:lnTo>
                    <a:pt x="53720" y="4005"/>
                  </a:lnTo>
                  <a:lnTo>
                    <a:pt x="42905" y="3193"/>
                  </a:lnTo>
                  <a:close/>
                  <a:moveTo>
                    <a:pt x="53951" y="4023"/>
                  </a:moveTo>
                  <a:lnTo>
                    <a:pt x="53927" y="4246"/>
                  </a:lnTo>
                  <a:lnTo>
                    <a:pt x="64748" y="5060"/>
                  </a:lnTo>
                  <a:lnTo>
                    <a:pt x="64766" y="4827"/>
                  </a:lnTo>
                  <a:lnTo>
                    <a:pt x="53951" y="4023"/>
                  </a:lnTo>
                  <a:close/>
                  <a:moveTo>
                    <a:pt x="64988" y="4843"/>
                  </a:moveTo>
                  <a:lnTo>
                    <a:pt x="64973" y="5076"/>
                  </a:lnTo>
                  <a:lnTo>
                    <a:pt x="75785" y="5880"/>
                  </a:lnTo>
                  <a:lnTo>
                    <a:pt x="75801" y="5647"/>
                  </a:lnTo>
                  <a:lnTo>
                    <a:pt x="64988" y="4843"/>
                  </a:lnTo>
                  <a:close/>
                  <a:moveTo>
                    <a:pt x="76034" y="5665"/>
                  </a:moveTo>
                  <a:lnTo>
                    <a:pt x="76018" y="5896"/>
                  </a:lnTo>
                  <a:lnTo>
                    <a:pt x="86831" y="6702"/>
                  </a:lnTo>
                  <a:lnTo>
                    <a:pt x="86847" y="6477"/>
                  </a:lnTo>
                  <a:lnTo>
                    <a:pt x="76034" y="5665"/>
                  </a:lnTo>
                  <a:close/>
                  <a:moveTo>
                    <a:pt x="87080" y="6493"/>
                  </a:moveTo>
                  <a:lnTo>
                    <a:pt x="87064" y="6718"/>
                  </a:lnTo>
                  <a:lnTo>
                    <a:pt x="97877" y="7530"/>
                  </a:lnTo>
                  <a:lnTo>
                    <a:pt x="97893" y="7299"/>
                  </a:lnTo>
                  <a:lnTo>
                    <a:pt x="87080" y="6493"/>
                  </a:lnTo>
                  <a:close/>
                  <a:moveTo>
                    <a:pt x="98117" y="7315"/>
                  </a:moveTo>
                  <a:lnTo>
                    <a:pt x="98102" y="7548"/>
                  </a:lnTo>
                  <a:lnTo>
                    <a:pt x="108914" y="8352"/>
                  </a:lnTo>
                  <a:lnTo>
                    <a:pt x="108938" y="8119"/>
                  </a:lnTo>
                  <a:lnTo>
                    <a:pt x="98117" y="7315"/>
                  </a:lnTo>
                  <a:close/>
                  <a:moveTo>
                    <a:pt x="109163" y="8135"/>
                  </a:moveTo>
                  <a:lnTo>
                    <a:pt x="109147" y="8368"/>
                  </a:lnTo>
                  <a:lnTo>
                    <a:pt x="119960" y="9172"/>
                  </a:lnTo>
                  <a:lnTo>
                    <a:pt x="119976" y="8949"/>
                  </a:lnTo>
                  <a:lnTo>
                    <a:pt x="109163" y="8135"/>
                  </a:lnTo>
                  <a:close/>
                  <a:moveTo>
                    <a:pt x="120209" y="8965"/>
                  </a:moveTo>
                  <a:lnTo>
                    <a:pt x="120193" y="9190"/>
                  </a:lnTo>
                  <a:lnTo>
                    <a:pt x="131006" y="10002"/>
                  </a:lnTo>
                  <a:lnTo>
                    <a:pt x="131022" y="9769"/>
                  </a:lnTo>
                  <a:lnTo>
                    <a:pt x="120209" y="8965"/>
                  </a:lnTo>
                  <a:close/>
                  <a:moveTo>
                    <a:pt x="131254" y="9787"/>
                  </a:moveTo>
                  <a:lnTo>
                    <a:pt x="131239" y="10018"/>
                  </a:lnTo>
                  <a:lnTo>
                    <a:pt x="142051" y="10822"/>
                  </a:lnTo>
                  <a:lnTo>
                    <a:pt x="142067" y="10591"/>
                  </a:lnTo>
                  <a:lnTo>
                    <a:pt x="131254" y="9787"/>
                  </a:lnTo>
                  <a:close/>
                  <a:moveTo>
                    <a:pt x="142292" y="10607"/>
                  </a:moveTo>
                  <a:lnTo>
                    <a:pt x="142274" y="10840"/>
                  </a:lnTo>
                  <a:lnTo>
                    <a:pt x="153089" y="11644"/>
                  </a:lnTo>
                  <a:lnTo>
                    <a:pt x="153105" y="11419"/>
                  </a:lnTo>
                  <a:lnTo>
                    <a:pt x="142292" y="10607"/>
                  </a:lnTo>
                  <a:close/>
                  <a:moveTo>
                    <a:pt x="153338" y="11437"/>
                  </a:moveTo>
                  <a:lnTo>
                    <a:pt x="153320" y="11659"/>
                  </a:lnTo>
                  <a:lnTo>
                    <a:pt x="164135" y="12473"/>
                  </a:lnTo>
                  <a:lnTo>
                    <a:pt x="164151" y="12241"/>
                  </a:lnTo>
                  <a:lnTo>
                    <a:pt x="153338" y="11437"/>
                  </a:lnTo>
                  <a:close/>
                  <a:moveTo>
                    <a:pt x="164383" y="12257"/>
                  </a:moveTo>
                  <a:lnTo>
                    <a:pt x="164366" y="12489"/>
                  </a:lnTo>
                  <a:lnTo>
                    <a:pt x="175180" y="13293"/>
                  </a:lnTo>
                  <a:lnTo>
                    <a:pt x="175196" y="13061"/>
                  </a:lnTo>
                  <a:lnTo>
                    <a:pt x="164383" y="12257"/>
                  </a:lnTo>
                  <a:close/>
                  <a:moveTo>
                    <a:pt x="175429" y="13079"/>
                  </a:moveTo>
                  <a:lnTo>
                    <a:pt x="175411" y="13309"/>
                  </a:lnTo>
                  <a:lnTo>
                    <a:pt x="186226" y="14115"/>
                  </a:lnTo>
                  <a:lnTo>
                    <a:pt x="186242" y="13891"/>
                  </a:lnTo>
                  <a:lnTo>
                    <a:pt x="175429" y="13079"/>
                  </a:lnTo>
                  <a:close/>
                  <a:moveTo>
                    <a:pt x="186467" y="13906"/>
                  </a:moveTo>
                  <a:lnTo>
                    <a:pt x="186449" y="14131"/>
                  </a:lnTo>
                  <a:lnTo>
                    <a:pt x="197264" y="14935"/>
                  </a:lnTo>
                  <a:lnTo>
                    <a:pt x="197280" y="14712"/>
                  </a:lnTo>
                  <a:lnTo>
                    <a:pt x="186467" y="13906"/>
                  </a:lnTo>
                  <a:close/>
                  <a:moveTo>
                    <a:pt x="197512" y="14728"/>
                  </a:moveTo>
                  <a:lnTo>
                    <a:pt x="197495" y="14961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2" y="14728"/>
                  </a:lnTo>
                  <a:close/>
                  <a:moveTo>
                    <a:pt x="208558" y="15548"/>
                  </a:moveTo>
                  <a:lnTo>
                    <a:pt x="208540" y="15781"/>
                  </a:lnTo>
                  <a:lnTo>
                    <a:pt x="219355" y="16585"/>
                  </a:lnTo>
                  <a:lnTo>
                    <a:pt x="219371" y="16354"/>
                  </a:lnTo>
                  <a:lnTo>
                    <a:pt x="208558" y="15548"/>
                  </a:lnTo>
                  <a:close/>
                  <a:moveTo>
                    <a:pt x="219604" y="16378"/>
                  </a:moveTo>
                  <a:lnTo>
                    <a:pt x="219578" y="16603"/>
                  </a:lnTo>
                  <a:lnTo>
                    <a:pt x="230401" y="17407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39" y="17200"/>
                  </a:moveTo>
                  <a:lnTo>
                    <a:pt x="230623" y="17431"/>
                  </a:lnTo>
                  <a:lnTo>
                    <a:pt x="241436" y="18235"/>
                  </a:lnTo>
                  <a:lnTo>
                    <a:pt x="241454" y="18004"/>
                  </a:lnTo>
                  <a:lnTo>
                    <a:pt x="230639" y="17200"/>
                  </a:lnTo>
                  <a:close/>
                  <a:moveTo>
                    <a:pt x="241685" y="18020"/>
                  </a:moveTo>
                  <a:lnTo>
                    <a:pt x="241669" y="18253"/>
                  </a:lnTo>
                  <a:lnTo>
                    <a:pt x="252482" y="19057"/>
                  </a:lnTo>
                  <a:lnTo>
                    <a:pt x="252500" y="18824"/>
                  </a:lnTo>
                  <a:lnTo>
                    <a:pt x="241685" y="18020"/>
                  </a:lnTo>
                  <a:close/>
                  <a:moveTo>
                    <a:pt x="252731" y="18850"/>
                  </a:moveTo>
                  <a:lnTo>
                    <a:pt x="252715" y="19073"/>
                  </a:lnTo>
                  <a:lnTo>
                    <a:pt x="263528" y="1987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68" y="19670"/>
                  </a:moveTo>
                  <a:lnTo>
                    <a:pt x="263752" y="19903"/>
                  </a:lnTo>
                  <a:lnTo>
                    <a:pt x="273290" y="20607"/>
                  </a:lnTo>
                  <a:lnTo>
                    <a:pt x="273305" y="20385"/>
                  </a:lnTo>
                  <a:lnTo>
                    <a:pt x="263768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"/>
            <p:cNvSpPr/>
            <p:nvPr/>
          </p:nvSpPr>
          <p:spPr>
            <a:xfrm>
              <a:off x="764675" y="814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"/>
            <p:cNvSpPr/>
            <p:nvPr/>
          </p:nvSpPr>
          <p:spPr>
            <a:xfrm>
              <a:off x="1040825" y="8350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"/>
            <p:cNvSpPr/>
            <p:nvPr/>
          </p:nvSpPr>
          <p:spPr>
            <a:xfrm>
              <a:off x="1316750" y="855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"/>
            <p:cNvSpPr/>
            <p:nvPr/>
          </p:nvSpPr>
          <p:spPr>
            <a:xfrm>
              <a:off x="1592900" y="876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"/>
            <p:cNvSpPr/>
            <p:nvPr/>
          </p:nvSpPr>
          <p:spPr>
            <a:xfrm>
              <a:off x="1869050" y="8967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8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"/>
            <p:cNvSpPr/>
            <p:nvPr/>
          </p:nvSpPr>
          <p:spPr>
            <a:xfrm>
              <a:off x="2145175" y="9173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"/>
            <p:cNvSpPr/>
            <p:nvPr/>
          </p:nvSpPr>
          <p:spPr>
            <a:xfrm>
              <a:off x="2421125" y="9378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"/>
            <p:cNvSpPr/>
            <p:nvPr/>
          </p:nvSpPr>
          <p:spPr>
            <a:xfrm>
              <a:off x="2697275" y="9585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"/>
            <p:cNvSpPr/>
            <p:nvPr/>
          </p:nvSpPr>
          <p:spPr>
            <a:xfrm>
              <a:off x="2973400" y="9791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6" y="250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"/>
            <p:cNvSpPr/>
            <p:nvPr/>
          </p:nvSpPr>
          <p:spPr>
            <a:xfrm>
              <a:off x="3249350" y="999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"/>
            <p:cNvSpPr/>
            <p:nvPr/>
          </p:nvSpPr>
          <p:spPr>
            <a:xfrm>
              <a:off x="3525500" y="1020350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"/>
            <p:cNvSpPr/>
            <p:nvPr/>
          </p:nvSpPr>
          <p:spPr>
            <a:xfrm>
              <a:off x="3801625" y="10408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"/>
            <p:cNvSpPr/>
            <p:nvPr/>
          </p:nvSpPr>
          <p:spPr>
            <a:xfrm>
              <a:off x="4077775" y="10614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"/>
            <p:cNvSpPr/>
            <p:nvPr/>
          </p:nvSpPr>
          <p:spPr>
            <a:xfrm>
              <a:off x="4353700" y="10821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1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"/>
            <p:cNvSpPr/>
            <p:nvPr/>
          </p:nvSpPr>
          <p:spPr>
            <a:xfrm>
              <a:off x="4629850" y="1102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"/>
            <p:cNvSpPr/>
            <p:nvPr/>
          </p:nvSpPr>
          <p:spPr>
            <a:xfrm>
              <a:off x="4906000" y="11231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6"/>
            <p:cNvSpPr/>
            <p:nvPr/>
          </p:nvSpPr>
          <p:spPr>
            <a:xfrm>
              <a:off x="5182125" y="11439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2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"/>
            <p:cNvSpPr/>
            <p:nvPr/>
          </p:nvSpPr>
          <p:spPr>
            <a:xfrm>
              <a:off x="5458075" y="11644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3"/>
                  </a:lnTo>
                  <a:lnTo>
                    <a:pt x="232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"/>
            <p:cNvSpPr/>
            <p:nvPr/>
          </p:nvSpPr>
          <p:spPr>
            <a:xfrm>
              <a:off x="5734225" y="11849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"/>
            <p:cNvSpPr/>
            <p:nvPr/>
          </p:nvSpPr>
          <p:spPr>
            <a:xfrm>
              <a:off x="6010350" y="1205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"/>
            <p:cNvSpPr/>
            <p:nvPr/>
          </p:nvSpPr>
          <p:spPr>
            <a:xfrm>
              <a:off x="6286500" y="1226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3" y="249"/>
                  </a:lnTo>
                  <a:lnTo>
                    <a:pt x="23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"/>
            <p:cNvSpPr/>
            <p:nvPr/>
          </p:nvSpPr>
          <p:spPr>
            <a:xfrm>
              <a:off x="6562400" y="1246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"/>
            <p:cNvSpPr/>
            <p:nvPr/>
          </p:nvSpPr>
          <p:spPr>
            <a:xfrm>
              <a:off x="6838525" y="12672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2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"/>
            <p:cNvSpPr/>
            <p:nvPr/>
          </p:nvSpPr>
          <p:spPr>
            <a:xfrm>
              <a:off x="7114675" y="12880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2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"/>
            <p:cNvSpPr/>
            <p:nvPr/>
          </p:nvSpPr>
          <p:spPr>
            <a:xfrm>
              <a:off x="505750" y="1072600"/>
              <a:ext cx="6832650" cy="515400"/>
            </a:xfrm>
            <a:custGeom>
              <a:avLst/>
              <a:gdLst/>
              <a:ahLst/>
              <a:cxnLst/>
              <a:rect l="l" t="t" r="r" b="b"/>
              <a:pathLst>
                <a:path w="273306" h="20616" extrusionOk="0">
                  <a:moveTo>
                    <a:pt x="18" y="1"/>
                  </a:moveTo>
                  <a:lnTo>
                    <a:pt x="0" y="231"/>
                  </a:lnTo>
                  <a:lnTo>
                    <a:pt x="9537" y="946"/>
                  </a:lnTo>
                  <a:lnTo>
                    <a:pt x="9553" y="713"/>
                  </a:lnTo>
                  <a:lnTo>
                    <a:pt x="18" y="1"/>
                  </a:lnTo>
                  <a:close/>
                  <a:moveTo>
                    <a:pt x="9778" y="729"/>
                  </a:moveTo>
                  <a:lnTo>
                    <a:pt x="9760" y="962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29"/>
                  </a:lnTo>
                  <a:close/>
                  <a:moveTo>
                    <a:pt x="20824" y="1551"/>
                  </a:moveTo>
                  <a:lnTo>
                    <a:pt x="20806" y="1784"/>
                  </a:lnTo>
                  <a:lnTo>
                    <a:pt x="31621" y="2588"/>
                  </a:lnTo>
                  <a:lnTo>
                    <a:pt x="31637" y="2363"/>
                  </a:lnTo>
                  <a:lnTo>
                    <a:pt x="20824" y="1551"/>
                  </a:lnTo>
                  <a:close/>
                  <a:moveTo>
                    <a:pt x="31870" y="2381"/>
                  </a:moveTo>
                  <a:lnTo>
                    <a:pt x="31852" y="2604"/>
                  </a:lnTo>
                  <a:lnTo>
                    <a:pt x="42666" y="3416"/>
                  </a:lnTo>
                  <a:lnTo>
                    <a:pt x="42682" y="3185"/>
                  </a:lnTo>
                  <a:lnTo>
                    <a:pt x="31870" y="2381"/>
                  </a:lnTo>
                  <a:close/>
                  <a:moveTo>
                    <a:pt x="42907" y="3201"/>
                  </a:moveTo>
                  <a:lnTo>
                    <a:pt x="42889" y="3434"/>
                  </a:lnTo>
                  <a:lnTo>
                    <a:pt x="53704" y="4238"/>
                  </a:lnTo>
                  <a:lnTo>
                    <a:pt x="53728" y="4005"/>
                  </a:lnTo>
                  <a:lnTo>
                    <a:pt x="42907" y="3201"/>
                  </a:lnTo>
                  <a:close/>
                  <a:moveTo>
                    <a:pt x="53953" y="4023"/>
                  </a:moveTo>
                  <a:lnTo>
                    <a:pt x="53935" y="4254"/>
                  </a:lnTo>
                  <a:lnTo>
                    <a:pt x="64750" y="5058"/>
                  </a:lnTo>
                  <a:lnTo>
                    <a:pt x="64766" y="4835"/>
                  </a:lnTo>
                  <a:lnTo>
                    <a:pt x="53953" y="4023"/>
                  </a:lnTo>
                  <a:close/>
                  <a:moveTo>
                    <a:pt x="64999" y="4851"/>
                  </a:moveTo>
                  <a:lnTo>
                    <a:pt x="64981" y="5076"/>
                  </a:lnTo>
                  <a:lnTo>
                    <a:pt x="75795" y="5888"/>
                  </a:lnTo>
                  <a:lnTo>
                    <a:pt x="75811" y="5655"/>
                  </a:lnTo>
                  <a:lnTo>
                    <a:pt x="64999" y="4851"/>
                  </a:lnTo>
                  <a:close/>
                  <a:moveTo>
                    <a:pt x="76044" y="5673"/>
                  </a:moveTo>
                  <a:lnTo>
                    <a:pt x="76026" y="5903"/>
                  </a:lnTo>
                  <a:lnTo>
                    <a:pt x="86841" y="6710"/>
                  </a:lnTo>
                  <a:lnTo>
                    <a:pt x="86857" y="6477"/>
                  </a:lnTo>
                  <a:lnTo>
                    <a:pt x="76044" y="5673"/>
                  </a:lnTo>
                  <a:close/>
                  <a:moveTo>
                    <a:pt x="87080" y="6493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5" y="7307"/>
                  </a:lnTo>
                  <a:lnTo>
                    <a:pt x="87080" y="6493"/>
                  </a:lnTo>
                  <a:close/>
                  <a:moveTo>
                    <a:pt x="98126" y="7323"/>
                  </a:moveTo>
                  <a:lnTo>
                    <a:pt x="98110" y="7545"/>
                  </a:lnTo>
                  <a:lnTo>
                    <a:pt x="108922" y="8359"/>
                  </a:lnTo>
                  <a:lnTo>
                    <a:pt x="108940" y="8127"/>
                  </a:lnTo>
                  <a:lnTo>
                    <a:pt x="98126" y="7323"/>
                  </a:lnTo>
                  <a:close/>
                  <a:moveTo>
                    <a:pt x="109171" y="8142"/>
                  </a:moveTo>
                  <a:lnTo>
                    <a:pt x="109155" y="8375"/>
                  </a:lnTo>
                  <a:lnTo>
                    <a:pt x="119968" y="9179"/>
                  </a:lnTo>
                  <a:lnTo>
                    <a:pt x="119986" y="8948"/>
                  </a:lnTo>
                  <a:lnTo>
                    <a:pt x="109171" y="8142"/>
                  </a:lnTo>
                  <a:close/>
                  <a:moveTo>
                    <a:pt x="120217" y="8964"/>
                  </a:moveTo>
                  <a:lnTo>
                    <a:pt x="120201" y="9197"/>
                  </a:lnTo>
                  <a:lnTo>
                    <a:pt x="131014" y="10001"/>
                  </a:lnTo>
                  <a:lnTo>
                    <a:pt x="131032" y="9776"/>
                  </a:lnTo>
                  <a:lnTo>
                    <a:pt x="120217" y="8964"/>
                  </a:lnTo>
                  <a:close/>
                  <a:moveTo>
                    <a:pt x="131255" y="9794"/>
                  </a:moveTo>
                  <a:lnTo>
                    <a:pt x="131239" y="10017"/>
                  </a:lnTo>
                  <a:lnTo>
                    <a:pt x="142051" y="10829"/>
                  </a:lnTo>
                  <a:lnTo>
                    <a:pt x="142069" y="10598"/>
                  </a:lnTo>
                  <a:lnTo>
                    <a:pt x="131255" y="9794"/>
                  </a:lnTo>
                  <a:close/>
                  <a:moveTo>
                    <a:pt x="142300" y="10614"/>
                  </a:moveTo>
                  <a:lnTo>
                    <a:pt x="142284" y="10847"/>
                  </a:lnTo>
                  <a:lnTo>
                    <a:pt x="153097" y="11651"/>
                  </a:lnTo>
                  <a:lnTo>
                    <a:pt x="153115" y="11418"/>
                  </a:lnTo>
                  <a:lnTo>
                    <a:pt x="142300" y="10614"/>
                  </a:lnTo>
                  <a:close/>
                  <a:moveTo>
                    <a:pt x="153346" y="11436"/>
                  </a:moveTo>
                  <a:lnTo>
                    <a:pt x="153330" y="11667"/>
                  </a:lnTo>
                  <a:lnTo>
                    <a:pt x="164143" y="12471"/>
                  </a:lnTo>
                  <a:lnTo>
                    <a:pt x="164161" y="12248"/>
                  </a:lnTo>
                  <a:lnTo>
                    <a:pt x="153346" y="11436"/>
                  </a:lnTo>
                  <a:close/>
                  <a:moveTo>
                    <a:pt x="164391" y="12264"/>
                  </a:moveTo>
                  <a:lnTo>
                    <a:pt x="164368" y="12489"/>
                  </a:lnTo>
                  <a:lnTo>
                    <a:pt x="175188" y="13301"/>
                  </a:lnTo>
                  <a:lnTo>
                    <a:pt x="175206" y="13068"/>
                  </a:lnTo>
                  <a:lnTo>
                    <a:pt x="164391" y="12264"/>
                  </a:lnTo>
                  <a:close/>
                  <a:moveTo>
                    <a:pt x="175429" y="13086"/>
                  </a:moveTo>
                  <a:lnTo>
                    <a:pt x="175413" y="13317"/>
                  </a:lnTo>
                  <a:lnTo>
                    <a:pt x="186226" y="14123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9"/>
                  </a:lnTo>
                  <a:lnTo>
                    <a:pt x="197272" y="14943"/>
                  </a:lnTo>
                  <a:lnTo>
                    <a:pt x="197288" y="14720"/>
                  </a:lnTo>
                  <a:lnTo>
                    <a:pt x="186475" y="13906"/>
                  </a:lnTo>
                  <a:close/>
                  <a:moveTo>
                    <a:pt x="197520" y="14736"/>
                  </a:moveTo>
                  <a:lnTo>
                    <a:pt x="197505" y="14959"/>
                  </a:lnTo>
                  <a:lnTo>
                    <a:pt x="208317" y="15773"/>
                  </a:lnTo>
                  <a:lnTo>
                    <a:pt x="208333" y="15540"/>
                  </a:lnTo>
                  <a:lnTo>
                    <a:pt x="197520" y="14736"/>
                  </a:lnTo>
                  <a:close/>
                  <a:moveTo>
                    <a:pt x="208558" y="15556"/>
                  </a:moveTo>
                  <a:lnTo>
                    <a:pt x="208542" y="15789"/>
                  </a:lnTo>
                  <a:lnTo>
                    <a:pt x="219355" y="16593"/>
                  </a:lnTo>
                  <a:lnTo>
                    <a:pt x="219379" y="16362"/>
                  </a:lnTo>
                  <a:lnTo>
                    <a:pt x="208558" y="15556"/>
                  </a:lnTo>
                  <a:close/>
                  <a:moveTo>
                    <a:pt x="219604" y="16378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0"/>
                  </a:lnTo>
                  <a:lnTo>
                    <a:pt x="219604" y="16378"/>
                  </a:lnTo>
                  <a:close/>
                  <a:moveTo>
                    <a:pt x="230649" y="17208"/>
                  </a:moveTo>
                  <a:lnTo>
                    <a:pt x="230634" y="17431"/>
                  </a:lnTo>
                  <a:lnTo>
                    <a:pt x="241446" y="18243"/>
                  </a:lnTo>
                  <a:lnTo>
                    <a:pt x="241462" y="18012"/>
                  </a:lnTo>
                  <a:lnTo>
                    <a:pt x="230649" y="17208"/>
                  </a:lnTo>
                  <a:close/>
                  <a:moveTo>
                    <a:pt x="241695" y="18028"/>
                  </a:moveTo>
                  <a:lnTo>
                    <a:pt x="241679" y="18261"/>
                  </a:lnTo>
                  <a:lnTo>
                    <a:pt x="252492" y="19065"/>
                  </a:lnTo>
                  <a:lnTo>
                    <a:pt x="252508" y="18832"/>
                  </a:lnTo>
                  <a:lnTo>
                    <a:pt x="241695" y="18028"/>
                  </a:lnTo>
                  <a:close/>
                  <a:moveTo>
                    <a:pt x="252733" y="18850"/>
                  </a:moveTo>
                  <a:lnTo>
                    <a:pt x="252715" y="19081"/>
                  </a:lnTo>
                  <a:lnTo>
                    <a:pt x="263530" y="19885"/>
                  </a:lnTo>
                  <a:lnTo>
                    <a:pt x="263546" y="19662"/>
                  </a:lnTo>
                  <a:lnTo>
                    <a:pt x="252733" y="18850"/>
                  </a:lnTo>
                  <a:close/>
                  <a:moveTo>
                    <a:pt x="263778" y="19678"/>
                  </a:moveTo>
                  <a:lnTo>
                    <a:pt x="263761" y="19903"/>
                  </a:lnTo>
                  <a:lnTo>
                    <a:pt x="273290" y="20615"/>
                  </a:lnTo>
                  <a:lnTo>
                    <a:pt x="273306" y="20382"/>
                  </a:lnTo>
                  <a:lnTo>
                    <a:pt x="263778" y="196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"/>
            <p:cNvSpPr/>
            <p:nvPr/>
          </p:nvSpPr>
          <p:spPr>
            <a:xfrm>
              <a:off x="744175" y="1090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"/>
            <p:cNvSpPr/>
            <p:nvPr/>
          </p:nvSpPr>
          <p:spPr>
            <a:xfrm>
              <a:off x="1020125" y="11109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"/>
            <p:cNvSpPr/>
            <p:nvPr/>
          </p:nvSpPr>
          <p:spPr>
            <a:xfrm>
              <a:off x="1296250" y="11316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2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"/>
            <p:cNvSpPr/>
            <p:nvPr/>
          </p:nvSpPr>
          <p:spPr>
            <a:xfrm>
              <a:off x="1572400" y="11522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"/>
            <p:cNvSpPr/>
            <p:nvPr/>
          </p:nvSpPr>
          <p:spPr>
            <a:xfrm>
              <a:off x="1848350" y="11727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2124475" y="11934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2400625" y="12139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2676775" y="1234500"/>
              <a:ext cx="5975" cy="6250"/>
            </a:xfrm>
            <a:custGeom>
              <a:avLst/>
              <a:gdLst/>
              <a:ahLst/>
              <a:cxnLst/>
              <a:rect l="l" t="t" r="r" b="b"/>
              <a:pathLst>
                <a:path w="23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49"/>
                  </a:lnTo>
                  <a:lnTo>
                    <a:pt x="23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2952650" y="125525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9" y="1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3228800" y="1275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3504950" y="12963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3781075" y="13170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26" y="241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4057025" y="1337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4333175" y="13580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4609300" y="13788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3"/>
                  </a:lnTo>
                  <a:lnTo>
                    <a:pt x="226" y="241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4885450" y="13993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8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161400" y="14198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437525" y="1440600"/>
              <a:ext cx="6250" cy="5975"/>
            </a:xfrm>
            <a:custGeom>
              <a:avLst/>
              <a:gdLst/>
              <a:ahLst/>
              <a:cxnLst/>
              <a:rect l="l" t="t" r="r" b="b"/>
              <a:pathLst>
                <a:path w="250" h="239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713675" y="14611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989625" y="14816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6265750" y="15023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6541900" y="1522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6818025" y="15433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2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7093975" y="15641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485250" y="1348750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6" y="0"/>
                  </a:moveTo>
                  <a:lnTo>
                    <a:pt x="0" y="231"/>
                  </a:lnTo>
                  <a:lnTo>
                    <a:pt x="9527" y="938"/>
                  </a:lnTo>
                  <a:lnTo>
                    <a:pt x="9545" y="713"/>
                  </a:lnTo>
                  <a:lnTo>
                    <a:pt x="16" y="0"/>
                  </a:lnTo>
                  <a:close/>
                  <a:moveTo>
                    <a:pt x="9776" y="729"/>
                  </a:moveTo>
                  <a:lnTo>
                    <a:pt x="9760" y="961"/>
                  </a:lnTo>
                  <a:lnTo>
                    <a:pt x="20573" y="1765"/>
                  </a:lnTo>
                  <a:lnTo>
                    <a:pt x="20591" y="1535"/>
                  </a:lnTo>
                  <a:lnTo>
                    <a:pt x="9776" y="729"/>
                  </a:lnTo>
                  <a:close/>
                  <a:moveTo>
                    <a:pt x="20822" y="1551"/>
                  </a:moveTo>
                  <a:lnTo>
                    <a:pt x="20806" y="1783"/>
                  </a:lnTo>
                  <a:lnTo>
                    <a:pt x="31619" y="2587"/>
                  </a:lnTo>
                  <a:lnTo>
                    <a:pt x="31637" y="2355"/>
                  </a:lnTo>
                  <a:lnTo>
                    <a:pt x="20822" y="1551"/>
                  </a:lnTo>
                  <a:close/>
                  <a:moveTo>
                    <a:pt x="31860" y="2380"/>
                  </a:moveTo>
                  <a:lnTo>
                    <a:pt x="31844" y="2603"/>
                  </a:lnTo>
                  <a:lnTo>
                    <a:pt x="42656" y="3407"/>
                  </a:lnTo>
                  <a:lnTo>
                    <a:pt x="42682" y="3184"/>
                  </a:lnTo>
                  <a:lnTo>
                    <a:pt x="31860" y="2380"/>
                  </a:lnTo>
                  <a:close/>
                  <a:moveTo>
                    <a:pt x="42905" y="3200"/>
                  </a:moveTo>
                  <a:lnTo>
                    <a:pt x="42889" y="3433"/>
                  </a:lnTo>
                  <a:lnTo>
                    <a:pt x="53702" y="4237"/>
                  </a:lnTo>
                  <a:lnTo>
                    <a:pt x="53718" y="4004"/>
                  </a:lnTo>
                  <a:lnTo>
                    <a:pt x="42905" y="3200"/>
                  </a:lnTo>
                  <a:close/>
                  <a:moveTo>
                    <a:pt x="53951" y="4022"/>
                  </a:moveTo>
                  <a:lnTo>
                    <a:pt x="53935" y="4253"/>
                  </a:lnTo>
                  <a:lnTo>
                    <a:pt x="64748" y="5057"/>
                  </a:lnTo>
                  <a:lnTo>
                    <a:pt x="64764" y="4826"/>
                  </a:lnTo>
                  <a:lnTo>
                    <a:pt x="53951" y="4022"/>
                  </a:lnTo>
                  <a:close/>
                  <a:moveTo>
                    <a:pt x="64997" y="4842"/>
                  </a:moveTo>
                  <a:lnTo>
                    <a:pt x="64981" y="5075"/>
                  </a:lnTo>
                  <a:lnTo>
                    <a:pt x="75793" y="5879"/>
                  </a:lnTo>
                  <a:lnTo>
                    <a:pt x="75809" y="5654"/>
                  </a:lnTo>
                  <a:lnTo>
                    <a:pt x="64997" y="4842"/>
                  </a:lnTo>
                  <a:close/>
                  <a:moveTo>
                    <a:pt x="76034" y="5672"/>
                  </a:moveTo>
                  <a:lnTo>
                    <a:pt x="76018" y="5895"/>
                  </a:lnTo>
                  <a:lnTo>
                    <a:pt x="86831" y="6709"/>
                  </a:lnTo>
                  <a:lnTo>
                    <a:pt x="86847" y="6476"/>
                  </a:lnTo>
                  <a:lnTo>
                    <a:pt x="76034" y="5672"/>
                  </a:lnTo>
                  <a:close/>
                  <a:moveTo>
                    <a:pt x="87080" y="6492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3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10" y="7545"/>
                  </a:lnTo>
                  <a:lnTo>
                    <a:pt x="108922" y="8351"/>
                  </a:lnTo>
                  <a:lnTo>
                    <a:pt x="108938" y="8126"/>
                  </a:lnTo>
                  <a:lnTo>
                    <a:pt x="98126" y="7314"/>
                  </a:lnTo>
                  <a:close/>
                  <a:moveTo>
                    <a:pt x="109171" y="8142"/>
                  </a:moveTo>
                  <a:lnTo>
                    <a:pt x="109155" y="8367"/>
                  </a:lnTo>
                  <a:lnTo>
                    <a:pt x="119968" y="9179"/>
                  </a:lnTo>
                  <a:lnTo>
                    <a:pt x="119984" y="8948"/>
                  </a:lnTo>
                  <a:lnTo>
                    <a:pt x="109171" y="8142"/>
                  </a:lnTo>
                  <a:close/>
                  <a:moveTo>
                    <a:pt x="120209" y="8964"/>
                  </a:moveTo>
                  <a:lnTo>
                    <a:pt x="120191" y="9197"/>
                  </a:lnTo>
                  <a:lnTo>
                    <a:pt x="131006" y="10001"/>
                  </a:lnTo>
                  <a:lnTo>
                    <a:pt x="131022" y="9768"/>
                  </a:lnTo>
                  <a:lnTo>
                    <a:pt x="120209" y="8964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1" y="10821"/>
                  </a:lnTo>
                  <a:lnTo>
                    <a:pt x="142067" y="10598"/>
                  </a:lnTo>
                  <a:lnTo>
                    <a:pt x="131255" y="9784"/>
                  </a:lnTo>
                  <a:close/>
                  <a:moveTo>
                    <a:pt x="142300" y="10614"/>
                  </a:moveTo>
                  <a:lnTo>
                    <a:pt x="142282" y="10839"/>
                  </a:lnTo>
                  <a:lnTo>
                    <a:pt x="153097" y="11651"/>
                  </a:lnTo>
                  <a:lnTo>
                    <a:pt x="153113" y="11418"/>
                  </a:lnTo>
                  <a:lnTo>
                    <a:pt x="142300" y="10614"/>
                  </a:lnTo>
                  <a:close/>
                  <a:moveTo>
                    <a:pt x="153338" y="11436"/>
                  </a:moveTo>
                  <a:lnTo>
                    <a:pt x="153320" y="11667"/>
                  </a:lnTo>
                  <a:lnTo>
                    <a:pt x="164135" y="12471"/>
                  </a:lnTo>
                  <a:lnTo>
                    <a:pt x="164159" y="12240"/>
                  </a:lnTo>
                  <a:lnTo>
                    <a:pt x="153338" y="11436"/>
                  </a:lnTo>
                  <a:close/>
                  <a:moveTo>
                    <a:pt x="164384" y="12256"/>
                  </a:moveTo>
                  <a:lnTo>
                    <a:pt x="164366" y="12489"/>
                  </a:lnTo>
                  <a:lnTo>
                    <a:pt x="175180" y="13293"/>
                  </a:lnTo>
                  <a:lnTo>
                    <a:pt x="175196" y="13068"/>
                  </a:lnTo>
                  <a:lnTo>
                    <a:pt x="164384" y="12256"/>
                  </a:lnTo>
                  <a:close/>
                  <a:moveTo>
                    <a:pt x="175429" y="13086"/>
                  </a:moveTo>
                  <a:lnTo>
                    <a:pt x="175411" y="13309"/>
                  </a:lnTo>
                  <a:lnTo>
                    <a:pt x="186226" y="14123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7" y="14139"/>
                  </a:lnTo>
                  <a:lnTo>
                    <a:pt x="197272" y="14943"/>
                  </a:lnTo>
                  <a:lnTo>
                    <a:pt x="197288" y="14710"/>
                  </a:lnTo>
                  <a:lnTo>
                    <a:pt x="186475" y="13906"/>
                  </a:lnTo>
                  <a:close/>
                  <a:moveTo>
                    <a:pt x="197511" y="14728"/>
                  </a:moveTo>
                  <a:lnTo>
                    <a:pt x="197495" y="14959"/>
                  </a:lnTo>
                  <a:lnTo>
                    <a:pt x="208307" y="15765"/>
                  </a:lnTo>
                  <a:lnTo>
                    <a:pt x="208333" y="15540"/>
                  </a:lnTo>
                  <a:lnTo>
                    <a:pt x="197511" y="14728"/>
                  </a:lnTo>
                  <a:close/>
                  <a:moveTo>
                    <a:pt x="208556" y="15556"/>
                  </a:moveTo>
                  <a:lnTo>
                    <a:pt x="208540" y="15780"/>
                  </a:lnTo>
                  <a:lnTo>
                    <a:pt x="219353" y="16592"/>
                  </a:lnTo>
                  <a:lnTo>
                    <a:pt x="219371" y="16362"/>
                  </a:lnTo>
                  <a:lnTo>
                    <a:pt x="208556" y="15556"/>
                  </a:lnTo>
                  <a:close/>
                  <a:moveTo>
                    <a:pt x="219602" y="16378"/>
                  </a:moveTo>
                  <a:lnTo>
                    <a:pt x="219586" y="16610"/>
                  </a:lnTo>
                  <a:lnTo>
                    <a:pt x="230399" y="17414"/>
                  </a:lnTo>
                  <a:lnTo>
                    <a:pt x="230417" y="17182"/>
                  </a:lnTo>
                  <a:lnTo>
                    <a:pt x="219602" y="16378"/>
                  </a:lnTo>
                  <a:close/>
                  <a:moveTo>
                    <a:pt x="230647" y="17197"/>
                  </a:moveTo>
                  <a:lnTo>
                    <a:pt x="230632" y="17430"/>
                  </a:lnTo>
                  <a:lnTo>
                    <a:pt x="241444" y="18234"/>
                  </a:lnTo>
                  <a:lnTo>
                    <a:pt x="241462" y="18011"/>
                  </a:lnTo>
                  <a:lnTo>
                    <a:pt x="230647" y="17197"/>
                  </a:lnTo>
                  <a:close/>
                  <a:moveTo>
                    <a:pt x="241685" y="18027"/>
                  </a:moveTo>
                  <a:lnTo>
                    <a:pt x="241669" y="18252"/>
                  </a:lnTo>
                  <a:lnTo>
                    <a:pt x="252482" y="19064"/>
                  </a:lnTo>
                  <a:lnTo>
                    <a:pt x="252500" y="18831"/>
                  </a:lnTo>
                  <a:lnTo>
                    <a:pt x="241685" y="18027"/>
                  </a:lnTo>
                  <a:close/>
                  <a:moveTo>
                    <a:pt x="252731" y="18849"/>
                  </a:moveTo>
                  <a:lnTo>
                    <a:pt x="252715" y="19080"/>
                  </a:lnTo>
                  <a:lnTo>
                    <a:pt x="263528" y="19884"/>
                  </a:lnTo>
                  <a:lnTo>
                    <a:pt x="263546" y="19653"/>
                  </a:lnTo>
                  <a:lnTo>
                    <a:pt x="252731" y="18849"/>
                  </a:lnTo>
                  <a:close/>
                  <a:moveTo>
                    <a:pt x="263776" y="19669"/>
                  </a:moveTo>
                  <a:lnTo>
                    <a:pt x="263761" y="19902"/>
                  </a:lnTo>
                  <a:lnTo>
                    <a:pt x="273288" y="20615"/>
                  </a:lnTo>
                  <a:lnTo>
                    <a:pt x="273306" y="20382"/>
                  </a:lnTo>
                  <a:lnTo>
                    <a:pt x="263776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723425" y="1366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26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999575" y="13871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1275700" y="14076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2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1551650" y="14283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6" y="0"/>
                  </a:moveTo>
                  <a:lnTo>
                    <a:pt x="0" y="22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1827800" y="14488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2103925" y="1469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2380075" y="14901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2656025" y="15106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2932150" y="15311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3208300" y="15519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3484450" y="15724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3760375" y="15929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4036525" y="16136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4312675" y="1634175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4588600" y="16547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4864750" y="16754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31" y="242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140900" y="16959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17025" y="17164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692925" y="17372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6" y="1"/>
                  </a:moveTo>
                  <a:lnTo>
                    <a:pt x="0" y="226"/>
                  </a:lnTo>
                  <a:lnTo>
                    <a:pt x="233" y="241"/>
                  </a:lnTo>
                  <a:lnTo>
                    <a:pt x="249" y="1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969075" y="1757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6245200" y="1778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6521350" y="17990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6797300" y="1819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7073425" y="1840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464700" y="1624875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8" y="1"/>
                  </a:moveTo>
                  <a:lnTo>
                    <a:pt x="0" y="224"/>
                  </a:lnTo>
                  <a:lnTo>
                    <a:pt x="9530" y="938"/>
                  </a:lnTo>
                  <a:lnTo>
                    <a:pt x="9545" y="713"/>
                  </a:lnTo>
                  <a:lnTo>
                    <a:pt x="18" y="1"/>
                  </a:lnTo>
                  <a:close/>
                  <a:moveTo>
                    <a:pt x="9778" y="729"/>
                  </a:moveTo>
                  <a:lnTo>
                    <a:pt x="9760" y="954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29"/>
                  </a:lnTo>
                  <a:close/>
                  <a:moveTo>
                    <a:pt x="20816" y="1551"/>
                  </a:moveTo>
                  <a:lnTo>
                    <a:pt x="20798" y="1784"/>
                  </a:lnTo>
                  <a:lnTo>
                    <a:pt x="31613" y="2588"/>
                  </a:lnTo>
                  <a:lnTo>
                    <a:pt x="31629" y="2355"/>
                  </a:lnTo>
                  <a:lnTo>
                    <a:pt x="20816" y="1551"/>
                  </a:lnTo>
                  <a:close/>
                  <a:moveTo>
                    <a:pt x="31862" y="2371"/>
                  </a:moveTo>
                  <a:lnTo>
                    <a:pt x="31844" y="2604"/>
                  </a:lnTo>
                  <a:lnTo>
                    <a:pt x="42659" y="3408"/>
                  </a:lnTo>
                  <a:lnTo>
                    <a:pt x="42674" y="3185"/>
                  </a:lnTo>
                  <a:lnTo>
                    <a:pt x="31862" y="2371"/>
                  </a:lnTo>
                  <a:close/>
                  <a:moveTo>
                    <a:pt x="42907" y="3201"/>
                  </a:moveTo>
                  <a:lnTo>
                    <a:pt x="42889" y="3426"/>
                  </a:lnTo>
                  <a:lnTo>
                    <a:pt x="53704" y="4230"/>
                  </a:lnTo>
                  <a:lnTo>
                    <a:pt x="53720" y="4005"/>
                  </a:lnTo>
                  <a:lnTo>
                    <a:pt x="42907" y="3201"/>
                  </a:lnTo>
                  <a:close/>
                  <a:moveTo>
                    <a:pt x="53953" y="4023"/>
                  </a:moveTo>
                  <a:lnTo>
                    <a:pt x="53935" y="4254"/>
                  </a:lnTo>
                  <a:lnTo>
                    <a:pt x="64750" y="5058"/>
                  </a:lnTo>
                  <a:lnTo>
                    <a:pt x="64766" y="4827"/>
                  </a:lnTo>
                  <a:lnTo>
                    <a:pt x="53953" y="4023"/>
                  </a:lnTo>
                  <a:close/>
                  <a:moveTo>
                    <a:pt x="64989" y="4843"/>
                  </a:moveTo>
                  <a:lnTo>
                    <a:pt x="64973" y="5076"/>
                  </a:lnTo>
                  <a:lnTo>
                    <a:pt x="75786" y="5880"/>
                  </a:lnTo>
                  <a:lnTo>
                    <a:pt x="75803" y="5647"/>
                  </a:lnTo>
                  <a:lnTo>
                    <a:pt x="64989" y="4843"/>
                  </a:lnTo>
                  <a:close/>
                  <a:moveTo>
                    <a:pt x="76034" y="5673"/>
                  </a:moveTo>
                  <a:lnTo>
                    <a:pt x="76018" y="5896"/>
                  </a:lnTo>
                  <a:lnTo>
                    <a:pt x="86831" y="6700"/>
                  </a:lnTo>
                  <a:lnTo>
                    <a:pt x="86849" y="6477"/>
                  </a:lnTo>
                  <a:lnTo>
                    <a:pt x="76034" y="5673"/>
                  </a:lnTo>
                  <a:close/>
                  <a:moveTo>
                    <a:pt x="87080" y="6493"/>
                  </a:moveTo>
                  <a:lnTo>
                    <a:pt x="87064" y="6726"/>
                  </a:lnTo>
                  <a:lnTo>
                    <a:pt x="97877" y="7530"/>
                  </a:lnTo>
                  <a:lnTo>
                    <a:pt x="97895" y="7297"/>
                  </a:lnTo>
                  <a:lnTo>
                    <a:pt x="87080" y="6493"/>
                  </a:lnTo>
                  <a:close/>
                  <a:moveTo>
                    <a:pt x="98126" y="7315"/>
                  </a:moveTo>
                  <a:lnTo>
                    <a:pt x="98102" y="7546"/>
                  </a:lnTo>
                  <a:lnTo>
                    <a:pt x="108922" y="8352"/>
                  </a:lnTo>
                  <a:lnTo>
                    <a:pt x="108940" y="8119"/>
                  </a:lnTo>
                  <a:lnTo>
                    <a:pt x="98126" y="7315"/>
                  </a:lnTo>
                  <a:close/>
                  <a:moveTo>
                    <a:pt x="109163" y="8143"/>
                  </a:moveTo>
                  <a:lnTo>
                    <a:pt x="109147" y="8368"/>
                  </a:lnTo>
                  <a:lnTo>
                    <a:pt x="119960" y="9172"/>
                  </a:lnTo>
                  <a:lnTo>
                    <a:pt x="119978" y="8949"/>
                  </a:lnTo>
                  <a:lnTo>
                    <a:pt x="109163" y="8143"/>
                  </a:lnTo>
                  <a:close/>
                  <a:moveTo>
                    <a:pt x="120209" y="8965"/>
                  </a:moveTo>
                  <a:lnTo>
                    <a:pt x="120193" y="9188"/>
                  </a:lnTo>
                  <a:lnTo>
                    <a:pt x="131006" y="10002"/>
                  </a:lnTo>
                  <a:lnTo>
                    <a:pt x="131024" y="9769"/>
                  </a:lnTo>
                  <a:lnTo>
                    <a:pt x="120209" y="8965"/>
                  </a:lnTo>
                  <a:close/>
                  <a:moveTo>
                    <a:pt x="131255" y="9785"/>
                  </a:moveTo>
                  <a:lnTo>
                    <a:pt x="131239" y="10017"/>
                  </a:lnTo>
                  <a:lnTo>
                    <a:pt x="142051" y="10821"/>
                  </a:lnTo>
                  <a:lnTo>
                    <a:pt x="142069" y="10591"/>
                  </a:lnTo>
                  <a:lnTo>
                    <a:pt x="131255" y="9785"/>
                  </a:lnTo>
                  <a:close/>
                  <a:moveTo>
                    <a:pt x="142292" y="10607"/>
                  </a:moveTo>
                  <a:lnTo>
                    <a:pt x="142276" y="10839"/>
                  </a:lnTo>
                  <a:lnTo>
                    <a:pt x="153089" y="11643"/>
                  </a:lnTo>
                  <a:lnTo>
                    <a:pt x="153115" y="11419"/>
                  </a:lnTo>
                  <a:lnTo>
                    <a:pt x="142292" y="10607"/>
                  </a:lnTo>
                  <a:close/>
                  <a:moveTo>
                    <a:pt x="153338" y="11436"/>
                  </a:moveTo>
                  <a:lnTo>
                    <a:pt x="153322" y="11659"/>
                  </a:lnTo>
                  <a:lnTo>
                    <a:pt x="164135" y="12471"/>
                  </a:lnTo>
                  <a:lnTo>
                    <a:pt x="164151" y="12241"/>
                  </a:lnTo>
                  <a:lnTo>
                    <a:pt x="153338" y="11436"/>
                  </a:lnTo>
                  <a:close/>
                  <a:moveTo>
                    <a:pt x="164384" y="12256"/>
                  </a:moveTo>
                  <a:lnTo>
                    <a:pt x="164368" y="12489"/>
                  </a:lnTo>
                  <a:lnTo>
                    <a:pt x="175180" y="13293"/>
                  </a:lnTo>
                  <a:lnTo>
                    <a:pt x="175196" y="13060"/>
                  </a:lnTo>
                  <a:lnTo>
                    <a:pt x="164384" y="12256"/>
                  </a:lnTo>
                  <a:close/>
                  <a:moveTo>
                    <a:pt x="175429" y="13078"/>
                  </a:moveTo>
                  <a:lnTo>
                    <a:pt x="175413" y="13309"/>
                  </a:lnTo>
                  <a:lnTo>
                    <a:pt x="186226" y="14113"/>
                  </a:lnTo>
                  <a:lnTo>
                    <a:pt x="186242" y="13890"/>
                  </a:lnTo>
                  <a:lnTo>
                    <a:pt x="175429" y="13078"/>
                  </a:lnTo>
                  <a:close/>
                  <a:moveTo>
                    <a:pt x="186467" y="13906"/>
                  </a:moveTo>
                  <a:lnTo>
                    <a:pt x="186451" y="14131"/>
                  </a:lnTo>
                  <a:lnTo>
                    <a:pt x="197264" y="14943"/>
                  </a:lnTo>
                  <a:lnTo>
                    <a:pt x="197280" y="14710"/>
                  </a:lnTo>
                  <a:lnTo>
                    <a:pt x="186467" y="13906"/>
                  </a:lnTo>
                  <a:close/>
                  <a:moveTo>
                    <a:pt x="197513" y="14728"/>
                  </a:moveTo>
                  <a:lnTo>
                    <a:pt x="197497" y="14959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3" y="14728"/>
                  </a:lnTo>
                  <a:close/>
                  <a:moveTo>
                    <a:pt x="208558" y="15548"/>
                  </a:moveTo>
                  <a:lnTo>
                    <a:pt x="208542" y="15781"/>
                  </a:lnTo>
                  <a:lnTo>
                    <a:pt x="219355" y="16585"/>
                  </a:lnTo>
                  <a:lnTo>
                    <a:pt x="219371" y="16362"/>
                  </a:lnTo>
                  <a:lnTo>
                    <a:pt x="208558" y="15548"/>
                  </a:lnTo>
                  <a:close/>
                  <a:moveTo>
                    <a:pt x="219604" y="16378"/>
                  </a:moveTo>
                  <a:lnTo>
                    <a:pt x="219578" y="16601"/>
                  </a:lnTo>
                  <a:lnTo>
                    <a:pt x="230401" y="17415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42" y="17198"/>
                  </a:moveTo>
                  <a:lnTo>
                    <a:pt x="230624" y="17431"/>
                  </a:lnTo>
                  <a:lnTo>
                    <a:pt x="241438" y="18235"/>
                  </a:lnTo>
                  <a:lnTo>
                    <a:pt x="241454" y="18004"/>
                  </a:lnTo>
                  <a:lnTo>
                    <a:pt x="230642" y="17198"/>
                  </a:lnTo>
                  <a:close/>
                  <a:moveTo>
                    <a:pt x="241687" y="18020"/>
                  </a:moveTo>
                  <a:lnTo>
                    <a:pt x="241669" y="18253"/>
                  </a:lnTo>
                  <a:lnTo>
                    <a:pt x="252484" y="19057"/>
                  </a:lnTo>
                  <a:lnTo>
                    <a:pt x="252500" y="18832"/>
                  </a:lnTo>
                  <a:lnTo>
                    <a:pt x="241687" y="18020"/>
                  </a:lnTo>
                  <a:close/>
                  <a:moveTo>
                    <a:pt x="252733" y="18850"/>
                  </a:moveTo>
                  <a:lnTo>
                    <a:pt x="252715" y="19073"/>
                  </a:lnTo>
                  <a:lnTo>
                    <a:pt x="263530" y="19885"/>
                  </a:lnTo>
                  <a:lnTo>
                    <a:pt x="263546" y="19654"/>
                  </a:lnTo>
                  <a:lnTo>
                    <a:pt x="252733" y="18850"/>
                  </a:lnTo>
                  <a:close/>
                  <a:moveTo>
                    <a:pt x="263771" y="19670"/>
                  </a:moveTo>
                  <a:lnTo>
                    <a:pt x="263753" y="19903"/>
                  </a:lnTo>
                  <a:lnTo>
                    <a:pt x="273290" y="20607"/>
                  </a:lnTo>
                  <a:lnTo>
                    <a:pt x="273306" y="20382"/>
                  </a:lnTo>
                  <a:lnTo>
                    <a:pt x="263771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702925" y="16427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1" y="225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979075" y="16632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1255000" y="16837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1531150" y="17045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1" y="223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1807300" y="172500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5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2083425" y="17455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2359325" y="1766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2635475" y="1786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2911600" y="1807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26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3187750" y="18278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25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3463700" y="184857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6"/>
            <p:cNvSpPr/>
            <p:nvPr/>
          </p:nvSpPr>
          <p:spPr>
            <a:xfrm>
              <a:off x="3739825" y="1869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6"/>
            <p:cNvSpPr/>
            <p:nvPr/>
          </p:nvSpPr>
          <p:spPr>
            <a:xfrm>
              <a:off x="4015975" y="1889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4291925" y="19103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6" y="1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4568050" y="1930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4844200" y="19513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120350" y="19721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396275" y="1992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672425" y="2013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948575" y="203392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6224700" y="2054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6500650" y="20749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6776800" y="20956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1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7052925" y="21162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444000" y="1901025"/>
              <a:ext cx="6832850" cy="515175"/>
            </a:xfrm>
            <a:custGeom>
              <a:avLst/>
              <a:gdLst/>
              <a:ahLst/>
              <a:cxnLst/>
              <a:rect l="l" t="t" r="r" b="b"/>
              <a:pathLst>
                <a:path w="273314" h="20607" extrusionOk="0">
                  <a:moveTo>
                    <a:pt x="16" y="0"/>
                  </a:moveTo>
                  <a:lnTo>
                    <a:pt x="0" y="223"/>
                  </a:lnTo>
                  <a:lnTo>
                    <a:pt x="9536" y="938"/>
                  </a:lnTo>
                  <a:lnTo>
                    <a:pt x="9553" y="705"/>
                  </a:lnTo>
                  <a:lnTo>
                    <a:pt x="16" y="0"/>
                  </a:lnTo>
                  <a:close/>
                  <a:moveTo>
                    <a:pt x="9776" y="721"/>
                  </a:moveTo>
                  <a:lnTo>
                    <a:pt x="9760" y="954"/>
                  </a:lnTo>
                  <a:lnTo>
                    <a:pt x="20573" y="1758"/>
                  </a:lnTo>
                  <a:lnTo>
                    <a:pt x="20589" y="1535"/>
                  </a:lnTo>
                  <a:lnTo>
                    <a:pt x="9776" y="721"/>
                  </a:lnTo>
                  <a:close/>
                  <a:moveTo>
                    <a:pt x="20822" y="1551"/>
                  </a:moveTo>
                  <a:lnTo>
                    <a:pt x="20806" y="1774"/>
                  </a:lnTo>
                  <a:lnTo>
                    <a:pt x="31619" y="2588"/>
                  </a:lnTo>
                  <a:lnTo>
                    <a:pt x="31635" y="2355"/>
                  </a:lnTo>
                  <a:lnTo>
                    <a:pt x="20822" y="1551"/>
                  </a:lnTo>
                  <a:close/>
                  <a:moveTo>
                    <a:pt x="31868" y="2371"/>
                  </a:moveTo>
                  <a:lnTo>
                    <a:pt x="31852" y="2604"/>
                  </a:lnTo>
                  <a:lnTo>
                    <a:pt x="42665" y="3408"/>
                  </a:lnTo>
                  <a:lnTo>
                    <a:pt x="42680" y="3177"/>
                  </a:lnTo>
                  <a:lnTo>
                    <a:pt x="31868" y="2371"/>
                  </a:lnTo>
                  <a:close/>
                  <a:moveTo>
                    <a:pt x="42913" y="3193"/>
                  </a:moveTo>
                  <a:lnTo>
                    <a:pt x="42889" y="3426"/>
                  </a:lnTo>
                  <a:lnTo>
                    <a:pt x="53710" y="4230"/>
                  </a:lnTo>
                  <a:lnTo>
                    <a:pt x="53726" y="4005"/>
                  </a:lnTo>
                  <a:lnTo>
                    <a:pt x="42913" y="3193"/>
                  </a:lnTo>
                  <a:close/>
                  <a:moveTo>
                    <a:pt x="53951" y="4023"/>
                  </a:moveTo>
                  <a:lnTo>
                    <a:pt x="53935" y="4245"/>
                  </a:lnTo>
                  <a:lnTo>
                    <a:pt x="64748" y="5057"/>
                  </a:lnTo>
                  <a:lnTo>
                    <a:pt x="64764" y="4827"/>
                  </a:lnTo>
                  <a:lnTo>
                    <a:pt x="53951" y="4023"/>
                  </a:lnTo>
                  <a:close/>
                  <a:moveTo>
                    <a:pt x="64997" y="4843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09" y="5647"/>
                  </a:lnTo>
                  <a:lnTo>
                    <a:pt x="64997" y="4843"/>
                  </a:lnTo>
                  <a:close/>
                  <a:moveTo>
                    <a:pt x="76042" y="5664"/>
                  </a:moveTo>
                  <a:lnTo>
                    <a:pt x="76026" y="5895"/>
                  </a:lnTo>
                  <a:lnTo>
                    <a:pt x="86839" y="6699"/>
                  </a:lnTo>
                  <a:lnTo>
                    <a:pt x="86855" y="6477"/>
                  </a:lnTo>
                  <a:lnTo>
                    <a:pt x="76042" y="5664"/>
                  </a:lnTo>
                  <a:close/>
                  <a:moveTo>
                    <a:pt x="87080" y="6492"/>
                  </a:moveTo>
                  <a:lnTo>
                    <a:pt x="87062" y="6717"/>
                  </a:lnTo>
                  <a:lnTo>
                    <a:pt x="97877" y="7529"/>
                  </a:lnTo>
                  <a:lnTo>
                    <a:pt x="97901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08" y="7545"/>
                  </a:lnTo>
                  <a:lnTo>
                    <a:pt x="108923" y="8351"/>
                  </a:lnTo>
                  <a:lnTo>
                    <a:pt x="108938" y="8118"/>
                  </a:lnTo>
                  <a:lnTo>
                    <a:pt x="98126" y="7314"/>
                  </a:lnTo>
                  <a:close/>
                  <a:moveTo>
                    <a:pt x="109171" y="8134"/>
                  </a:moveTo>
                  <a:lnTo>
                    <a:pt x="109153" y="8367"/>
                  </a:lnTo>
                  <a:lnTo>
                    <a:pt x="119968" y="9171"/>
                  </a:lnTo>
                  <a:lnTo>
                    <a:pt x="119984" y="8948"/>
                  </a:lnTo>
                  <a:lnTo>
                    <a:pt x="109171" y="8134"/>
                  </a:lnTo>
                  <a:close/>
                  <a:moveTo>
                    <a:pt x="120217" y="8964"/>
                  </a:moveTo>
                  <a:lnTo>
                    <a:pt x="120199" y="9187"/>
                  </a:lnTo>
                  <a:lnTo>
                    <a:pt x="131014" y="9993"/>
                  </a:lnTo>
                  <a:lnTo>
                    <a:pt x="131030" y="9768"/>
                  </a:lnTo>
                  <a:lnTo>
                    <a:pt x="120217" y="8964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2" y="10821"/>
                  </a:lnTo>
                  <a:lnTo>
                    <a:pt x="142067" y="10590"/>
                  </a:lnTo>
                  <a:lnTo>
                    <a:pt x="131255" y="9784"/>
                  </a:lnTo>
                  <a:close/>
                  <a:moveTo>
                    <a:pt x="142300" y="10606"/>
                  </a:moveTo>
                  <a:lnTo>
                    <a:pt x="142282" y="10839"/>
                  </a:lnTo>
                  <a:lnTo>
                    <a:pt x="153097" y="11643"/>
                  </a:lnTo>
                  <a:lnTo>
                    <a:pt x="153113" y="11410"/>
                  </a:lnTo>
                  <a:lnTo>
                    <a:pt x="142300" y="10606"/>
                  </a:lnTo>
                  <a:close/>
                  <a:moveTo>
                    <a:pt x="153346" y="11436"/>
                  </a:moveTo>
                  <a:lnTo>
                    <a:pt x="153328" y="11659"/>
                  </a:lnTo>
                  <a:lnTo>
                    <a:pt x="164143" y="1246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92" y="12256"/>
                  </a:moveTo>
                  <a:lnTo>
                    <a:pt x="164366" y="12489"/>
                  </a:lnTo>
                  <a:lnTo>
                    <a:pt x="175188" y="13293"/>
                  </a:lnTo>
                  <a:lnTo>
                    <a:pt x="175204" y="13060"/>
                  </a:lnTo>
                  <a:lnTo>
                    <a:pt x="164392" y="12256"/>
                  </a:lnTo>
                  <a:close/>
                  <a:moveTo>
                    <a:pt x="175427" y="13078"/>
                  </a:moveTo>
                  <a:lnTo>
                    <a:pt x="175411" y="13309"/>
                  </a:lnTo>
                  <a:lnTo>
                    <a:pt x="186224" y="14113"/>
                  </a:lnTo>
                  <a:lnTo>
                    <a:pt x="186242" y="13882"/>
                  </a:lnTo>
                  <a:lnTo>
                    <a:pt x="175427" y="13078"/>
                  </a:lnTo>
                  <a:close/>
                  <a:moveTo>
                    <a:pt x="186473" y="13906"/>
                  </a:moveTo>
                  <a:lnTo>
                    <a:pt x="186457" y="14131"/>
                  </a:lnTo>
                  <a:lnTo>
                    <a:pt x="197270" y="14935"/>
                  </a:lnTo>
                  <a:lnTo>
                    <a:pt x="197288" y="14710"/>
                  </a:lnTo>
                  <a:lnTo>
                    <a:pt x="186473" y="13906"/>
                  </a:lnTo>
                  <a:close/>
                  <a:moveTo>
                    <a:pt x="197519" y="14728"/>
                  </a:moveTo>
                  <a:lnTo>
                    <a:pt x="197503" y="14951"/>
                  </a:lnTo>
                  <a:lnTo>
                    <a:pt x="208315" y="15765"/>
                  </a:lnTo>
                  <a:lnTo>
                    <a:pt x="208333" y="15532"/>
                  </a:lnTo>
                  <a:lnTo>
                    <a:pt x="197519" y="14728"/>
                  </a:lnTo>
                  <a:close/>
                  <a:moveTo>
                    <a:pt x="208564" y="15548"/>
                  </a:moveTo>
                  <a:lnTo>
                    <a:pt x="208540" y="15781"/>
                  </a:lnTo>
                  <a:lnTo>
                    <a:pt x="219361" y="16585"/>
                  </a:lnTo>
                  <a:lnTo>
                    <a:pt x="219379" y="16352"/>
                  </a:lnTo>
                  <a:lnTo>
                    <a:pt x="208564" y="15548"/>
                  </a:lnTo>
                  <a:close/>
                  <a:moveTo>
                    <a:pt x="219602" y="16370"/>
                  </a:moveTo>
                  <a:lnTo>
                    <a:pt x="219586" y="16601"/>
                  </a:lnTo>
                  <a:lnTo>
                    <a:pt x="230399" y="17407"/>
                  </a:lnTo>
                  <a:lnTo>
                    <a:pt x="230417" y="17182"/>
                  </a:lnTo>
                  <a:lnTo>
                    <a:pt x="219602" y="16370"/>
                  </a:lnTo>
                  <a:close/>
                  <a:moveTo>
                    <a:pt x="230648" y="17198"/>
                  </a:moveTo>
                  <a:lnTo>
                    <a:pt x="230632" y="17423"/>
                  </a:lnTo>
                  <a:lnTo>
                    <a:pt x="241444" y="18235"/>
                  </a:lnTo>
                  <a:lnTo>
                    <a:pt x="241462" y="18004"/>
                  </a:lnTo>
                  <a:lnTo>
                    <a:pt x="230648" y="17198"/>
                  </a:lnTo>
                  <a:close/>
                  <a:moveTo>
                    <a:pt x="241693" y="18020"/>
                  </a:moveTo>
                  <a:lnTo>
                    <a:pt x="241677" y="18253"/>
                  </a:lnTo>
                  <a:lnTo>
                    <a:pt x="252490" y="19057"/>
                  </a:lnTo>
                  <a:lnTo>
                    <a:pt x="252508" y="18824"/>
                  </a:lnTo>
                  <a:lnTo>
                    <a:pt x="241693" y="18020"/>
                  </a:lnTo>
                  <a:close/>
                  <a:moveTo>
                    <a:pt x="252731" y="18840"/>
                  </a:moveTo>
                  <a:lnTo>
                    <a:pt x="252715" y="19072"/>
                  </a:lnTo>
                  <a:lnTo>
                    <a:pt x="263528" y="19877"/>
                  </a:lnTo>
                  <a:lnTo>
                    <a:pt x="263544" y="19654"/>
                  </a:lnTo>
                  <a:lnTo>
                    <a:pt x="252731" y="18840"/>
                  </a:lnTo>
                  <a:close/>
                  <a:moveTo>
                    <a:pt x="263777" y="19670"/>
                  </a:moveTo>
                  <a:lnTo>
                    <a:pt x="263761" y="19894"/>
                  </a:lnTo>
                  <a:lnTo>
                    <a:pt x="273288" y="20607"/>
                  </a:lnTo>
                  <a:lnTo>
                    <a:pt x="273314" y="20382"/>
                  </a:lnTo>
                  <a:lnTo>
                    <a:pt x="263777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682375" y="1918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25" y="25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958325" y="19393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6" y="1"/>
                  </a:moveTo>
                  <a:lnTo>
                    <a:pt x="0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1234450" y="1959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1510600" y="1980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2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1786750" y="20011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5" y="241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2062675" y="2021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2338825" y="2042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2614975" y="20629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3"/>
                  </a:lnTo>
                  <a:lnTo>
                    <a:pt x="223" y="241"/>
                  </a:lnTo>
                  <a:lnTo>
                    <a:pt x="241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2890900" y="2083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3167050" y="2103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3443200" y="212472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3719325" y="21452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3995275" y="2165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4271425" y="21862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4547550" y="22070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23"/>
                  </a:lnTo>
                  <a:lnTo>
                    <a:pt x="22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4823700" y="2227525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3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099600" y="22480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375725" y="22687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51875" y="2289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928025" y="23098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6203950" y="2330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6480100" y="2351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6756250" y="23716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7032175" y="2392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1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423450" y="2176975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6" y="0"/>
                  </a:moveTo>
                  <a:lnTo>
                    <a:pt x="1" y="231"/>
                  </a:lnTo>
                  <a:lnTo>
                    <a:pt x="9530" y="945"/>
                  </a:lnTo>
                  <a:lnTo>
                    <a:pt x="9546" y="713"/>
                  </a:lnTo>
                  <a:lnTo>
                    <a:pt x="16" y="0"/>
                  </a:lnTo>
                  <a:close/>
                  <a:moveTo>
                    <a:pt x="9778" y="728"/>
                  </a:moveTo>
                  <a:lnTo>
                    <a:pt x="9761" y="961"/>
                  </a:lnTo>
                  <a:lnTo>
                    <a:pt x="20575" y="1765"/>
                  </a:lnTo>
                  <a:lnTo>
                    <a:pt x="20591" y="1532"/>
                  </a:lnTo>
                  <a:lnTo>
                    <a:pt x="9778" y="728"/>
                  </a:lnTo>
                  <a:close/>
                  <a:moveTo>
                    <a:pt x="20824" y="1550"/>
                  </a:moveTo>
                  <a:lnTo>
                    <a:pt x="20806" y="1781"/>
                  </a:lnTo>
                  <a:lnTo>
                    <a:pt x="31621" y="2587"/>
                  </a:lnTo>
                  <a:lnTo>
                    <a:pt x="31637" y="2362"/>
                  </a:lnTo>
                  <a:lnTo>
                    <a:pt x="20824" y="1550"/>
                  </a:lnTo>
                  <a:close/>
                  <a:moveTo>
                    <a:pt x="31860" y="2378"/>
                  </a:moveTo>
                  <a:lnTo>
                    <a:pt x="31844" y="2603"/>
                  </a:lnTo>
                  <a:lnTo>
                    <a:pt x="42657" y="3415"/>
                  </a:lnTo>
                  <a:lnTo>
                    <a:pt x="42683" y="3184"/>
                  </a:lnTo>
                  <a:lnTo>
                    <a:pt x="31860" y="2378"/>
                  </a:lnTo>
                  <a:close/>
                  <a:moveTo>
                    <a:pt x="42905" y="3200"/>
                  </a:moveTo>
                  <a:lnTo>
                    <a:pt x="42889" y="3433"/>
                  </a:lnTo>
                  <a:lnTo>
                    <a:pt x="53702" y="4237"/>
                  </a:lnTo>
                  <a:lnTo>
                    <a:pt x="53720" y="4004"/>
                  </a:lnTo>
                  <a:lnTo>
                    <a:pt x="42905" y="3200"/>
                  </a:lnTo>
                  <a:close/>
                  <a:moveTo>
                    <a:pt x="53951" y="4020"/>
                  </a:moveTo>
                  <a:lnTo>
                    <a:pt x="53935" y="4253"/>
                  </a:lnTo>
                  <a:lnTo>
                    <a:pt x="64748" y="5057"/>
                  </a:lnTo>
                  <a:lnTo>
                    <a:pt x="64766" y="4834"/>
                  </a:lnTo>
                  <a:lnTo>
                    <a:pt x="53951" y="4020"/>
                  </a:lnTo>
                  <a:close/>
                  <a:moveTo>
                    <a:pt x="64997" y="4850"/>
                  </a:moveTo>
                  <a:lnTo>
                    <a:pt x="64981" y="5075"/>
                  </a:lnTo>
                  <a:lnTo>
                    <a:pt x="75794" y="5887"/>
                  </a:lnTo>
                  <a:lnTo>
                    <a:pt x="75812" y="5654"/>
                  </a:lnTo>
                  <a:lnTo>
                    <a:pt x="64997" y="4850"/>
                  </a:lnTo>
                  <a:close/>
                  <a:moveTo>
                    <a:pt x="76034" y="5672"/>
                  </a:moveTo>
                  <a:lnTo>
                    <a:pt x="76018" y="5903"/>
                  </a:lnTo>
                  <a:lnTo>
                    <a:pt x="86831" y="6707"/>
                  </a:lnTo>
                  <a:lnTo>
                    <a:pt x="86849" y="6476"/>
                  </a:lnTo>
                  <a:lnTo>
                    <a:pt x="76034" y="5672"/>
                  </a:lnTo>
                  <a:close/>
                  <a:moveTo>
                    <a:pt x="87080" y="6492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5" y="7304"/>
                  </a:lnTo>
                  <a:lnTo>
                    <a:pt x="87080" y="6492"/>
                  </a:lnTo>
                  <a:close/>
                  <a:moveTo>
                    <a:pt x="98126" y="7322"/>
                  </a:moveTo>
                  <a:lnTo>
                    <a:pt x="98110" y="7545"/>
                  </a:lnTo>
                  <a:lnTo>
                    <a:pt x="108923" y="8359"/>
                  </a:lnTo>
                  <a:lnTo>
                    <a:pt x="108940" y="8126"/>
                  </a:lnTo>
                  <a:lnTo>
                    <a:pt x="98126" y="7322"/>
                  </a:lnTo>
                  <a:close/>
                  <a:moveTo>
                    <a:pt x="109171" y="8142"/>
                  </a:moveTo>
                  <a:lnTo>
                    <a:pt x="109155" y="8375"/>
                  </a:lnTo>
                  <a:lnTo>
                    <a:pt x="119968" y="9179"/>
                  </a:lnTo>
                  <a:lnTo>
                    <a:pt x="119986" y="8946"/>
                  </a:lnTo>
                  <a:lnTo>
                    <a:pt x="109171" y="8142"/>
                  </a:lnTo>
                  <a:close/>
                  <a:moveTo>
                    <a:pt x="120209" y="8964"/>
                  </a:moveTo>
                  <a:lnTo>
                    <a:pt x="120193" y="9195"/>
                  </a:lnTo>
                  <a:lnTo>
                    <a:pt x="131006" y="10001"/>
                  </a:lnTo>
                  <a:lnTo>
                    <a:pt x="131022" y="9776"/>
                  </a:lnTo>
                  <a:lnTo>
                    <a:pt x="120209" y="8964"/>
                  </a:lnTo>
                  <a:close/>
                  <a:moveTo>
                    <a:pt x="131255" y="9792"/>
                  </a:moveTo>
                  <a:lnTo>
                    <a:pt x="131239" y="10017"/>
                  </a:lnTo>
                  <a:lnTo>
                    <a:pt x="142052" y="10829"/>
                  </a:lnTo>
                  <a:lnTo>
                    <a:pt x="142068" y="10598"/>
                  </a:lnTo>
                  <a:lnTo>
                    <a:pt x="131255" y="9792"/>
                  </a:lnTo>
                  <a:close/>
                  <a:moveTo>
                    <a:pt x="142300" y="10614"/>
                  </a:moveTo>
                  <a:lnTo>
                    <a:pt x="142284" y="10847"/>
                  </a:lnTo>
                  <a:lnTo>
                    <a:pt x="153097" y="11651"/>
                  </a:lnTo>
                  <a:lnTo>
                    <a:pt x="153113" y="11418"/>
                  </a:lnTo>
                  <a:lnTo>
                    <a:pt x="142300" y="10614"/>
                  </a:lnTo>
                  <a:close/>
                  <a:moveTo>
                    <a:pt x="153346" y="11434"/>
                  </a:moveTo>
                  <a:lnTo>
                    <a:pt x="153322" y="11667"/>
                  </a:lnTo>
                  <a:lnTo>
                    <a:pt x="164143" y="12471"/>
                  </a:lnTo>
                  <a:lnTo>
                    <a:pt x="164159" y="12248"/>
                  </a:lnTo>
                  <a:lnTo>
                    <a:pt x="153346" y="11434"/>
                  </a:lnTo>
                  <a:close/>
                  <a:moveTo>
                    <a:pt x="164384" y="12264"/>
                  </a:moveTo>
                  <a:lnTo>
                    <a:pt x="164368" y="12489"/>
                  </a:lnTo>
                  <a:lnTo>
                    <a:pt x="175181" y="13301"/>
                  </a:lnTo>
                  <a:lnTo>
                    <a:pt x="175196" y="13068"/>
                  </a:lnTo>
                  <a:lnTo>
                    <a:pt x="164384" y="12264"/>
                  </a:lnTo>
                  <a:close/>
                  <a:moveTo>
                    <a:pt x="175429" y="13086"/>
                  </a:moveTo>
                  <a:lnTo>
                    <a:pt x="175413" y="13316"/>
                  </a:lnTo>
                  <a:lnTo>
                    <a:pt x="186226" y="14121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8"/>
                  </a:lnTo>
                  <a:lnTo>
                    <a:pt x="197272" y="14942"/>
                  </a:lnTo>
                  <a:lnTo>
                    <a:pt x="197288" y="14718"/>
                  </a:lnTo>
                  <a:lnTo>
                    <a:pt x="186475" y="13906"/>
                  </a:lnTo>
                  <a:close/>
                  <a:moveTo>
                    <a:pt x="197513" y="14735"/>
                  </a:moveTo>
                  <a:lnTo>
                    <a:pt x="197495" y="14958"/>
                  </a:lnTo>
                  <a:lnTo>
                    <a:pt x="208310" y="15762"/>
                  </a:lnTo>
                  <a:lnTo>
                    <a:pt x="208333" y="15540"/>
                  </a:lnTo>
                  <a:lnTo>
                    <a:pt x="197513" y="14735"/>
                  </a:lnTo>
                  <a:close/>
                  <a:moveTo>
                    <a:pt x="208558" y="15555"/>
                  </a:moveTo>
                  <a:lnTo>
                    <a:pt x="208540" y="15788"/>
                  </a:lnTo>
                  <a:lnTo>
                    <a:pt x="219355" y="16592"/>
                  </a:lnTo>
                  <a:lnTo>
                    <a:pt x="219371" y="16359"/>
                  </a:lnTo>
                  <a:lnTo>
                    <a:pt x="208558" y="15555"/>
                  </a:lnTo>
                  <a:close/>
                  <a:moveTo>
                    <a:pt x="219604" y="16377"/>
                  </a:moveTo>
                  <a:lnTo>
                    <a:pt x="219586" y="16608"/>
                  </a:lnTo>
                  <a:lnTo>
                    <a:pt x="230401" y="17414"/>
                  </a:lnTo>
                  <a:lnTo>
                    <a:pt x="230417" y="17181"/>
                  </a:lnTo>
                  <a:lnTo>
                    <a:pt x="219604" y="16377"/>
                  </a:lnTo>
                  <a:close/>
                  <a:moveTo>
                    <a:pt x="230650" y="17205"/>
                  </a:moveTo>
                  <a:lnTo>
                    <a:pt x="230632" y="17430"/>
                  </a:lnTo>
                  <a:lnTo>
                    <a:pt x="241447" y="18234"/>
                  </a:lnTo>
                  <a:lnTo>
                    <a:pt x="241462" y="18011"/>
                  </a:lnTo>
                  <a:lnTo>
                    <a:pt x="230650" y="17205"/>
                  </a:lnTo>
                  <a:close/>
                  <a:moveTo>
                    <a:pt x="241687" y="18027"/>
                  </a:moveTo>
                  <a:lnTo>
                    <a:pt x="241669" y="18260"/>
                  </a:lnTo>
                  <a:lnTo>
                    <a:pt x="252484" y="19064"/>
                  </a:lnTo>
                  <a:lnTo>
                    <a:pt x="252500" y="18831"/>
                  </a:lnTo>
                  <a:lnTo>
                    <a:pt x="241687" y="18027"/>
                  </a:lnTo>
                  <a:close/>
                  <a:moveTo>
                    <a:pt x="252733" y="18847"/>
                  </a:moveTo>
                  <a:lnTo>
                    <a:pt x="252715" y="19080"/>
                  </a:lnTo>
                  <a:lnTo>
                    <a:pt x="263530" y="19884"/>
                  </a:lnTo>
                  <a:lnTo>
                    <a:pt x="263546" y="19653"/>
                  </a:lnTo>
                  <a:lnTo>
                    <a:pt x="252733" y="18847"/>
                  </a:lnTo>
                  <a:close/>
                  <a:moveTo>
                    <a:pt x="263779" y="19677"/>
                  </a:moveTo>
                  <a:lnTo>
                    <a:pt x="263761" y="19902"/>
                  </a:lnTo>
                  <a:lnTo>
                    <a:pt x="273290" y="20615"/>
                  </a:lnTo>
                  <a:lnTo>
                    <a:pt x="273306" y="20382"/>
                  </a:lnTo>
                  <a:lnTo>
                    <a:pt x="263779" y="196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661675" y="2194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937825" y="2215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1213950" y="223602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1489850" y="22565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0"/>
                  </a:moveTo>
                  <a:lnTo>
                    <a:pt x="1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1766000" y="2277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2042125" y="22978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2318275" y="23183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2594225" y="23388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2870350" y="235957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3146500" y="23801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3422650" y="24006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3698575" y="2421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3974725" y="2441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4250875" y="24624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4527000" y="2483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6" y="242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4802950" y="2503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4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079100" y="25242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355225" y="25449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2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631175" y="25654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1" y="22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7325" y="25859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183450" y="2606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459600" y="26272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1" y="22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735550" y="26477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7011675" y="2668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2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"/>
            <p:cNvSpPr/>
            <p:nvPr/>
          </p:nvSpPr>
          <p:spPr>
            <a:xfrm>
              <a:off x="402950" y="2453100"/>
              <a:ext cx="6832650" cy="515400"/>
            </a:xfrm>
            <a:custGeom>
              <a:avLst/>
              <a:gdLst/>
              <a:ahLst/>
              <a:cxnLst/>
              <a:rect l="l" t="t" r="r" b="b"/>
              <a:pathLst>
                <a:path w="273306" h="20616" extrusionOk="0">
                  <a:moveTo>
                    <a:pt x="16" y="1"/>
                  </a:moveTo>
                  <a:lnTo>
                    <a:pt x="1" y="232"/>
                  </a:lnTo>
                  <a:lnTo>
                    <a:pt x="9528" y="936"/>
                  </a:lnTo>
                  <a:lnTo>
                    <a:pt x="9544" y="713"/>
                  </a:lnTo>
                  <a:lnTo>
                    <a:pt x="16" y="1"/>
                  </a:lnTo>
                  <a:close/>
                  <a:moveTo>
                    <a:pt x="9776" y="729"/>
                  </a:moveTo>
                  <a:lnTo>
                    <a:pt x="9761" y="954"/>
                  </a:lnTo>
                  <a:lnTo>
                    <a:pt x="20573" y="1766"/>
                  </a:lnTo>
                  <a:lnTo>
                    <a:pt x="20589" y="1533"/>
                  </a:lnTo>
                  <a:lnTo>
                    <a:pt x="9776" y="729"/>
                  </a:lnTo>
                  <a:close/>
                  <a:moveTo>
                    <a:pt x="20814" y="1551"/>
                  </a:moveTo>
                  <a:lnTo>
                    <a:pt x="20798" y="1782"/>
                  </a:lnTo>
                  <a:lnTo>
                    <a:pt x="31611" y="2588"/>
                  </a:lnTo>
                  <a:lnTo>
                    <a:pt x="31627" y="2355"/>
                  </a:lnTo>
                  <a:lnTo>
                    <a:pt x="20814" y="1551"/>
                  </a:lnTo>
                  <a:close/>
                  <a:moveTo>
                    <a:pt x="31860" y="2371"/>
                  </a:moveTo>
                  <a:lnTo>
                    <a:pt x="31844" y="2604"/>
                  </a:lnTo>
                  <a:lnTo>
                    <a:pt x="42657" y="3408"/>
                  </a:lnTo>
                  <a:lnTo>
                    <a:pt x="42673" y="3185"/>
                  </a:lnTo>
                  <a:lnTo>
                    <a:pt x="31860" y="2371"/>
                  </a:lnTo>
                  <a:close/>
                  <a:moveTo>
                    <a:pt x="42905" y="3201"/>
                  </a:moveTo>
                  <a:lnTo>
                    <a:pt x="42890" y="3424"/>
                  </a:lnTo>
                  <a:lnTo>
                    <a:pt x="53702" y="4238"/>
                  </a:lnTo>
                  <a:lnTo>
                    <a:pt x="53718" y="4005"/>
                  </a:lnTo>
                  <a:lnTo>
                    <a:pt x="42905" y="3201"/>
                  </a:lnTo>
                  <a:close/>
                  <a:moveTo>
                    <a:pt x="53951" y="4021"/>
                  </a:moveTo>
                  <a:lnTo>
                    <a:pt x="53935" y="4254"/>
                  </a:lnTo>
                  <a:lnTo>
                    <a:pt x="64748" y="5058"/>
                  </a:lnTo>
                  <a:lnTo>
                    <a:pt x="64764" y="4827"/>
                  </a:lnTo>
                  <a:lnTo>
                    <a:pt x="53951" y="4021"/>
                  </a:lnTo>
                  <a:close/>
                  <a:moveTo>
                    <a:pt x="64989" y="4843"/>
                  </a:moveTo>
                  <a:lnTo>
                    <a:pt x="64971" y="5076"/>
                  </a:lnTo>
                  <a:lnTo>
                    <a:pt x="75786" y="5880"/>
                  </a:lnTo>
                  <a:lnTo>
                    <a:pt x="75802" y="5655"/>
                  </a:lnTo>
                  <a:lnTo>
                    <a:pt x="64989" y="4843"/>
                  </a:lnTo>
                  <a:close/>
                  <a:moveTo>
                    <a:pt x="76034" y="5673"/>
                  </a:moveTo>
                  <a:lnTo>
                    <a:pt x="76017" y="5896"/>
                  </a:lnTo>
                  <a:lnTo>
                    <a:pt x="86831" y="6708"/>
                  </a:lnTo>
                  <a:lnTo>
                    <a:pt x="86847" y="6477"/>
                  </a:lnTo>
                  <a:lnTo>
                    <a:pt x="76034" y="5673"/>
                  </a:lnTo>
                  <a:close/>
                  <a:moveTo>
                    <a:pt x="87080" y="6493"/>
                  </a:moveTo>
                  <a:lnTo>
                    <a:pt x="87062" y="6726"/>
                  </a:lnTo>
                  <a:lnTo>
                    <a:pt x="97877" y="7530"/>
                  </a:lnTo>
                  <a:lnTo>
                    <a:pt x="97893" y="7297"/>
                  </a:lnTo>
                  <a:lnTo>
                    <a:pt x="87080" y="6493"/>
                  </a:lnTo>
                  <a:close/>
                  <a:moveTo>
                    <a:pt x="98126" y="7315"/>
                  </a:moveTo>
                  <a:lnTo>
                    <a:pt x="98100" y="7546"/>
                  </a:lnTo>
                  <a:lnTo>
                    <a:pt x="108923" y="8350"/>
                  </a:lnTo>
                  <a:lnTo>
                    <a:pt x="108939" y="8127"/>
                  </a:lnTo>
                  <a:lnTo>
                    <a:pt x="98126" y="7315"/>
                  </a:lnTo>
                  <a:close/>
                  <a:moveTo>
                    <a:pt x="109163" y="8143"/>
                  </a:moveTo>
                  <a:lnTo>
                    <a:pt x="109146" y="8367"/>
                  </a:lnTo>
                  <a:lnTo>
                    <a:pt x="119960" y="9179"/>
                  </a:lnTo>
                  <a:lnTo>
                    <a:pt x="119976" y="8947"/>
                  </a:lnTo>
                  <a:lnTo>
                    <a:pt x="109163" y="8143"/>
                  </a:lnTo>
                  <a:close/>
                  <a:moveTo>
                    <a:pt x="120209" y="8965"/>
                  </a:moveTo>
                  <a:lnTo>
                    <a:pt x="120191" y="9195"/>
                  </a:lnTo>
                  <a:lnTo>
                    <a:pt x="131006" y="10001"/>
                  </a:lnTo>
                  <a:lnTo>
                    <a:pt x="131022" y="9769"/>
                  </a:lnTo>
                  <a:lnTo>
                    <a:pt x="120209" y="8965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2" y="10821"/>
                  </a:lnTo>
                  <a:lnTo>
                    <a:pt x="142068" y="10598"/>
                  </a:lnTo>
                  <a:lnTo>
                    <a:pt x="131255" y="9784"/>
                  </a:lnTo>
                  <a:close/>
                  <a:moveTo>
                    <a:pt x="142290" y="10614"/>
                  </a:moveTo>
                  <a:lnTo>
                    <a:pt x="142275" y="10837"/>
                  </a:lnTo>
                  <a:lnTo>
                    <a:pt x="153087" y="11651"/>
                  </a:lnTo>
                  <a:lnTo>
                    <a:pt x="153113" y="11418"/>
                  </a:lnTo>
                  <a:lnTo>
                    <a:pt x="142290" y="10614"/>
                  </a:lnTo>
                  <a:close/>
                  <a:moveTo>
                    <a:pt x="153336" y="11434"/>
                  </a:moveTo>
                  <a:lnTo>
                    <a:pt x="153320" y="11667"/>
                  </a:lnTo>
                  <a:lnTo>
                    <a:pt x="164133" y="12471"/>
                  </a:lnTo>
                  <a:lnTo>
                    <a:pt x="164151" y="12240"/>
                  </a:lnTo>
                  <a:lnTo>
                    <a:pt x="153336" y="11434"/>
                  </a:lnTo>
                  <a:close/>
                  <a:moveTo>
                    <a:pt x="164382" y="12256"/>
                  </a:moveTo>
                  <a:lnTo>
                    <a:pt x="164366" y="12489"/>
                  </a:lnTo>
                  <a:lnTo>
                    <a:pt x="175179" y="13293"/>
                  </a:lnTo>
                  <a:lnTo>
                    <a:pt x="175197" y="13068"/>
                  </a:lnTo>
                  <a:lnTo>
                    <a:pt x="164382" y="12256"/>
                  </a:lnTo>
                  <a:close/>
                  <a:moveTo>
                    <a:pt x="175427" y="13086"/>
                  </a:moveTo>
                  <a:lnTo>
                    <a:pt x="175411" y="13309"/>
                  </a:lnTo>
                  <a:lnTo>
                    <a:pt x="186224" y="14121"/>
                  </a:lnTo>
                  <a:lnTo>
                    <a:pt x="186242" y="13890"/>
                  </a:lnTo>
                  <a:lnTo>
                    <a:pt x="175427" y="13086"/>
                  </a:lnTo>
                  <a:close/>
                  <a:moveTo>
                    <a:pt x="186465" y="13906"/>
                  </a:moveTo>
                  <a:lnTo>
                    <a:pt x="186449" y="14139"/>
                  </a:lnTo>
                  <a:lnTo>
                    <a:pt x="197262" y="14943"/>
                  </a:lnTo>
                  <a:lnTo>
                    <a:pt x="197280" y="14710"/>
                  </a:lnTo>
                  <a:lnTo>
                    <a:pt x="186465" y="13906"/>
                  </a:lnTo>
                  <a:close/>
                  <a:moveTo>
                    <a:pt x="197511" y="14728"/>
                  </a:moveTo>
                  <a:lnTo>
                    <a:pt x="197495" y="14959"/>
                  </a:lnTo>
                  <a:lnTo>
                    <a:pt x="208308" y="15763"/>
                  </a:lnTo>
                  <a:lnTo>
                    <a:pt x="208326" y="15540"/>
                  </a:lnTo>
                  <a:lnTo>
                    <a:pt x="197511" y="14728"/>
                  </a:lnTo>
                  <a:close/>
                  <a:moveTo>
                    <a:pt x="208556" y="15556"/>
                  </a:moveTo>
                  <a:lnTo>
                    <a:pt x="208540" y="15781"/>
                  </a:lnTo>
                  <a:lnTo>
                    <a:pt x="219353" y="16593"/>
                  </a:lnTo>
                  <a:lnTo>
                    <a:pt x="219371" y="16360"/>
                  </a:lnTo>
                  <a:lnTo>
                    <a:pt x="208556" y="15556"/>
                  </a:lnTo>
                  <a:close/>
                  <a:moveTo>
                    <a:pt x="219602" y="16378"/>
                  </a:moveTo>
                  <a:lnTo>
                    <a:pt x="219586" y="16609"/>
                  </a:lnTo>
                  <a:lnTo>
                    <a:pt x="230399" y="17415"/>
                  </a:lnTo>
                  <a:lnTo>
                    <a:pt x="230417" y="17182"/>
                  </a:lnTo>
                  <a:lnTo>
                    <a:pt x="219602" y="16378"/>
                  </a:lnTo>
                  <a:close/>
                  <a:moveTo>
                    <a:pt x="230640" y="17198"/>
                  </a:moveTo>
                  <a:lnTo>
                    <a:pt x="230624" y="17431"/>
                  </a:lnTo>
                  <a:lnTo>
                    <a:pt x="241437" y="18235"/>
                  </a:lnTo>
                  <a:lnTo>
                    <a:pt x="241453" y="18012"/>
                  </a:lnTo>
                  <a:lnTo>
                    <a:pt x="230640" y="17198"/>
                  </a:lnTo>
                  <a:close/>
                  <a:moveTo>
                    <a:pt x="241685" y="18028"/>
                  </a:moveTo>
                  <a:lnTo>
                    <a:pt x="241669" y="18251"/>
                  </a:lnTo>
                  <a:lnTo>
                    <a:pt x="252482" y="19065"/>
                  </a:lnTo>
                  <a:lnTo>
                    <a:pt x="252498" y="18832"/>
                  </a:lnTo>
                  <a:lnTo>
                    <a:pt x="241685" y="18028"/>
                  </a:lnTo>
                  <a:close/>
                  <a:moveTo>
                    <a:pt x="252731" y="18848"/>
                  </a:moveTo>
                  <a:lnTo>
                    <a:pt x="252715" y="19081"/>
                  </a:lnTo>
                  <a:lnTo>
                    <a:pt x="263528" y="19885"/>
                  </a:lnTo>
                  <a:lnTo>
                    <a:pt x="263544" y="19654"/>
                  </a:lnTo>
                  <a:lnTo>
                    <a:pt x="252731" y="18848"/>
                  </a:lnTo>
                  <a:close/>
                  <a:moveTo>
                    <a:pt x="263777" y="19670"/>
                  </a:moveTo>
                  <a:lnTo>
                    <a:pt x="263753" y="19903"/>
                  </a:lnTo>
                  <a:lnTo>
                    <a:pt x="273288" y="20615"/>
                  </a:lnTo>
                  <a:lnTo>
                    <a:pt x="273306" y="20382"/>
                  </a:lnTo>
                  <a:lnTo>
                    <a:pt x="263777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"/>
            <p:cNvSpPr/>
            <p:nvPr/>
          </p:nvSpPr>
          <p:spPr>
            <a:xfrm>
              <a:off x="641125" y="24709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917275" y="2491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1193225" y="25119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1469350" y="253270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1745500" y="2553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2021625" y="25737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2297575" y="25944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2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2573725" y="2615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2849850" y="2635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3126000" y="26562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3401950" y="2676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3678075" y="2697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3954225" y="271805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17" y="0"/>
                  </a:moveTo>
                  <a:lnTo>
                    <a:pt x="1" y="223"/>
                  </a:lnTo>
                  <a:lnTo>
                    <a:pt x="224" y="239"/>
                  </a:lnTo>
                  <a:lnTo>
                    <a:pt x="23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4230125" y="2738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4506250" y="2759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4782400" y="27798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058550" y="28003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334475" y="28208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610625" y="28416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886775" y="28621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6162900" y="28826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6438850" y="29033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7" y="1"/>
                  </a:moveTo>
                  <a:lnTo>
                    <a:pt x="1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6715000" y="2923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6991125" y="2944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6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382200" y="2729250"/>
              <a:ext cx="6832850" cy="515175"/>
            </a:xfrm>
            <a:custGeom>
              <a:avLst/>
              <a:gdLst/>
              <a:ahLst/>
              <a:cxnLst/>
              <a:rect l="l" t="t" r="r" b="b"/>
              <a:pathLst>
                <a:path w="273314" h="20607" extrusionOk="0">
                  <a:moveTo>
                    <a:pt x="17" y="0"/>
                  </a:moveTo>
                  <a:lnTo>
                    <a:pt x="1" y="223"/>
                  </a:lnTo>
                  <a:lnTo>
                    <a:pt x="9538" y="936"/>
                  </a:lnTo>
                  <a:lnTo>
                    <a:pt x="9554" y="705"/>
                  </a:lnTo>
                  <a:lnTo>
                    <a:pt x="17" y="0"/>
                  </a:lnTo>
                  <a:close/>
                  <a:moveTo>
                    <a:pt x="9777" y="729"/>
                  </a:moveTo>
                  <a:lnTo>
                    <a:pt x="9761" y="954"/>
                  </a:lnTo>
                  <a:lnTo>
                    <a:pt x="20573" y="1758"/>
                  </a:lnTo>
                  <a:lnTo>
                    <a:pt x="20591" y="1533"/>
                  </a:lnTo>
                  <a:lnTo>
                    <a:pt x="9777" y="729"/>
                  </a:lnTo>
                  <a:close/>
                  <a:moveTo>
                    <a:pt x="20822" y="1551"/>
                  </a:moveTo>
                  <a:lnTo>
                    <a:pt x="20806" y="1781"/>
                  </a:lnTo>
                  <a:lnTo>
                    <a:pt x="31619" y="2588"/>
                  </a:lnTo>
                  <a:lnTo>
                    <a:pt x="31637" y="2355"/>
                  </a:lnTo>
                  <a:lnTo>
                    <a:pt x="20822" y="1551"/>
                  </a:lnTo>
                  <a:close/>
                  <a:moveTo>
                    <a:pt x="31868" y="2371"/>
                  </a:moveTo>
                  <a:lnTo>
                    <a:pt x="31852" y="2603"/>
                  </a:lnTo>
                  <a:lnTo>
                    <a:pt x="42665" y="3407"/>
                  </a:lnTo>
                  <a:lnTo>
                    <a:pt x="42683" y="3175"/>
                  </a:lnTo>
                  <a:lnTo>
                    <a:pt x="31868" y="2371"/>
                  </a:lnTo>
                  <a:close/>
                  <a:moveTo>
                    <a:pt x="42913" y="3201"/>
                  </a:moveTo>
                  <a:lnTo>
                    <a:pt x="42890" y="3423"/>
                  </a:lnTo>
                  <a:lnTo>
                    <a:pt x="53710" y="4229"/>
                  </a:lnTo>
                  <a:lnTo>
                    <a:pt x="53728" y="4005"/>
                  </a:lnTo>
                  <a:lnTo>
                    <a:pt x="42913" y="3201"/>
                  </a:lnTo>
                  <a:close/>
                  <a:moveTo>
                    <a:pt x="53951" y="4020"/>
                  </a:moveTo>
                  <a:lnTo>
                    <a:pt x="53935" y="4245"/>
                  </a:lnTo>
                  <a:lnTo>
                    <a:pt x="64748" y="5057"/>
                  </a:lnTo>
                  <a:lnTo>
                    <a:pt x="64766" y="4826"/>
                  </a:lnTo>
                  <a:lnTo>
                    <a:pt x="53951" y="4020"/>
                  </a:lnTo>
                  <a:close/>
                  <a:moveTo>
                    <a:pt x="64997" y="4842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12" y="5646"/>
                  </a:lnTo>
                  <a:lnTo>
                    <a:pt x="64997" y="4842"/>
                  </a:lnTo>
                  <a:close/>
                  <a:moveTo>
                    <a:pt x="76042" y="5662"/>
                  </a:moveTo>
                  <a:lnTo>
                    <a:pt x="76027" y="5895"/>
                  </a:lnTo>
                  <a:lnTo>
                    <a:pt x="86839" y="6699"/>
                  </a:lnTo>
                  <a:lnTo>
                    <a:pt x="86857" y="6476"/>
                  </a:lnTo>
                  <a:lnTo>
                    <a:pt x="76042" y="5662"/>
                  </a:lnTo>
                  <a:close/>
                  <a:moveTo>
                    <a:pt x="87080" y="6492"/>
                  </a:moveTo>
                  <a:lnTo>
                    <a:pt x="87064" y="6717"/>
                  </a:lnTo>
                  <a:lnTo>
                    <a:pt x="97877" y="7529"/>
                  </a:lnTo>
                  <a:lnTo>
                    <a:pt x="97903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10" y="7545"/>
                  </a:lnTo>
                  <a:lnTo>
                    <a:pt x="108923" y="8349"/>
                  </a:lnTo>
                  <a:lnTo>
                    <a:pt x="108939" y="8118"/>
                  </a:lnTo>
                  <a:lnTo>
                    <a:pt x="98126" y="7314"/>
                  </a:lnTo>
                  <a:close/>
                  <a:moveTo>
                    <a:pt x="109171" y="8134"/>
                  </a:moveTo>
                  <a:lnTo>
                    <a:pt x="109156" y="8367"/>
                  </a:lnTo>
                  <a:lnTo>
                    <a:pt x="119968" y="9171"/>
                  </a:lnTo>
                  <a:lnTo>
                    <a:pt x="119984" y="8946"/>
                  </a:lnTo>
                  <a:lnTo>
                    <a:pt x="109171" y="8134"/>
                  </a:lnTo>
                  <a:close/>
                  <a:moveTo>
                    <a:pt x="120217" y="8964"/>
                  </a:moveTo>
                  <a:lnTo>
                    <a:pt x="120201" y="9187"/>
                  </a:lnTo>
                  <a:lnTo>
                    <a:pt x="131014" y="10001"/>
                  </a:lnTo>
                  <a:lnTo>
                    <a:pt x="131030" y="9768"/>
                  </a:lnTo>
                  <a:lnTo>
                    <a:pt x="120217" y="8964"/>
                  </a:lnTo>
                  <a:close/>
                  <a:moveTo>
                    <a:pt x="131255" y="9784"/>
                  </a:moveTo>
                  <a:lnTo>
                    <a:pt x="131239" y="10017"/>
                  </a:lnTo>
                  <a:lnTo>
                    <a:pt x="142052" y="10821"/>
                  </a:lnTo>
                  <a:lnTo>
                    <a:pt x="142068" y="10588"/>
                  </a:lnTo>
                  <a:lnTo>
                    <a:pt x="131255" y="9784"/>
                  </a:lnTo>
                  <a:close/>
                  <a:moveTo>
                    <a:pt x="142300" y="10606"/>
                  </a:moveTo>
                  <a:lnTo>
                    <a:pt x="142285" y="10837"/>
                  </a:lnTo>
                  <a:lnTo>
                    <a:pt x="153097" y="11643"/>
                  </a:lnTo>
                  <a:lnTo>
                    <a:pt x="153113" y="11418"/>
                  </a:lnTo>
                  <a:lnTo>
                    <a:pt x="142300" y="10606"/>
                  </a:lnTo>
                  <a:close/>
                  <a:moveTo>
                    <a:pt x="153346" y="11434"/>
                  </a:moveTo>
                  <a:lnTo>
                    <a:pt x="153330" y="11659"/>
                  </a:lnTo>
                  <a:lnTo>
                    <a:pt x="164143" y="12471"/>
                  </a:lnTo>
                  <a:lnTo>
                    <a:pt x="164159" y="12240"/>
                  </a:lnTo>
                  <a:lnTo>
                    <a:pt x="153346" y="11434"/>
                  </a:lnTo>
                  <a:close/>
                  <a:moveTo>
                    <a:pt x="164392" y="12256"/>
                  </a:moveTo>
                  <a:lnTo>
                    <a:pt x="164376" y="12489"/>
                  </a:lnTo>
                  <a:lnTo>
                    <a:pt x="175189" y="13293"/>
                  </a:lnTo>
                  <a:lnTo>
                    <a:pt x="175205" y="13060"/>
                  </a:lnTo>
                  <a:lnTo>
                    <a:pt x="164392" y="12256"/>
                  </a:lnTo>
                  <a:close/>
                  <a:moveTo>
                    <a:pt x="175429" y="13076"/>
                  </a:moveTo>
                  <a:lnTo>
                    <a:pt x="175412" y="13309"/>
                  </a:lnTo>
                  <a:lnTo>
                    <a:pt x="186226" y="14113"/>
                  </a:lnTo>
                  <a:lnTo>
                    <a:pt x="186242" y="13890"/>
                  </a:lnTo>
                  <a:lnTo>
                    <a:pt x="175429" y="13076"/>
                  </a:lnTo>
                  <a:close/>
                  <a:moveTo>
                    <a:pt x="186475" y="13906"/>
                  </a:moveTo>
                  <a:lnTo>
                    <a:pt x="186457" y="14131"/>
                  </a:lnTo>
                  <a:lnTo>
                    <a:pt x="197272" y="14943"/>
                  </a:lnTo>
                  <a:lnTo>
                    <a:pt x="197288" y="14710"/>
                  </a:lnTo>
                  <a:lnTo>
                    <a:pt x="186475" y="13906"/>
                  </a:lnTo>
                  <a:close/>
                  <a:moveTo>
                    <a:pt x="197521" y="14728"/>
                  </a:moveTo>
                  <a:lnTo>
                    <a:pt x="197503" y="14959"/>
                  </a:lnTo>
                  <a:lnTo>
                    <a:pt x="208318" y="15763"/>
                  </a:lnTo>
                  <a:lnTo>
                    <a:pt x="208334" y="15532"/>
                  </a:lnTo>
                  <a:lnTo>
                    <a:pt x="197521" y="14728"/>
                  </a:lnTo>
                  <a:close/>
                  <a:moveTo>
                    <a:pt x="208566" y="15548"/>
                  </a:moveTo>
                  <a:lnTo>
                    <a:pt x="208541" y="15781"/>
                  </a:lnTo>
                  <a:lnTo>
                    <a:pt x="219363" y="16585"/>
                  </a:lnTo>
                  <a:lnTo>
                    <a:pt x="219379" y="16360"/>
                  </a:lnTo>
                  <a:lnTo>
                    <a:pt x="208566" y="15548"/>
                  </a:lnTo>
                  <a:close/>
                  <a:moveTo>
                    <a:pt x="219604" y="16378"/>
                  </a:moveTo>
                  <a:lnTo>
                    <a:pt x="219586" y="16601"/>
                  </a:lnTo>
                  <a:lnTo>
                    <a:pt x="230401" y="17415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50" y="17198"/>
                  </a:moveTo>
                  <a:lnTo>
                    <a:pt x="230632" y="17430"/>
                  </a:lnTo>
                  <a:lnTo>
                    <a:pt x="241447" y="18234"/>
                  </a:lnTo>
                  <a:lnTo>
                    <a:pt x="241463" y="18002"/>
                  </a:lnTo>
                  <a:lnTo>
                    <a:pt x="230650" y="17198"/>
                  </a:lnTo>
                  <a:close/>
                  <a:moveTo>
                    <a:pt x="241695" y="18020"/>
                  </a:moveTo>
                  <a:lnTo>
                    <a:pt x="241678" y="18250"/>
                  </a:lnTo>
                  <a:lnTo>
                    <a:pt x="252492" y="19056"/>
                  </a:lnTo>
                  <a:lnTo>
                    <a:pt x="252508" y="18832"/>
                  </a:lnTo>
                  <a:lnTo>
                    <a:pt x="241695" y="18020"/>
                  </a:lnTo>
                  <a:close/>
                  <a:moveTo>
                    <a:pt x="252731" y="18847"/>
                  </a:moveTo>
                  <a:lnTo>
                    <a:pt x="252715" y="19072"/>
                  </a:lnTo>
                  <a:lnTo>
                    <a:pt x="263528" y="19884"/>
                  </a:lnTo>
                  <a:lnTo>
                    <a:pt x="263554" y="19653"/>
                  </a:lnTo>
                  <a:lnTo>
                    <a:pt x="252731" y="18847"/>
                  </a:lnTo>
                  <a:close/>
                  <a:moveTo>
                    <a:pt x="263777" y="19669"/>
                  </a:moveTo>
                  <a:lnTo>
                    <a:pt x="263761" y="19902"/>
                  </a:lnTo>
                  <a:lnTo>
                    <a:pt x="273290" y="20607"/>
                  </a:lnTo>
                  <a:lnTo>
                    <a:pt x="273314" y="20382"/>
                  </a:lnTo>
                  <a:lnTo>
                    <a:pt x="263777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620625" y="27468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0" y="25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896525" y="2767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26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1172675" y="27881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1448800" y="2808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9" y="2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1724950" y="28293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1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2000900" y="28499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2277025" y="2870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2553175" y="2891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2829125" y="29116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3105250" y="2932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3381400" y="29529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3657550" y="29734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3933475" y="29939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4209625" y="30147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4485775" y="30352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4761900" y="30557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5037850" y="30764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5313975" y="3096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5590125" y="3117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5866275" y="31382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2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142200" y="3158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418350" y="3179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694500" y="320002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23" y="241"/>
                  </a:lnTo>
                  <a:lnTo>
                    <a:pt x="23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970400" y="32205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361650" y="3005125"/>
              <a:ext cx="6832650" cy="515450"/>
            </a:xfrm>
            <a:custGeom>
              <a:avLst/>
              <a:gdLst/>
              <a:ahLst/>
              <a:cxnLst/>
              <a:rect l="l" t="t" r="r" b="b"/>
              <a:pathLst>
                <a:path w="273306" h="20618" extrusionOk="0">
                  <a:moveTo>
                    <a:pt x="19" y="1"/>
                  </a:moveTo>
                  <a:lnTo>
                    <a:pt x="1" y="234"/>
                  </a:lnTo>
                  <a:lnTo>
                    <a:pt x="9530" y="946"/>
                  </a:lnTo>
                  <a:lnTo>
                    <a:pt x="9546" y="715"/>
                  </a:lnTo>
                  <a:lnTo>
                    <a:pt x="19" y="1"/>
                  </a:lnTo>
                  <a:close/>
                  <a:moveTo>
                    <a:pt x="9779" y="731"/>
                  </a:moveTo>
                  <a:lnTo>
                    <a:pt x="9763" y="964"/>
                  </a:lnTo>
                  <a:lnTo>
                    <a:pt x="20575" y="1768"/>
                  </a:lnTo>
                  <a:lnTo>
                    <a:pt x="20591" y="1543"/>
                  </a:lnTo>
                  <a:lnTo>
                    <a:pt x="9779" y="731"/>
                  </a:lnTo>
                  <a:close/>
                  <a:moveTo>
                    <a:pt x="20824" y="1561"/>
                  </a:moveTo>
                  <a:lnTo>
                    <a:pt x="20808" y="1784"/>
                  </a:lnTo>
                  <a:lnTo>
                    <a:pt x="31621" y="2598"/>
                  </a:lnTo>
                  <a:lnTo>
                    <a:pt x="31637" y="2365"/>
                  </a:lnTo>
                  <a:lnTo>
                    <a:pt x="20824" y="1561"/>
                  </a:lnTo>
                  <a:close/>
                  <a:moveTo>
                    <a:pt x="31862" y="2381"/>
                  </a:moveTo>
                  <a:lnTo>
                    <a:pt x="31844" y="2614"/>
                  </a:lnTo>
                  <a:lnTo>
                    <a:pt x="42659" y="3418"/>
                  </a:lnTo>
                  <a:lnTo>
                    <a:pt x="42683" y="3185"/>
                  </a:lnTo>
                  <a:lnTo>
                    <a:pt x="31862" y="2381"/>
                  </a:lnTo>
                  <a:close/>
                  <a:moveTo>
                    <a:pt x="42908" y="3203"/>
                  </a:moveTo>
                  <a:lnTo>
                    <a:pt x="42890" y="3434"/>
                  </a:lnTo>
                  <a:lnTo>
                    <a:pt x="53704" y="4240"/>
                  </a:lnTo>
                  <a:lnTo>
                    <a:pt x="53720" y="4007"/>
                  </a:lnTo>
                  <a:lnTo>
                    <a:pt x="42908" y="3203"/>
                  </a:lnTo>
                  <a:close/>
                  <a:moveTo>
                    <a:pt x="53953" y="4031"/>
                  </a:moveTo>
                  <a:lnTo>
                    <a:pt x="53935" y="4256"/>
                  </a:lnTo>
                  <a:lnTo>
                    <a:pt x="64750" y="5060"/>
                  </a:lnTo>
                  <a:lnTo>
                    <a:pt x="64766" y="4837"/>
                  </a:lnTo>
                  <a:lnTo>
                    <a:pt x="53953" y="4031"/>
                  </a:lnTo>
                  <a:close/>
                  <a:moveTo>
                    <a:pt x="64999" y="4853"/>
                  </a:moveTo>
                  <a:lnTo>
                    <a:pt x="64981" y="5086"/>
                  </a:lnTo>
                  <a:lnTo>
                    <a:pt x="75796" y="5890"/>
                  </a:lnTo>
                  <a:lnTo>
                    <a:pt x="75812" y="5657"/>
                  </a:lnTo>
                  <a:lnTo>
                    <a:pt x="64999" y="4853"/>
                  </a:lnTo>
                  <a:close/>
                  <a:moveTo>
                    <a:pt x="76037" y="5673"/>
                  </a:moveTo>
                  <a:lnTo>
                    <a:pt x="76019" y="5906"/>
                  </a:lnTo>
                  <a:lnTo>
                    <a:pt x="86833" y="6710"/>
                  </a:lnTo>
                  <a:lnTo>
                    <a:pt x="86849" y="6479"/>
                  </a:lnTo>
                  <a:lnTo>
                    <a:pt x="76037" y="5673"/>
                  </a:lnTo>
                  <a:close/>
                  <a:moveTo>
                    <a:pt x="87082" y="6503"/>
                  </a:moveTo>
                  <a:lnTo>
                    <a:pt x="87064" y="6728"/>
                  </a:lnTo>
                  <a:lnTo>
                    <a:pt x="97879" y="7532"/>
                  </a:lnTo>
                  <a:lnTo>
                    <a:pt x="97895" y="7307"/>
                  </a:lnTo>
                  <a:lnTo>
                    <a:pt x="87082" y="6503"/>
                  </a:lnTo>
                  <a:close/>
                  <a:moveTo>
                    <a:pt x="98128" y="7325"/>
                  </a:moveTo>
                  <a:lnTo>
                    <a:pt x="98110" y="7556"/>
                  </a:lnTo>
                  <a:lnTo>
                    <a:pt x="108925" y="8360"/>
                  </a:lnTo>
                  <a:lnTo>
                    <a:pt x="108941" y="8129"/>
                  </a:lnTo>
                  <a:lnTo>
                    <a:pt x="98128" y="7325"/>
                  </a:lnTo>
                  <a:close/>
                  <a:moveTo>
                    <a:pt x="109174" y="8145"/>
                  </a:moveTo>
                  <a:lnTo>
                    <a:pt x="109156" y="8378"/>
                  </a:lnTo>
                  <a:lnTo>
                    <a:pt x="119970" y="9182"/>
                  </a:lnTo>
                  <a:lnTo>
                    <a:pt x="119986" y="8949"/>
                  </a:lnTo>
                  <a:lnTo>
                    <a:pt x="109174" y="8145"/>
                  </a:lnTo>
                  <a:close/>
                  <a:moveTo>
                    <a:pt x="120209" y="8967"/>
                  </a:moveTo>
                  <a:lnTo>
                    <a:pt x="120193" y="9198"/>
                  </a:lnTo>
                  <a:lnTo>
                    <a:pt x="131006" y="10002"/>
                  </a:lnTo>
                  <a:lnTo>
                    <a:pt x="131024" y="9779"/>
                  </a:lnTo>
                  <a:lnTo>
                    <a:pt x="120209" y="8967"/>
                  </a:lnTo>
                  <a:close/>
                  <a:moveTo>
                    <a:pt x="131255" y="9795"/>
                  </a:moveTo>
                  <a:lnTo>
                    <a:pt x="131239" y="10020"/>
                  </a:lnTo>
                  <a:lnTo>
                    <a:pt x="142052" y="10832"/>
                  </a:lnTo>
                  <a:lnTo>
                    <a:pt x="142070" y="10599"/>
                  </a:lnTo>
                  <a:lnTo>
                    <a:pt x="131255" y="9795"/>
                  </a:lnTo>
                  <a:close/>
                  <a:moveTo>
                    <a:pt x="142301" y="10617"/>
                  </a:moveTo>
                  <a:lnTo>
                    <a:pt x="142285" y="10848"/>
                  </a:lnTo>
                  <a:lnTo>
                    <a:pt x="153097" y="11654"/>
                  </a:lnTo>
                  <a:lnTo>
                    <a:pt x="153115" y="11421"/>
                  </a:lnTo>
                  <a:lnTo>
                    <a:pt x="142301" y="10617"/>
                  </a:lnTo>
                  <a:close/>
                  <a:moveTo>
                    <a:pt x="153346" y="11437"/>
                  </a:moveTo>
                  <a:lnTo>
                    <a:pt x="153322" y="11669"/>
                  </a:lnTo>
                  <a:lnTo>
                    <a:pt x="164143" y="12474"/>
                  </a:lnTo>
                  <a:lnTo>
                    <a:pt x="164161" y="12251"/>
                  </a:lnTo>
                  <a:lnTo>
                    <a:pt x="153346" y="11437"/>
                  </a:lnTo>
                  <a:close/>
                  <a:moveTo>
                    <a:pt x="164384" y="12267"/>
                  </a:moveTo>
                  <a:lnTo>
                    <a:pt x="164368" y="12489"/>
                  </a:lnTo>
                  <a:lnTo>
                    <a:pt x="175181" y="13303"/>
                  </a:lnTo>
                  <a:lnTo>
                    <a:pt x="175199" y="13071"/>
                  </a:lnTo>
                  <a:lnTo>
                    <a:pt x="164384" y="12267"/>
                  </a:lnTo>
                  <a:close/>
                  <a:moveTo>
                    <a:pt x="175430" y="13086"/>
                  </a:moveTo>
                  <a:lnTo>
                    <a:pt x="175414" y="13319"/>
                  </a:lnTo>
                  <a:lnTo>
                    <a:pt x="186226" y="14123"/>
                  </a:lnTo>
                  <a:lnTo>
                    <a:pt x="186244" y="13893"/>
                  </a:lnTo>
                  <a:lnTo>
                    <a:pt x="175430" y="13086"/>
                  </a:lnTo>
                  <a:close/>
                  <a:moveTo>
                    <a:pt x="186475" y="13908"/>
                  </a:moveTo>
                  <a:lnTo>
                    <a:pt x="186459" y="14141"/>
                  </a:lnTo>
                  <a:lnTo>
                    <a:pt x="197272" y="14945"/>
                  </a:lnTo>
                  <a:lnTo>
                    <a:pt x="197290" y="14720"/>
                  </a:lnTo>
                  <a:lnTo>
                    <a:pt x="186475" y="13908"/>
                  </a:lnTo>
                  <a:close/>
                  <a:moveTo>
                    <a:pt x="197513" y="14738"/>
                  </a:moveTo>
                  <a:lnTo>
                    <a:pt x="197497" y="14961"/>
                  </a:lnTo>
                  <a:lnTo>
                    <a:pt x="208310" y="15773"/>
                  </a:lnTo>
                  <a:lnTo>
                    <a:pt x="208336" y="15542"/>
                  </a:lnTo>
                  <a:lnTo>
                    <a:pt x="197513" y="14738"/>
                  </a:lnTo>
                  <a:close/>
                  <a:moveTo>
                    <a:pt x="208559" y="15558"/>
                  </a:moveTo>
                  <a:lnTo>
                    <a:pt x="208543" y="15791"/>
                  </a:lnTo>
                  <a:lnTo>
                    <a:pt x="219355" y="16595"/>
                  </a:lnTo>
                  <a:lnTo>
                    <a:pt x="219371" y="16362"/>
                  </a:lnTo>
                  <a:lnTo>
                    <a:pt x="208559" y="15558"/>
                  </a:lnTo>
                  <a:close/>
                  <a:moveTo>
                    <a:pt x="219604" y="16380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2"/>
                  </a:lnTo>
                  <a:lnTo>
                    <a:pt x="219604" y="16380"/>
                  </a:lnTo>
                  <a:close/>
                  <a:moveTo>
                    <a:pt x="230650" y="17208"/>
                  </a:moveTo>
                  <a:lnTo>
                    <a:pt x="230634" y="17433"/>
                  </a:lnTo>
                  <a:lnTo>
                    <a:pt x="241447" y="18245"/>
                  </a:lnTo>
                  <a:lnTo>
                    <a:pt x="241463" y="18012"/>
                  </a:lnTo>
                  <a:lnTo>
                    <a:pt x="230650" y="17208"/>
                  </a:lnTo>
                  <a:close/>
                  <a:moveTo>
                    <a:pt x="241688" y="18030"/>
                  </a:moveTo>
                  <a:lnTo>
                    <a:pt x="241672" y="18261"/>
                  </a:lnTo>
                  <a:lnTo>
                    <a:pt x="252484" y="19067"/>
                  </a:lnTo>
                  <a:lnTo>
                    <a:pt x="252500" y="18834"/>
                  </a:lnTo>
                  <a:lnTo>
                    <a:pt x="241688" y="18030"/>
                  </a:lnTo>
                  <a:close/>
                  <a:moveTo>
                    <a:pt x="252733" y="18850"/>
                  </a:moveTo>
                  <a:lnTo>
                    <a:pt x="252717" y="19083"/>
                  </a:lnTo>
                  <a:lnTo>
                    <a:pt x="263530" y="19887"/>
                  </a:lnTo>
                  <a:lnTo>
                    <a:pt x="263546" y="19664"/>
                  </a:lnTo>
                  <a:lnTo>
                    <a:pt x="252733" y="18850"/>
                  </a:lnTo>
                  <a:close/>
                  <a:moveTo>
                    <a:pt x="263779" y="19680"/>
                  </a:moveTo>
                  <a:lnTo>
                    <a:pt x="263763" y="19903"/>
                  </a:lnTo>
                  <a:lnTo>
                    <a:pt x="273290" y="20617"/>
                  </a:lnTo>
                  <a:lnTo>
                    <a:pt x="273306" y="20385"/>
                  </a:lnTo>
                  <a:lnTo>
                    <a:pt x="263779" y="196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599875" y="3023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876025" y="30437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1152175" y="306425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1428100" y="3084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1704250" y="31053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1980400" y="31260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2256525" y="31465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2532475" y="31671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2808625" y="3187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26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3084750" y="3208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3360900" y="322882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3636800" y="32495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3912925" y="3270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4189075" y="3290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4465225" y="33113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3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4741150" y="3331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5017300" y="335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5293450" y="33731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5569375" y="3393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5845525" y="3414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121675" y="34349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397800" y="3455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673750" y="34759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949900" y="3496725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341150" y="3281275"/>
              <a:ext cx="6832650" cy="515450"/>
            </a:xfrm>
            <a:custGeom>
              <a:avLst/>
              <a:gdLst/>
              <a:ahLst/>
              <a:cxnLst/>
              <a:rect l="l" t="t" r="r" b="b"/>
              <a:pathLst>
                <a:path w="273306" h="20618" extrusionOk="0">
                  <a:moveTo>
                    <a:pt x="17" y="1"/>
                  </a:moveTo>
                  <a:lnTo>
                    <a:pt x="1" y="233"/>
                  </a:lnTo>
                  <a:lnTo>
                    <a:pt x="9528" y="946"/>
                  </a:lnTo>
                  <a:lnTo>
                    <a:pt x="9546" y="715"/>
                  </a:lnTo>
                  <a:lnTo>
                    <a:pt x="17" y="1"/>
                  </a:lnTo>
                  <a:close/>
                  <a:moveTo>
                    <a:pt x="9777" y="731"/>
                  </a:moveTo>
                  <a:lnTo>
                    <a:pt x="9761" y="964"/>
                  </a:lnTo>
                  <a:lnTo>
                    <a:pt x="20573" y="1768"/>
                  </a:lnTo>
                  <a:lnTo>
                    <a:pt x="20591" y="1535"/>
                  </a:lnTo>
                  <a:lnTo>
                    <a:pt x="9777" y="731"/>
                  </a:lnTo>
                  <a:close/>
                  <a:moveTo>
                    <a:pt x="20814" y="1553"/>
                  </a:moveTo>
                  <a:lnTo>
                    <a:pt x="20798" y="1784"/>
                  </a:lnTo>
                  <a:lnTo>
                    <a:pt x="31611" y="2588"/>
                  </a:lnTo>
                  <a:lnTo>
                    <a:pt x="31637" y="2365"/>
                  </a:lnTo>
                  <a:lnTo>
                    <a:pt x="20814" y="1553"/>
                  </a:lnTo>
                  <a:close/>
                  <a:moveTo>
                    <a:pt x="31860" y="2381"/>
                  </a:moveTo>
                  <a:lnTo>
                    <a:pt x="31844" y="2606"/>
                  </a:lnTo>
                  <a:lnTo>
                    <a:pt x="42657" y="3418"/>
                  </a:lnTo>
                  <a:lnTo>
                    <a:pt x="42675" y="3185"/>
                  </a:lnTo>
                  <a:lnTo>
                    <a:pt x="31860" y="2381"/>
                  </a:lnTo>
                  <a:close/>
                  <a:moveTo>
                    <a:pt x="42906" y="3203"/>
                  </a:moveTo>
                  <a:lnTo>
                    <a:pt x="42890" y="3434"/>
                  </a:lnTo>
                  <a:lnTo>
                    <a:pt x="53702" y="4240"/>
                  </a:lnTo>
                  <a:lnTo>
                    <a:pt x="53720" y="4007"/>
                  </a:lnTo>
                  <a:lnTo>
                    <a:pt x="42906" y="3203"/>
                  </a:lnTo>
                  <a:close/>
                  <a:moveTo>
                    <a:pt x="53951" y="4023"/>
                  </a:moveTo>
                  <a:lnTo>
                    <a:pt x="53935" y="4256"/>
                  </a:lnTo>
                  <a:lnTo>
                    <a:pt x="64748" y="5060"/>
                  </a:lnTo>
                  <a:lnTo>
                    <a:pt x="64766" y="4837"/>
                  </a:lnTo>
                  <a:lnTo>
                    <a:pt x="53951" y="4023"/>
                  </a:lnTo>
                  <a:close/>
                  <a:moveTo>
                    <a:pt x="64989" y="4853"/>
                  </a:moveTo>
                  <a:lnTo>
                    <a:pt x="64973" y="5076"/>
                  </a:lnTo>
                  <a:lnTo>
                    <a:pt x="75786" y="5890"/>
                  </a:lnTo>
                  <a:lnTo>
                    <a:pt x="75802" y="5657"/>
                  </a:lnTo>
                  <a:lnTo>
                    <a:pt x="64989" y="4853"/>
                  </a:lnTo>
                  <a:close/>
                  <a:moveTo>
                    <a:pt x="76035" y="5673"/>
                  </a:moveTo>
                  <a:lnTo>
                    <a:pt x="76019" y="5905"/>
                  </a:lnTo>
                  <a:lnTo>
                    <a:pt x="86831" y="6710"/>
                  </a:lnTo>
                  <a:lnTo>
                    <a:pt x="86847" y="6479"/>
                  </a:lnTo>
                  <a:lnTo>
                    <a:pt x="76035" y="5673"/>
                  </a:lnTo>
                  <a:close/>
                  <a:moveTo>
                    <a:pt x="87080" y="6495"/>
                  </a:moveTo>
                  <a:lnTo>
                    <a:pt x="87064" y="6727"/>
                  </a:lnTo>
                  <a:lnTo>
                    <a:pt x="97877" y="7531"/>
                  </a:lnTo>
                  <a:lnTo>
                    <a:pt x="97893" y="7307"/>
                  </a:lnTo>
                  <a:lnTo>
                    <a:pt x="87080" y="6495"/>
                  </a:lnTo>
                  <a:close/>
                  <a:moveTo>
                    <a:pt x="98126" y="7324"/>
                  </a:moveTo>
                  <a:lnTo>
                    <a:pt x="98102" y="7547"/>
                  </a:lnTo>
                  <a:lnTo>
                    <a:pt x="108923" y="8359"/>
                  </a:lnTo>
                  <a:lnTo>
                    <a:pt x="108939" y="8129"/>
                  </a:lnTo>
                  <a:lnTo>
                    <a:pt x="98126" y="7324"/>
                  </a:lnTo>
                  <a:close/>
                  <a:moveTo>
                    <a:pt x="109164" y="8144"/>
                  </a:moveTo>
                  <a:lnTo>
                    <a:pt x="109148" y="8377"/>
                  </a:lnTo>
                  <a:lnTo>
                    <a:pt x="119960" y="9181"/>
                  </a:lnTo>
                  <a:lnTo>
                    <a:pt x="119976" y="8948"/>
                  </a:lnTo>
                  <a:lnTo>
                    <a:pt x="109164" y="8144"/>
                  </a:lnTo>
                  <a:close/>
                  <a:moveTo>
                    <a:pt x="120209" y="8966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2" y="9770"/>
                  </a:lnTo>
                  <a:lnTo>
                    <a:pt x="120209" y="8966"/>
                  </a:lnTo>
                  <a:close/>
                  <a:moveTo>
                    <a:pt x="131255" y="9794"/>
                  </a:moveTo>
                  <a:lnTo>
                    <a:pt x="131239" y="10019"/>
                  </a:lnTo>
                  <a:lnTo>
                    <a:pt x="142052" y="10823"/>
                  </a:lnTo>
                  <a:lnTo>
                    <a:pt x="142068" y="10598"/>
                  </a:lnTo>
                  <a:lnTo>
                    <a:pt x="131255" y="9794"/>
                  </a:lnTo>
                  <a:close/>
                  <a:moveTo>
                    <a:pt x="142293" y="10616"/>
                  </a:moveTo>
                  <a:lnTo>
                    <a:pt x="142275" y="10847"/>
                  </a:lnTo>
                  <a:lnTo>
                    <a:pt x="153097" y="11653"/>
                  </a:lnTo>
                  <a:lnTo>
                    <a:pt x="153113" y="11420"/>
                  </a:lnTo>
                  <a:lnTo>
                    <a:pt x="142293" y="10616"/>
                  </a:lnTo>
                  <a:close/>
                  <a:moveTo>
                    <a:pt x="153338" y="11436"/>
                  </a:moveTo>
                  <a:lnTo>
                    <a:pt x="153320" y="11669"/>
                  </a:lnTo>
                  <a:lnTo>
                    <a:pt x="164135" y="12473"/>
                  </a:lnTo>
                  <a:lnTo>
                    <a:pt x="164151" y="12240"/>
                  </a:lnTo>
                  <a:lnTo>
                    <a:pt x="153338" y="11436"/>
                  </a:lnTo>
                  <a:close/>
                  <a:moveTo>
                    <a:pt x="164384" y="12266"/>
                  </a:moveTo>
                  <a:lnTo>
                    <a:pt x="164366" y="12489"/>
                  </a:lnTo>
                  <a:lnTo>
                    <a:pt x="175181" y="13295"/>
                  </a:lnTo>
                  <a:lnTo>
                    <a:pt x="175197" y="13070"/>
                  </a:lnTo>
                  <a:lnTo>
                    <a:pt x="164384" y="12266"/>
                  </a:lnTo>
                  <a:close/>
                  <a:moveTo>
                    <a:pt x="175430" y="13086"/>
                  </a:moveTo>
                  <a:lnTo>
                    <a:pt x="175412" y="13319"/>
                  </a:lnTo>
                  <a:lnTo>
                    <a:pt x="186226" y="14123"/>
                  </a:lnTo>
                  <a:lnTo>
                    <a:pt x="186242" y="13892"/>
                  </a:lnTo>
                  <a:lnTo>
                    <a:pt x="175430" y="13086"/>
                  </a:lnTo>
                  <a:close/>
                  <a:moveTo>
                    <a:pt x="186467" y="13908"/>
                  </a:moveTo>
                  <a:lnTo>
                    <a:pt x="186449" y="14141"/>
                  </a:lnTo>
                  <a:lnTo>
                    <a:pt x="197264" y="14945"/>
                  </a:lnTo>
                  <a:lnTo>
                    <a:pt x="197288" y="14712"/>
                  </a:lnTo>
                  <a:lnTo>
                    <a:pt x="186467" y="13908"/>
                  </a:lnTo>
                  <a:close/>
                  <a:moveTo>
                    <a:pt x="197513" y="14738"/>
                  </a:moveTo>
                  <a:lnTo>
                    <a:pt x="197495" y="14961"/>
                  </a:lnTo>
                  <a:lnTo>
                    <a:pt x="208310" y="15765"/>
                  </a:lnTo>
                  <a:lnTo>
                    <a:pt x="208326" y="15542"/>
                  </a:lnTo>
                  <a:lnTo>
                    <a:pt x="197513" y="14738"/>
                  </a:lnTo>
                  <a:close/>
                  <a:moveTo>
                    <a:pt x="208559" y="15558"/>
                  </a:moveTo>
                  <a:lnTo>
                    <a:pt x="208541" y="15783"/>
                  </a:lnTo>
                  <a:lnTo>
                    <a:pt x="219355" y="16595"/>
                  </a:lnTo>
                  <a:lnTo>
                    <a:pt x="219371" y="16362"/>
                  </a:lnTo>
                  <a:lnTo>
                    <a:pt x="208559" y="15558"/>
                  </a:lnTo>
                  <a:close/>
                  <a:moveTo>
                    <a:pt x="219604" y="16380"/>
                  </a:moveTo>
                  <a:lnTo>
                    <a:pt x="219586" y="16611"/>
                  </a:lnTo>
                  <a:lnTo>
                    <a:pt x="230401" y="17415"/>
                  </a:lnTo>
                  <a:lnTo>
                    <a:pt x="230417" y="17184"/>
                  </a:lnTo>
                  <a:lnTo>
                    <a:pt x="219604" y="16380"/>
                  </a:lnTo>
                  <a:close/>
                  <a:moveTo>
                    <a:pt x="230640" y="17200"/>
                  </a:moveTo>
                  <a:lnTo>
                    <a:pt x="230624" y="17433"/>
                  </a:lnTo>
                  <a:lnTo>
                    <a:pt x="241437" y="18237"/>
                  </a:lnTo>
                  <a:lnTo>
                    <a:pt x="241455" y="18012"/>
                  </a:lnTo>
                  <a:lnTo>
                    <a:pt x="230640" y="17200"/>
                  </a:lnTo>
                  <a:close/>
                  <a:moveTo>
                    <a:pt x="241686" y="18030"/>
                  </a:moveTo>
                  <a:lnTo>
                    <a:pt x="241670" y="18253"/>
                  </a:lnTo>
                  <a:lnTo>
                    <a:pt x="252482" y="19067"/>
                  </a:lnTo>
                  <a:lnTo>
                    <a:pt x="252500" y="18834"/>
                  </a:lnTo>
                  <a:lnTo>
                    <a:pt x="241686" y="18030"/>
                  </a:lnTo>
                  <a:close/>
                  <a:moveTo>
                    <a:pt x="252731" y="18850"/>
                  </a:moveTo>
                  <a:lnTo>
                    <a:pt x="252715" y="19083"/>
                  </a:lnTo>
                  <a:lnTo>
                    <a:pt x="263528" y="1988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77" y="19672"/>
                  </a:moveTo>
                  <a:lnTo>
                    <a:pt x="263753" y="19903"/>
                  </a:lnTo>
                  <a:lnTo>
                    <a:pt x="273290" y="20617"/>
                  </a:lnTo>
                  <a:lnTo>
                    <a:pt x="273306" y="20384"/>
                  </a:lnTo>
                  <a:lnTo>
                    <a:pt x="263777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579325" y="32991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855475" y="3319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1131425" y="33403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6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1407550" y="3360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1683700" y="3381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1959850" y="34021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4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2235775" y="3422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2511925" y="3443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2788075" y="34639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9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3064200" y="34844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3340150" y="3504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3616300" y="3525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3892425" y="35462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9"/>
                  </a:lnTo>
                  <a:lnTo>
                    <a:pt x="242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4168575" y="35667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4444525" y="35872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4720650" y="36080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4996800" y="36285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5272750" y="36490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24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5548875" y="36698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2" y="241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5825025" y="3690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101175" y="3710850"/>
              <a:ext cx="5975" cy="6250"/>
            </a:xfrm>
            <a:custGeom>
              <a:avLst/>
              <a:gdLst/>
              <a:ahLst/>
              <a:cxnLst/>
              <a:rect l="l" t="t" r="r" b="b"/>
              <a:pathLst>
                <a:path w="23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3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377050" y="3731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653200" y="3752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929350" y="37726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320400" y="3557425"/>
              <a:ext cx="6832850" cy="515425"/>
            </a:xfrm>
            <a:custGeom>
              <a:avLst/>
              <a:gdLst/>
              <a:ahLst/>
              <a:cxnLst/>
              <a:rect l="l" t="t" r="r" b="b"/>
              <a:pathLst>
                <a:path w="273314" h="20617" extrusionOk="0">
                  <a:moveTo>
                    <a:pt x="19" y="0"/>
                  </a:moveTo>
                  <a:lnTo>
                    <a:pt x="1" y="233"/>
                  </a:lnTo>
                  <a:lnTo>
                    <a:pt x="9538" y="938"/>
                  </a:lnTo>
                  <a:lnTo>
                    <a:pt x="9554" y="715"/>
                  </a:lnTo>
                  <a:lnTo>
                    <a:pt x="19" y="0"/>
                  </a:lnTo>
                  <a:close/>
                  <a:moveTo>
                    <a:pt x="9779" y="731"/>
                  </a:moveTo>
                  <a:lnTo>
                    <a:pt x="9761" y="955"/>
                  </a:lnTo>
                  <a:lnTo>
                    <a:pt x="20576" y="1767"/>
                  </a:lnTo>
                  <a:lnTo>
                    <a:pt x="20591" y="1535"/>
                  </a:lnTo>
                  <a:lnTo>
                    <a:pt x="9779" y="731"/>
                  </a:lnTo>
                  <a:close/>
                  <a:moveTo>
                    <a:pt x="20824" y="1553"/>
                  </a:moveTo>
                  <a:lnTo>
                    <a:pt x="20806" y="1783"/>
                  </a:lnTo>
                  <a:lnTo>
                    <a:pt x="31621" y="2587"/>
                  </a:lnTo>
                  <a:lnTo>
                    <a:pt x="31637" y="2357"/>
                  </a:lnTo>
                  <a:lnTo>
                    <a:pt x="20824" y="1553"/>
                  </a:lnTo>
                  <a:close/>
                  <a:moveTo>
                    <a:pt x="31870" y="2372"/>
                  </a:moveTo>
                  <a:lnTo>
                    <a:pt x="31852" y="2605"/>
                  </a:lnTo>
                  <a:lnTo>
                    <a:pt x="42667" y="3409"/>
                  </a:lnTo>
                  <a:lnTo>
                    <a:pt x="42683" y="3184"/>
                  </a:lnTo>
                  <a:lnTo>
                    <a:pt x="31870" y="2372"/>
                  </a:lnTo>
                  <a:close/>
                  <a:moveTo>
                    <a:pt x="42916" y="3202"/>
                  </a:moveTo>
                  <a:lnTo>
                    <a:pt x="42898" y="3425"/>
                  </a:lnTo>
                  <a:lnTo>
                    <a:pt x="53713" y="4239"/>
                  </a:lnTo>
                  <a:lnTo>
                    <a:pt x="53728" y="4006"/>
                  </a:lnTo>
                  <a:lnTo>
                    <a:pt x="42916" y="3202"/>
                  </a:lnTo>
                  <a:close/>
                  <a:moveTo>
                    <a:pt x="53953" y="4022"/>
                  </a:moveTo>
                  <a:lnTo>
                    <a:pt x="53935" y="4255"/>
                  </a:lnTo>
                  <a:lnTo>
                    <a:pt x="64750" y="5059"/>
                  </a:lnTo>
                  <a:lnTo>
                    <a:pt x="64766" y="4826"/>
                  </a:lnTo>
                  <a:lnTo>
                    <a:pt x="53953" y="4022"/>
                  </a:lnTo>
                  <a:close/>
                  <a:moveTo>
                    <a:pt x="64999" y="4844"/>
                  </a:moveTo>
                  <a:lnTo>
                    <a:pt x="64981" y="5075"/>
                  </a:lnTo>
                  <a:lnTo>
                    <a:pt x="75796" y="5881"/>
                  </a:lnTo>
                  <a:lnTo>
                    <a:pt x="75812" y="5656"/>
                  </a:lnTo>
                  <a:lnTo>
                    <a:pt x="64999" y="4844"/>
                  </a:lnTo>
                  <a:close/>
                  <a:moveTo>
                    <a:pt x="76045" y="5672"/>
                  </a:moveTo>
                  <a:lnTo>
                    <a:pt x="76027" y="5897"/>
                  </a:lnTo>
                  <a:lnTo>
                    <a:pt x="86842" y="6709"/>
                  </a:lnTo>
                  <a:lnTo>
                    <a:pt x="86857" y="6478"/>
                  </a:lnTo>
                  <a:lnTo>
                    <a:pt x="76045" y="5672"/>
                  </a:lnTo>
                  <a:close/>
                  <a:moveTo>
                    <a:pt x="87090" y="6494"/>
                  </a:moveTo>
                  <a:lnTo>
                    <a:pt x="87064" y="6727"/>
                  </a:lnTo>
                  <a:lnTo>
                    <a:pt x="97887" y="7531"/>
                  </a:lnTo>
                  <a:lnTo>
                    <a:pt x="97903" y="7298"/>
                  </a:lnTo>
                  <a:lnTo>
                    <a:pt x="87090" y="6494"/>
                  </a:lnTo>
                  <a:close/>
                  <a:moveTo>
                    <a:pt x="98126" y="7314"/>
                  </a:moveTo>
                  <a:lnTo>
                    <a:pt x="98110" y="7547"/>
                  </a:lnTo>
                  <a:lnTo>
                    <a:pt x="108923" y="8351"/>
                  </a:lnTo>
                  <a:lnTo>
                    <a:pt x="108941" y="8128"/>
                  </a:lnTo>
                  <a:lnTo>
                    <a:pt x="98126" y="7314"/>
                  </a:lnTo>
                  <a:close/>
                  <a:moveTo>
                    <a:pt x="109172" y="8144"/>
                  </a:moveTo>
                  <a:lnTo>
                    <a:pt x="109156" y="8369"/>
                  </a:lnTo>
                  <a:lnTo>
                    <a:pt x="119969" y="9181"/>
                  </a:lnTo>
                  <a:lnTo>
                    <a:pt x="119986" y="8948"/>
                  </a:lnTo>
                  <a:lnTo>
                    <a:pt x="109172" y="8144"/>
                  </a:lnTo>
                  <a:close/>
                  <a:moveTo>
                    <a:pt x="120217" y="8966"/>
                  </a:moveTo>
                  <a:lnTo>
                    <a:pt x="120201" y="9197"/>
                  </a:lnTo>
                  <a:lnTo>
                    <a:pt x="131014" y="10001"/>
                  </a:lnTo>
                  <a:lnTo>
                    <a:pt x="131032" y="9770"/>
                  </a:lnTo>
                  <a:lnTo>
                    <a:pt x="120217" y="8966"/>
                  </a:lnTo>
                  <a:close/>
                  <a:moveTo>
                    <a:pt x="131255" y="9786"/>
                  </a:moveTo>
                  <a:lnTo>
                    <a:pt x="131239" y="10019"/>
                  </a:lnTo>
                  <a:lnTo>
                    <a:pt x="142052" y="10823"/>
                  </a:lnTo>
                  <a:lnTo>
                    <a:pt x="142078" y="10598"/>
                  </a:lnTo>
                  <a:lnTo>
                    <a:pt x="131255" y="9786"/>
                  </a:lnTo>
                  <a:close/>
                  <a:moveTo>
                    <a:pt x="142301" y="10616"/>
                  </a:moveTo>
                  <a:lnTo>
                    <a:pt x="142285" y="10839"/>
                  </a:lnTo>
                  <a:lnTo>
                    <a:pt x="153098" y="11653"/>
                  </a:lnTo>
                  <a:lnTo>
                    <a:pt x="153115" y="11420"/>
                  </a:lnTo>
                  <a:lnTo>
                    <a:pt x="142301" y="10616"/>
                  </a:lnTo>
                  <a:close/>
                  <a:moveTo>
                    <a:pt x="153346" y="11436"/>
                  </a:moveTo>
                  <a:lnTo>
                    <a:pt x="153330" y="11669"/>
                  </a:lnTo>
                  <a:lnTo>
                    <a:pt x="164143" y="12473"/>
                  </a:lnTo>
                  <a:lnTo>
                    <a:pt x="164161" y="12240"/>
                  </a:lnTo>
                  <a:lnTo>
                    <a:pt x="153346" y="11436"/>
                  </a:lnTo>
                  <a:close/>
                  <a:moveTo>
                    <a:pt x="164392" y="12258"/>
                  </a:moveTo>
                  <a:lnTo>
                    <a:pt x="164376" y="12489"/>
                  </a:lnTo>
                  <a:lnTo>
                    <a:pt x="175189" y="13295"/>
                  </a:lnTo>
                  <a:lnTo>
                    <a:pt x="175207" y="13070"/>
                  </a:lnTo>
                  <a:lnTo>
                    <a:pt x="164392" y="12258"/>
                  </a:lnTo>
                  <a:close/>
                  <a:moveTo>
                    <a:pt x="175430" y="13086"/>
                  </a:moveTo>
                  <a:lnTo>
                    <a:pt x="175414" y="13311"/>
                  </a:lnTo>
                  <a:lnTo>
                    <a:pt x="186227" y="14123"/>
                  </a:lnTo>
                  <a:lnTo>
                    <a:pt x="186242" y="13892"/>
                  </a:lnTo>
                  <a:lnTo>
                    <a:pt x="175430" y="13086"/>
                  </a:lnTo>
                  <a:close/>
                  <a:moveTo>
                    <a:pt x="186475" y="13908"/>
                  </a:moveTo>
                  <a:lnTo>
                    <a:pt x="186459" y="14141"/>
                  </a:lnTo>
                  <a:lnTo>
                    <a:pt x="197272" y="14945"/>
                  </a:lnTo>
                  <a:lnTo>
                    <a:pt x="197288" y="14712"/>
                  </a:lnTo>
                  <a:lnTo>
                    <a:pt x="186475" y="13908"/>
                  </a:lnTo>
                  <a:close/>
                  <a:moveTo>
                    <a:pt x="197521" y="14728"/>
                  </a:moveTo>
                  <a:lnTo>
                    <a:pt x="197505" y="14960"/>
                  </a:lnTo>
                  <a:lnTo>
                    <a:pt x="208318" y="15765"/>
                  </a:lnTo>
                  <a:lnTo>
                    <a:pt x="208334" y="15542"/>
                  </a:lnTo>
                  <a:lnTo>
                    <a:pt x="197521" y="14728"/>
                  </a:lnTo>
                  <a:close/>
                  <a:moveTo>
                    <a:pt x="208567" y="15558"/>
                  </a:moveTo>
                  <a:lnTo>
                    <a:pt x="208543" y="15782"/>
                  </a:lnTo>
                  <a:lnTo>
                    <a:pt x="219363" y="16586"/>
                  </a:lnTo>
                  <a:lnTo>
                    <a:pt x="219379" y="16362"/>
                  </a:lnTo>
                  <a:lnTo>
                    <a:pt x="208567" y="15558"/>
                  </a:lnTo>
                  <a:close/>
                  <a:moveTo>
                    <a:pt x="219604" y="16379"/>
                  </a:moveTo>
                  <a:lnTo>
                    <a:pt x="219588" y="16610"/>
                  </a:lnTo>
                  <a:lnTo>
                    <a:pt x="230401" y="17414"/>
                  </a:lnTo>
                  <a:lnTo>
                    <a:pt x="230417" y="17184"/>
                  </a:lnTo>
                  <a:lnTo>
                    <a:pt x="219604" y="16379"/>
                  </a:lnTo>
                  <a:close/>
                  <a:moveTo>
                    <a:pt x="230650" y="17199"/>
                  </a:moveTo>
                  <a:lnTo>
                    <a:pt x="230634" y="17432"/>
                  </a:lnTo>
                  <a:lnTo>
                    <a:pt x="241447" y="18236"/>
                  </a:lnTo>
                  <a:lnTo>
                    <a:pt x="241463" y="18004"/>
                  </a:lnTo>
                  <a:lnTo>
                    <a:pt x="230650" y="17199"/>
                  </a:lnTo>
                  <a:close/>
                  <a:moveTo>
                    <a:pt x="241696" y="18029"/>
                  </a:moveTo>
                  <a:lnTo>
                    <a:pt x="241680" y="18252"/>
                  </a:lnTo>
                  <a:lnTo>
                    <a:pt x="252492" y="19056"/>
                  </a:lnTo>
                  <a:lnTo>
                    <a:pt x="252508" y="18833"/>
                  </a:lnTo>
                  <a:lnTo>
                    <a:pt x="241696" y="18029"/>
                  </a:lnTo>
                  <a:close/>
                  <a:moveTo>
                    <a:pt x="252741" y="18849"/>
                  </a:moveTo>
                  <a:lnTo>
                    <a:pt x="252715" y="19082"/>
                  </a:lnTo>
                  <a:lnTo>
                    <a:pt x="263530" y="19886"/>
                  </a:lnTo>
                  <a:lnTo>
                    <a:pt x="263554" y="19653"/>
                  </a:lnTo>
                  <a:lnTo>
                    <a:pt x="252741" y="18849"/>
                  </a:lnTo>
                  <a:close/>
                  <a:moveTo>
                    <a:pt x="263779" y="19671"/>
                  </a:moveTo>
                  <a:lnTo>
                    <a:pt x="263761" y="19902"/>
                  </a:lnTo>
                  <a:lnTo>
                    <a:pt x="273298" y="20617"/>
                  </a:lnTo>
                  <a:lnTo>
                    <a:pt x="273314" y="20384"/>
                  </a:lnTo>
                  <a:lnTo>
                    <a:pt x="263779" y="196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558825" y="357527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6"/>
            <p:cNvSpPr/>
            <p:nvPr/>
          </p:nvSpPr>
          <p:spPr>
            <a:xfrm>
              <a:off x="834775" y="3595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6"/>
            <p:cNvSpPr/>
            <p:nvPr/>
          </p:nvSpPr>
          <p:spPr>
            <a:xfrm>
              <a:off x="1110925" y="36163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1387050" y="36370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1663200" y="36575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1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1939150" y="36780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2215275" y="36988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2491425" y="37193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1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2767575" y="3739875"/>
              <a:ext cx="5975" cy="6225"/>
            </a:xfrm>
            <a:custGeom>
              <a:avLst/>
              <a:gdLst/>
              <a:ahLst/>
              <a:cxnLst/>
              <a:rect l="l" t="t" r="r" b="b"/>
              <a:pathLst>
                <a:path w="23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3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3043450" y="37606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3319600" y="37811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3595750" y="3801675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3871675" y="3822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4147825" y="3842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4423975" y="38634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4700100" y="3884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26" y="242"/>
                  </a:lnTo>
                  <a:lnTo>
                    <a:pt x="242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4976050" y="39047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252200" y="39252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528325" y="39459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6" y="241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804475" y="39664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25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6080425" y="39870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6356550" y="4007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2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6632700" y="40282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6908650" y="40487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299900" y="3833550"/>
              <a:ext cx="6832675" cy="515250"/>
            </a:xfrm>
            <a:custGeom>
              <a:avLst/>
              <a:gdLst/>
              <a:ahLst/>
              <a:cxnLst/>
              <a:rect l="l" t="t" r="r" b="b"/>
              <a:pathLst>
                <a:path w="273307" h="20610" extrusionOk="0">
                  <a:moveTo>
                    <a:pt x="17" y="1"/>
                  </a:moveTo>
                  <a:lnTo>
                    <a:pt x="1" y="226"/>
                  </a:lnTo>
                  <a:lnTo>
                    <a:pt x="9528" y="938"/>
                  </a:lnTo>
                  <a:lnTo>
                    <a:pt x="9546" y="707"/>
                  </a:lnTo>
                  <a:lnTo>
                    <a:pt x="17" y="1"/>
                  </a:lnTo>
                  <a:close/>
                  <a:moveTo>
                    <a:pt x="9777" y="723"/>
                  </a:moveTo>
                  <a:lnTo>
                    <a:pt x="9761" y="956"/>
                  </a:lnTo>
                  <a:lnTo>
                    <a:pt x="20574" y="1760"/>
                  </a:lnTo>
                  <a:lnTo>
                    <a:pt x="20592" y="1535"/>
                  </a:lnTo>
                  <a:lnTo>
                    <a:pt x="9777" y="723"/>
                  </a:lnTo>
                  <a:close/>
                  <a:moveTo>
                    <a:pt x="20822" y="1553"/>
                  </a:moveTo>
                  <a:lnTo>
                    <a:pt x="20806" y="1776"/>
                  </a:lnTo>
                  <a:lnTo>
                    <a:pt x="31619" y="2588"/>
                  </a:lnTo>
                  <a:lnTo>
                    <a:pt x="31637" y="2357"/>
                  </a:lnTo>
                  <a:lnTo>
                    <a:pt x="20822" y="1553"/>
                  </a:lnTo>
                  <a:close/>
                  <a:moveTo>
                    <a:pt x="31868" y="2373"/>
                  </a:moveTo>
                  <a:lnTo>
                    <a:pt x="31844" y="2606"/>
                  </a:lnTo>
                  <a:lnTo>
                    <a:pt x="42665" y="3410"/>
                  </a:lnTo>
                  <a:lnTo>
                    <a:pt x="42683" y="3177"/>
                  </a:lnTo>
                  <a:lnTo>
                    <a:pt x="31868" y="2373"/>
                  </a:lnTo>
                  <a:close/>
                  <a:moveTo>
                    <a:pt x="42906" y="3195"/>
                  </a:moveTo>
                  <a:lnTo>
                    <a:pt x="42890" y="3426"/>
                  </a:lnTo>
                  <a:lnTo>
                    <a:pt x="53703" y="4230"/>
                  </a:lnTo>
                  <a:lnTo>
                    <a:pt x="53719" y="4007"/>
                  </a:lnTo>
                  <a:lnTo>
                    <a:pt x="42906" y="3195"/>
                  </a:lnTo>
                  <a:close/>
                  <a:moveTo>
                    <a:pt x="53951" y="4023"/>
                  </a:moveTo>
                  <a:lnTo>
                    <a:pt x="53935" y="4248"/>
                  </a:lnTo>
                  <a:lnTo>
                    <a:pt x="64748" y="5060"/>
                  </a:lnTo>
                  <a:lnTo>
                    <a:pt x="64764" y="4827"/>
                  </a:lnTo>
                  <a:lnTo>
                    <a:pt x="53951" y="4023"/>
                  </a:lnTo>
                  <a:close/>
                  <a:moveTo>
                    <a:pt x="64997" y="4845"/>
                  </a:moveTo>
                  <a:lnTo>
                    <a:pt x="64981" y="5076"/>
                  </a:lnTo>
                  <a:lnTo>
                    <a:pt x="75794" y="5882"/>
                  </a:lnTo>
                  <a:lnTo>
                    <a:pt x="75810" y="5649"/>
                  </a:lnTo>
                  <a:lnTo>
                    <a:pt x="64997" y="4845"/>
                  </a:lnTo>
                  <a:close/>
                  <a:moveTo>
                    <a:pt x="76035" y="5665"/>
                  </a:moveTo>
                  <a:lnTo>
                    <a:pt x="76019" y="5898"/>
                  </a:lnTo>
                  <a:lnTo>
                    <a:pt x="86832" y="6702"/>
                  </a:lnTo>
                  <a:lnTo>
                    <a:pt x="86855" y="6479"/>
                  </a:lnTo>
                  <a:lnTo>
                    <a:pt x="76035" y="5665"/>
                  </a:lnTo>
                  <a:close/>
                  <a:moveTo>
                    <a:pt x="87080" y="6495"/>
                  </a:moveTo>
                  <a:lnTo>
                    <a:pt x="87064" y="6718"/>
                  </a:lnTo>
                  <a:lnTo>
                    <a:pt x="97877" y="7532"/>
                  </a:lnTo>
                  <a:lnTo>
                    <a:pt x="97893" y="7299"/>
                  </a:lnTo>
                  <a:lnTo>
                    <a:pt x="87080" y="6495"/>
                  </a:lnTo>
                  <a:close/>
                  <a:moveTo>
                    <a:pt x="98126" y="7315"/>
                  </a:moveTo>
                  <a:lnTo>
                    <a:pt x="98110" y="7548"/>
                  </a:lnTo>
                  <a:lnTo>
                    <a:pt x="108923" y="8352"/>
                  </a:lnTo>
                  <a:lnTo>
                    <a:pt x="108939" y="8121"/>
                  </a:lnTo>
                  <a:lnTo>
                    <a:pt x="98126" y="7315"/>
                  </a:lnTo>
                  <a:close/>
                  <a:moveTo>
                    <a:pt x="109172" y="8137"/>
                  </a:moveTo>
                  <a:lnTo>
                    <a:pt x="109156" y="8370"/>
                  </a:lnTo>
                  <a:lnTo>
                    <a:pt x="119969" y="9174"/>
                  </a:lnTo>
                  <a:lnTo>
                    <a:pt x="119984" y="8949"/>
                  </a:lnTo>
                  <a:lnTo>
                    <a:pt x="109172" y="8137"/>
                  </a:lnTo>
                  <a:close/>
                  <a:moveTo>
                    <a:pt x="120209" y="8967"/>
                  </a:moveTo>
                  <a:lnTo>
                    <a:pt x="120191" y="9190"/>
                  </a:lnTo>
                  <a:lnTo>
                    <a:pt x="131006" y="10002"/>
                  </a:lnTo>
                  <a:lnTo>
                    <a:pt x="131022" y="9771"/>
                  </a:lnTo>
                  <a:lnTo>
                    <a:pt x="120209" y="8967"/>
                  </a:lnTo>
                  <a:close/>
                  <a:moveTo>
                    <a:pt x="131255" y="9787"/>
                  </a:moveTo>
                  <a:lnTo>
                    <a:pt x="131237" y="10019"/>
                  </a:lnTo>
                  <a:lnTo>
                    <a:pt x="142052" y="10823"/>
                  </a:lnTo>
                  <a:lnTo>
                    <a:pt x="142068" y="10591"/>
                  </a:lnTo>
                  <a:lnTo>
                    <a:pt x="131255" y="9787"/>
                  </a:lnTo>
                  <a:close/>
                  <a:moveTo>
                    <a:pt x="142301" y="10609"/>
                  </a:moveTo>
                  <a:lnTo>
                    <a:pt x="142283" y="10839"/>
                  </a:lnTo>
                  <a:lnTo>
                    <a:pt x="153098" y="11643"/>
                  </a:lnTo>
                  <a:lnTo>
                    <a:pt x="153113" y="11421"/>
                  </a:lnTo>
                  <a:lnTo>
                    <a:pt x="142301" y="10609"/>
                  </a:lnTo>
                  <a:close/>
                  <a:moveTo>
                    <a:pt x="153346" y="11436"/>
                  </a:moveTo>
                  <a:lnTo>
                    <a:pt x="153328" y="11661"/>
                  </a:lnTo>
                  <a:lnTo>
                    <a:pt x="164143" y="1247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84" y="12258"/>
                  </a:moveTo>
                  <a:lnTo>
                    <a:pt x="164366" y="12489"/>
                  </a:lnTo>
                  <a:lnTo>
                    <a:pt x="175181" y="13295"/>
                  </a:lnTo>
                  <a:lnTo>
                    <a:pt x="175197" y="13062"/>
                  </a:lnTo>
                  <a:lnTo>
                    <a:pt x="164384" y="12258"/>
                  </a:lnTo>
                  <a:close/>
                  <a:moveTo>
                    <a:pt x="175430" y="13078"/>
                  </a:moveTo>
                  <a:lnTo>
                    <a:pt x="175412" y="13311"/>
                  </a:lnTo>
                  <a:lnTo>
                    <a:pt x="186227" y="14115"/>
                  </a:lnTo>
                  <a:lnTo>
                    <a:pt x="186242" y="13892"/>
                  </a:lnTo>
                  <a:lnTo>
                    <a:pt x="175430" y="13078"/>
                  </a:lnTo>
                  <a:close/>
                  <a:moveTo>
                    <a:pt x="186475" y="13908"/>
                  </a:moveTo>
                  <a:lnTo>
                    <a:pt x="186457" y="14131"/>
                  </a:lnTo>
                  <a:lnTo>
                    <a:pt x="197272" y="14945"/>
                  </a:lnTo>
                  <a:lnTo>
                    <a:pt x="197288" y="14712"/>
                  </a:lnTo>
                  <a:lnTo>
                    <a:pt x="186475" y="13908"/>
                  </a:lnTo>
                  <a:close/>
                  <a:moveTo>
                    <a:pt x="197521" y="14728"/>
                  </a:moveTo>
                  <a:lnTo>
                    <a:pt x="197495" y="14961"/>
                  </a:lnTo>
                  <a:lnTo>
                    <a:pt x="208318" y="15765"/>
                  </a:lnTo>
                  <a:lnTo>
                    <a:pt x="208334" y="15534"/>
                  </a:lnTo>
                  <a:lnTo>
                    <a:pt x="197521" y="14728"/>
                  </a:lnTo>
                  <a:close/>
                  <a:moveTo>
                    <a:pt x="208557" y="15550"/>
                  </a:moveTo>
                  <a:lnTo>
                    <a:pt x="208541" y="15783"/>
                  </a:lnTo>
                  <a:lnTo>
                    <a:pt x="219354" y="16587"/>
                  </a:lnTo>
                  <a:lnTo>
                    <a:pt x="219371" y="16362"/>
                  </a:lnTo>
                  <a:lnTo>
                    <a:pt x="208557" y="15550"/>
                  </a:lnTo>
                  <a:close/>
                  <a:moveTo>
                    <a:pt x="219602" y="16380"/>
                  </a:moveTo>
                  <a:lnTo>
                    <a:pt x="219586" y="16603"/>
                  </a:lnTo>
                  <a:lnTo>
                    <a:pt x="230399" y="17415"/>
                  </a:lnTo>
                  <a:lnTo>
                    <a:pt x="230417" y="17184"/>
                  </a:lnTo>
                  <a:lnTo>
                    <a:pt x="219602" y="16380"/>
                  </a:lnTo>
                  <a:close/>
                  <a:moveTo>
                    <a:pt x="230648" y="17200"/>
                  </a:moveTo>
                  <a:lnTo>
                    <a:pt x="230632" y="17433"/>
                  </a:lnTo>
                  <a:lnTo>
                    <a:pt x="241445" y="18237"/>
                  </a:lnTo>
                  <a:lnTo>
                    <a:pt x="241463" y="18004"/>
                  </a:lnTo>
                  <a:lnTo>
                    <a:pt x="230648" y="17200"/>
                  </a:lnTo>
                  <a:close/>
                  <a:moveTo>
                    <a:pt x="241686" y="18022"/>
                  </a:moveTo>
                  <a:lnTo>
                    <a:pt x="241670" y="18253"/>
                  </a:lnTo>
                  <a:lnTo>
                    <a:pt x="252483" y="19057"/>
                  </a:lnTo>
                  <a:lnTo>
                    <a:pt x="252508" y="18834"/>
                  </a:lnTo>
                  <a:lnTo>
                    <a:pt x="241686" y="18022"/>
                  </a:lnTo>
                  <a:close/>
                  <a:moveTo>
                    <a:pt x="252731" y="18850"/>
                  </a:moveTo>
                  <a:lnTo>
                    <a:pt x="252715" y="19075"/>
                  </a:lnTo>
                  <a:lnTo>
                    <a:pt x="263528" y="1988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77" y="19672"/>
                  </a:moveTo>
                  <a:lnTo>
                    <a:pt x="263761" y="19903"/>
                  </a:lnTo>
                  <a:lnTo>
                    <a:pt x="273288" y="20609"/>
                  </a:lnTo>
                  <a:lnTo>
                    <a:pt x="273306" y="20384"/>
                  </a:lnTo>
                  <a:lnTo>
                    <a:pt x="263777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38075" y="3851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814225" y="38719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1090375" y="38924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1366500" y="39129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1642450" y="39337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1918600" y="3954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2194725" y="39747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6" y="250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2470675" y="399550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24" y="1"/>
                  </a:moveTo>
                  <a:lnTo>
                    <a:pt x="1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2746825" y="4016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3022950" y="4036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3299100" y="40572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1" y="226"/>
                  </a:lnTo>
                  <a:lnTo>
                    <a:pt x="223" y="242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3575050" y="40778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3851175" y="4098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4127325" y="41190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1" y="223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4403475" y="41395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4679400" y="4160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4955550" y="418085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6" y="0"/>
                  </a:moveTo>
                  <a:lnTo>
                    <a:pt x="1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5231700" y="42013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5507825" y="42219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5783725" y="42426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8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059875" y="42631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336000" y="42836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611950" y="43044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26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888100" y="43248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279350" y="4109500"/>
              <a:ext cx="6832675" cy="515425"/>
            </a:xfrm>
            <a:custGeom>
              <a:avLst/>
              <a:gdLst/>
              <a:ahLst/>
              <a:cxnLst/>
              <a:rect l="l" t="t" r="r" b="b"/>
              <a:pathLst>
                <a:path w="273307" h="20617" extrusionOk="0">
                  <a:moveTo>
                    <a:pt x="19" y="0"/>
                  </a:moveTo>
                  <a:lnTo>
                    <a:pt x="1" y="233"/>
                  </a:lnTo>
                  <a:lnTo>
                    <a:pt x="9530" y="946"/>
                  </a:lnTo>
                  <a:lnTo>
                    <a:pt x="9546" y="715"/>
                  </a:lnTo>
                  <a:lnTo>
                    <a:pt x="19" y="0"/>
                  </a:lnTo>
                  <a:close/>
                  <a:moveTo>
                    <a:pt x="9779" y="731"/>
                  </a:moveTo>
                  <a:lnTo>
                    <a:pt x="9761" y="964"/>
                  </a:lnTo>
                  <a:lnTo>
                    <a:pt x="20576" y="1768"/>
                  </a:lnTo>
                  <a:lnTo>
                    <a:pt x="20592" y="1535"/>
                  </a:lnTo>
                  <a:lnTo>
                    <a:pt x="9779" y="731"/>
                  </a:lnTo>
                  <a:close/>
                  <a:moveTo>
                    <a:pt x="20816" y="1561"/>
                  </a:moveTo>
                  <a:lnTo>
                    <a:pt x="20799" y="1784"/>
                  </a:lnTo>
                  <a:lnTo>
                    <a:pt x="31613" y="2588"/>
                  </a:lnTo>
                  <a:lnTo>
                    <a:pt x="31637" y="2365"/>
                  </a:lnTo>
                  <a:lnTo>
                    <a:pt x="20816" y="1561"/>
                  </a:lnTo>
                  <a:close/>
                  <a:moveTo>
                    <a:pt x="31862" y="2381"/>
                  </a:moveTo>
                  <a:lnTo>
                    <a:pt x="31844" y="2614"/>
                  </a:lnTo>
                  <a:lnTo>
                    <a:pt x="42659" y="3418"/>
                  </a:lnTo>
                  <a:lnTo>
                    <a:pt x="42675" y="3185"/>
                  </a:lnTo>
                  <a:lnTo>
                    <a:pt x="31862" y="2381"/>
                  </a:lnTo>
                  <a:close/>
                  <a:moveTo>
                    <a:pt x="42908" y="3203"/>
                  </a:moveTo>
                  <a:lnTo>
                    <a:pt x="42890" y="3434"/>
                  </a:lnTo>
                  <a:lnTo>
                    <a:pt x="53705" y="4238"/>
                  </a:lnTo>
                  <a:lnTo>
                    <a:pt x="53721" y="4007"/>
                  </a:lnTo>
                  <a:lnTo>
                    <a:pt x="42908" y="3203"/>
                  </a:lnTo>
                  <a:close/>
                  <a:moveTo>
                    <a:pt x="53953" y="4031"/>
                  </a:moveTo>
                  <a:lnTo>
                    <a:pt x="53936" y="4255"/>
                  </a:lnTo>
                  <a:lnTo>
                    <a:pt x="64750" y="5060"/>
                  </a:lnTo>
                  <a:lnTo>
                    <a:pt x="64766" y="4835"/>
                  </a:lnTo>
                  <a:lnTo>
                    <a:pt x="53953" y="4031"/>
                  </a:lnTo>
                  <a:close/>
                  <a:moveTo>
                    <a:pt x="64989" y="4853"/>
                  </a:moveTo>
                  <a:lnTo>
                    <a:pt x="64973" y="5075"/>
                  </a:lnTo>
                  <a:lnTo>
                    <a:pt x="75786" y="5889"/>
                  </a:lnTo>
                  <a:lnTo>
                    <a:pt x="75804" y="5657"/>
                  </a:lnTo>
                  <a:lnTo>
                    <a:pt x="64989" y="4853"/>
                  </a:lnTo>
                  <a:close/>
                  <a:moveTo>
                    <a:pt x="76035" y="5672"/>
                  </a:moveTo>
                  <a:lnTo>
                    <a:pt x="76019" y="5905"/>
                  </a:lnTo>
                  <a:lnTo>
                    <a:pt x="86832" y="6709"/>
                  </a:lnTo>
                  <a:lnTo>
                    <a:pt x="86850" y="6477"/>
                  </a:lnTo>
                  <a:lnTo>
                    <a:pt x="76035" y="5672"/>
                  </a:lnTo>
                  <a:close/>
                  <a:moveTo>
                    <a:pt x="87080" y="6494"/>
                  </a:moveTo>
                  <a:lnTo>
                    <a:pt x="87064" y="6725"/>
                  </a:lnTo>
                  <a:lnTo>
                    <a:pt x="97877" y="7531"/>
                  </a:lnTo>
                  <a:lnTo>
                    <a:pt x="97895" y="7306"/>
                  </a:lnTo>
                  <a:lnTo>
                    <a:pt x="87080" y="6494"/>
                  </a:lnTo>
                  <a:close/>
                  <a:moveTo>
                    <a:pt x="98126" y="7322"/>
                  </a:moveTo>
                  <a:lnTo>
                    <a:pt x="98110" y="7547"/>
                  </a:lnTo>
                  <a:lnTo>
                    <a:pt x="108923" y="8359"/>
                  </a:lnTo>
                  <a:lnTo>
                    <a:pt x="108941" y="8128"/>
                  </a:lnTo>
                  <a:lnTo>
                    <a:pt x="98126" y="7322"/>
                  </a:lnTo>
                  <a:close/>
                  <a:moveTo>
                    <a:pt x="109164" y="8144"/>
                  </a:moveTo>
                  <a:lnTo>
                    <a:pt x="109148" y="8377"/>
                  </a:lnTo>
                  <a:lnTo>
                    <a:pt x="119961" y="9181"/>
                  </a:lnTo>
                  <a:lnTo>
                    <a:pt x="119979" y="8948"/>
                  </a:lnTo>
                  <a:lnTo>
                    <a:pt x="109164" y="8144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4" y="9778"/>
                  </a:lnTo>
                  <a:lnTo>
                    <a:pt x="120209" y="8964"/>
                  </a:lnTo>
                  <a:close/>
                  <a:moveTo>
                    <a:pt x="131255" y="9794"/>
                  </a:moveTo>
                  <a:lnTo>
                    <a:pt x="131239" y="10019"/>
                  </a:lnTo>
                  <a:lnTo>
                    <a:pt x="142052" y="10831"/>
                  </a:lnTo>
                  <a:lnTo>
                    <a:pt x="142070" y="10598"/>
                  </a:lnTo>
                  <a:lnTo>
                    <a:pt x="131255" y="9794"/>
                  </a:lnTo>
                  <a:close/>
                  <a:moveTo>
                    <a:pt x="142301" y="10616"/>
                  </a:moveTo>
                  <a:lnTo>
                    <a:pt x="142277" y="10847"/>
                  </a:lnTo>
                  <a:lnTo>
                    <a:pt x="153098" y="11651"/>
                  </a:lnTo>
                  <a:lnTo>
                    <a:pt x="153116" y="11420"/>
                  </a:lnTo>
                  <a:lnTo>
                    <a:pt x="142301" y="10616"/>
                  </a:lnTo>
                  <a:close/>
                  <a:moveTo>
                    <a:pt x="153338" y="11436"/>
                  </a:moveTo>
                  <a:lnTo>
                    <a:pt x="153322" y="11669"/>
                  </a:lnTo>
                  <a:lnTo>
                    <a:pt x="164135" y="12473"/>
                  </a:lnTo>
                  <a:lnTo>
                    <a:pt x="164151" y="12248"/>
                  </a:lnTo>
                  <a:lnTo>
                    <a:pt x="153338" y="11436"/>
                  </a:lnTo>
                  <a:close/>
                  <a:moveTo>
                    <a:pt x="164384" y="12266"/>
                  </a:moveTo>
                  <a:lnTo>
                    <a:pt x="164368" y="12489"/>
                  </a:lnTo>
                  <a:lnTo>
                    <a:pt x="175181" y="13303"/>
                  </a:lnTo>
                  <a:lnTo>
                    <a:pt x="175197" y="13070"/>
                  </a:lnTo>
                  <a:lnTo>
                    <a:pt x="164384" y="12266"/>
                  </a:lnTo>
                  <a:close/>
                  <a:moveTo>
                    <a:pt x="175430" y="13086"/>
                  </a:moveTo>
                  <a:lnTo>
                    <a:pt x="175414" y="13319"/>
                  </a:lnTo>
                  <a:lnTo>
                    <a:pt x="186227" y="14123"/>
                  </a:lnTo>
                  <a:lnTo>
                    <a:pt x="186243" y="13890"/>
                  </a:lnTo>
                  <a:lnTo>
                    <a:pt x="175430" y="13086"/>
                  </a:lnTo>
                  <a:close/>
                  <a:moveTo>
                    <a:pt x="186467" y="13908"/>
                  </a:moveTo>
                  <a:lnTo>
                    <a:pt x="186451" y="14139"/>
                  </a:lnTo>
                  <a:lnTo>
                    <a:pt x="197264" y="14945"/>
                  </a:lnTo>
                  <a:lnTo>
                    <a:pt x="197288" y="14720"/>
                  </a:lnTo>
                  <a:lnTo>
                    <a:pt x="186467" y="13908"/>
                  </a:lnTo>
                  <a:close/>
                  <a:moveTo>
                    <a:pt x="197513" y="14736"/>
                  </a:moveTo>
                  <a:lnTo>
                    <a:pt x="197497" y="14961"/>
                  </a:lnTo>
                  <a:lnTo>
                    <a:pt x="208310" y="15773"/>
                  </a:lnTo>
                  <a:lnTo>
                    <a:pt x="208326" y="15542"/>
                  </a:lnTo>
                  <a:lnTo>
                    <a:pt x="197513" y="14736"/>
                  </a:lnTo>
                  <a:close/>
                  <a:moveTo>
                    <a:pt x="208559" y="15558"/>
                  </a:moveTo>
                  <a:lnTo>
                    <a:pt x="208543" y="15791"/>
                  </a:lnTo>
                  <a:lnTo>
                    <a:pt x="219356" y="16595"/>
                  </a:lnTo>
                  <a:lnTo>
                    <a:pt x="219372" y="16362"/>
                  </a:lnTo>
                  <a:lnTo>
                    <a:pt x="208559" y="15558"/>
                  </a:lnTo>
                  <a:close/>
                  <a:moveTo>
                    <a:pt x="219604" y="16378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2"/>
                  </a:lnTo>
                  <a:lnTo>
                    <a:pt x="219604" y="16378"/>
                  </a:lnTo>
                  <a:close/>
                  <a:moveTo>
                    <a:pt x="230642" y="17208"/>
                  </a:moveTo>
                  <a:lnTo>
                    <a:pt x="230624" y="17433"/>
                  </a:lnTo>
                  <a:lnTo>
                    <a:pt x="241439" y="18245"/>
                  </a:lnTo>
                  <a:lnTo>
                    <a:pt x="241455" y="18012"/>
                  </a:lnTo>
                  <a:lnTo>
                    <a:pt x="230642" y="17208"/>
                  </a:lnTo>
                  <a:close/>
                  <a:moveTo>
                    <a:pt x="241688" y="18030"/>
                  </a:moveTo>
                  <a:lnTo>
                    <a:pt x="241670" y="18260"/>
                  </a:lnTo>
                  <a:lnTo>
                    <a:pt x="252485" y="19065"/>
                  </a:lnTo>
                  <a:lnTo>
                    <a:pt x="252501" y="18834"/>
                  </a:lnTo>
                  <a:lnTo>
                    <a:pt x="241688" y="18030"/>
                  </a:lnTo>
                  <a:close/>
                  <a:moveTo>
                    <a:pt x="252733" y="18850"/>
                  </a:moveTo>
                  <a:lnTo>
                    <a:pt x="252715" y="19082"/>
                  </a:lnTo>
                  <a:lnTo>
                    <a:pt x="263530" y="19886"/>
                  </a:lnTo>
                  <a:lnTo>
                    <a:pt x="263546" y="19662"/>
                  </a:lnTo>
                  <a:lnTo>
                    <a:pt x="252733" y="18850"/>
                  </a:lnTo>
                  <a:close/>
                  <a:moveTo>
                    <a:pt x="263779" y="19680"/>
                  </a:moveTo>
                  <a:lnTo>
                    <a:pt x="263761" y="19902"/>
                  </a:lnTo>
                  <a:lnTo>
                    <a:pt x="273290" y="20617"/>
                  </a:lnTo>
                  <a:lnTo>
                    <a:pt x="273306" y="20384"/>
                  </a:lnTo>
                  <a:lnTo>
                    <a:pt x="263779" y="196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517575" y="41273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793725" y="41478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1" y="2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"/>
            <p:cNvSpPr/>
            <p:nvPr/>
          </p:nvSpPr>
          <p:spPr>
            <a:xfrm>
              <a:off x="1069675" y="4168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0" y="224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"/>
            <p:cNvSpPr/>
            <p:nvPr/>
          </p:nvSpPr>
          <p:spPr>
            <a:xfrm>
              <a:off x="1345800" y="4189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"/>
            <p:cNvSpPr/>
            <p:nvPr/>
          </p:nvSpPr>
          <p:spPr>
            <a:xfrm>
              <a:off x="1621950" y="4209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49"/>
                  </a:lnTo>
                  <a:lnTo>
                    <a:pt x="249" y="25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"/>
            <p:cNvSpPr/>
            <p:nvPr/>
          </p:nvSpPr>
          <p:spPr>
            <a:xfrm>
              <a:off x="1898100" y="4230350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1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"/>
            <p:cNvSpPr/>
            <p:nvPr/>
          </p:nvSpPr>
          <p:spPr>
            <a:xfrm>
              <a:off x="2173975" y="4250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"/>
            <p:cNvSpPr/>
            <p:nvPr/>
          </p:nvSpPr>
          <p:spPr>
            <a:xfrm>
              <a:off x="2450125" y="4271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"/>
            <p:cNvSpPr/>
            <p:nvPr/>
          </p:nvSpPr>
          <p:spPr>
            <a:xfrm>
              <a:off x="2726275" y="42921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8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"/>
            <p:cNvSpPr/>
            <p:nvPr/>
          </p:nvSpPr>
          <p:spPr>
            <a:xfrm>
              <a:off x="3002400" y="43127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"/>
            <p:cNvSpPr/>
            <p:nvPr/>
          </p:nvSpPr>
          <p:spPr>
            <a:xfrm>
              <a:off x="3278350" y="4333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"/>
            <p:cNvSpPr/>
            <p:nvPr/>
          </p:nvSpPr>
          <p:spPr>
            <a:xfrm>
              <a:off x="3554500" y="43539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"/>
            <p:cNvSpPr/>
            <p:nvPr/>
          </p:nvSpPr>
          <p:spPr>
            <a:xfrm>
              <a:off x="3830625" y="43744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"/>
            <p:cNvSpPr/>
            <p:nvPr/>
          </p:nvSpPr>
          <p:spPr>
            <a:xfrm>
              <a:off x="4106775" y="43950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"/>
            <p:cNvSpPr/>
            <p:nvPr/>
          </p:nvSpPr>
          <p:spPr>
            <a:xfrm>
              <a:off x="4382725" y="44157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"/>
            <p:cNvSpPr/>
            <p:nvPr/>
          </p:nvSpPr>
          <p:spPr>
            <a:xfrm>
              <a:off x="4658850" y="44362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"/>
            <p:cNvSpPr/>
            <p:nvPr/>
          </p:nvSpPr>
          <p:spPr>
            <a:xfrm>
              <a:off x="4935000" y="44567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"/>
            <p:cNvSpPr/>
            <p:nvPr/>
          </p:nvSpPr>
          <p:spPr>
            <a:xfrm>
              <a:off x="5210950" y="44774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4" y="1"/>
                  </a:moveTo>
                  <a:lnTo>
                    <a:pt x="0" y="226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"/>
            <p:cNvSpPr/>
            <p:nvPr/>
          </p:nvSpPr>
          <p:spPr>
            <a:xfrm>
              <a:off x="5487075" y="4498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"/>
            <p:cNvSpPr/>
            <p:nvPr/>
          </p:nvSpPr>
          <p:spPr>
            <a:xfrm>
              <a:off x="5763225" y="4518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"/>
            <p:cNvSpPr/>
            <p:nvPr/>
          </p:nvSpPr>
          <p:spPr>
            <a:xfrm>
              <a:off x="6039375" y="453927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23" y="242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"/>
            <p:cNvSpPr/>
            <p:nvPr/>
          </p:nvSpPr>
          <p:spPr>
            <a:xfrm>
              <a:off x="6315300" y="4559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49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"/>
            <p:cNvSpPr/>
            <p:nvPr/>
          </p:nvSpPr>
          <p:spPr>
            <a:xfrm>
              <a:off x="6591450" y="4580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1" y="249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"/>
            <p:cNvSpPr/>
            <p:nvPr/>
          </p:nvSpPr>
          <p:spPr>
            <a:xfrm>
              <a:off x="6867600" y="46010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31" y="241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"/>
            <p:cNvSpPr/>
            <p:nvPr/>
          </p:nvSpPr>
          <p:spPr>
            <a:xfrm>
              <a:off x="258650" y="4385650"/>
              <a:ext cx="6832875" cy="515425"/>
            </a:xfrm>
            <a:custGeom>
              <a:avLst/>
              <a:gdLst/>
              <a:ahLst/>
              <a:cxnLst/>
              <a:rect l="l" t="t" r="r" b="b"/>
              <a:pathLst>
                <a:path w="273315" h="20617" extrusionOk="0">
                  <a:moveTo>
                    <a:pt x="17" y="0"/>
                  </a:moveTo>
                  <a:lnTo>
                    <a:pt x="1" y="233"/>
                  </a:lnTo>
                  <a:lnTo>
                    <a:pt x="9536" y="945"/>
                  </a:lnTo>
                  <a:lnTo>
                    <a:pt x="9554" y="715"/>
                  </a:lnTo>
                  <a:lnTo>
                    <a:pt x="17" y="0"/>
                  </a:lnTo>
                  <a:close/>
                  <a:moveTo>
                    <a:pt x="9777" y="730"/>
                  </a:moveTo>
                  <a:lnTo>
                    <a:pt x="9761" y="963"/>
                  </a:lnTo>
                  <a:lnTo>
                    <a:pt x="20574" y="1767"/>
                  </a:lnTo>
                  <a:lnTo>
                    <a:pt x="20590" y="1534"/>
                  </a:lnTo>
                  <a:lnTo>
                    <a:pt x="9777" y="730"/>
                  </a:lnTo>
                  <a:close/>
                  <a:moveTo>
                    <a:pt x="20823" y="1550"/>
                  </a:moveTo>
                  <a:lnTo>
                    <a:pt x="20807" y="1783"/>
                  </a:lnTo>
                  <a:lnTo>
                    <a:pt x="31619" y="2587"/>
                  </a:lnTo>
                  <a:lnTo>
                    <a:pt x="31635" y="2364"/>
                  </a:lnTo>
                  <a:lnTo>
                    <a:pt x="20823" y="1550"/>
                  </a:lnTo>
                  <a:close/>
                  <a:moveTo>
                    <a:pt x="31868" y="2380"/>
                  </a:moveTo>
                  <a:lnTo>
                    <a:pt x="31852" y="2605"/>
                  </a:lnTo>
                  <a:lnTo>
                    <a:pt x="42665" y="3409"/>
                  </a:lnTo>
                  <a:lnTo>
                    <a:pt x="42681" y="3184"/>
                  </a:lnTo>
                  <a:lnTo>
                    <a:pt x="31868" y="2380"/>
                  </a:lnTo>
                  <a:close/>
                  <a:moveTo>
                    <a:pt x="42914" y="3202"/>
                  </a:moveTo>
                  <a:lnTo>
                    <a:pt x="42898" y="3433"/>
                  </a:lnTo>
                  <a:lnTo>
                    <a:pt x="53711" y="4237"/>
                  </a:lnTo>
                  <a:lnTo>
                    <a:pt x="53727" y="4006"/>
                  </a:lnTo>
                  <a:lnTo>
                    <a:pt x="42914" y="3202"/>
                  </a:lnTo>
                  <a:close/>
                  <a:moveTo>
                    <a:pt x="53952" y="4022"/>
                  </a:moveTo>
                  <a:lnTo>
                    <a:pt x="53936" y="4255"/>
                  </a:lnTo>
                  <a:lnTo>
                    <a:pt x="64748" y="5059"/>
                  </a:lnTo>
                  <a:lnTo>
                    <a:pt x="64764" y="4826"/>
                  </a:lnTo>
                  <a:lnTo>
                    <a:pt x="53952" y="4022"/>
                  </a:lnTo>
                  <a:close/>
                  <a:moveTo>
                    <a:pt x="64997" y="4852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10" y="5656"/>
                  </a:lnTo>
                  <a:lnTo>
                    <a:pt x="64997" y="4852"/>
                  </a:lnTo>
                  <a:close/>
                  <a:moveTo>
                    <a:pt x="76043" y="5672"/>
                  </a:moveTo>
                  <a:lnTo>
                    <a:pt x="76027" y="5905"/>
                  </a:lnTo>
                  <a:lnTo>
                    <a:pt x="86840" y="6709"/>
                  </a:lnTo>
                  <a:lnTo>
                    <a:pt x="86856" y="6476"/>
                  </a:lnTo>
                  <a:lnTo>
                    <a:pt x="76043" y="5672"/>
                  </a:lnTo>
                  <a:close/>
                  <a:moveTo>
                    <a:pt x="87088" y="6494"/>
                  </a:moveTo>
                  <a:lnTo>
                    <a:pt x="87063" y="6725"/>
                  </a:lnTo>
                  <a:lnTo>
                    <a:pt x="97885" y="7531"/>
                  </a:lnTo>
                  <a:lnTo>
                    <a:pt x="97901" y="7298"/>
                  </a:lnTo>
                  <a:lnTo>
                    <a:pt x="87088" y="6494"/>
                  </a:lnTo>
                  <a:close/>
                  <a:moveTo>
                    <a:pt x="98126" y="7322"/>
                  </a:moveTo>
                  <a:lnTo>
                    <a:pt x="98108" y="7547"/>
                  </a:lnTo>
                  <a:lnTo>
                    <a:pt x="108923" y="8351"/>
                  </a:lnTo>
                  <a:lnTo>
                    <a:pt x="108939" y="8128"/>
                  </a:lnTo>
                  <a:lnTo>
                    <a:pt x="98126" y="7322"/>
                  </a:lnTo>
                  <a:close/>
                  <a:moveTo>
                    <a:pt x="109172" y="8144"/>
                  </a:moveTo>
                  <a:lnTo>
                    <a:pt x="109154" y="8367"/>
                  </a:lnTo>
                  <a:lnTo>
                    <a:pt x="119969" y="9181"/>
                  </a:lnTo>
                  <a:lnTo>
                    <a:pt x="119985" y="8948"/>
                  </a:lnTo>
                  <a:lnTo>
                    <a:pt x="109172" y="8144"/>
                  </a:lnTo>
                  <a:close/>
                  <a:moveTo>
                    <a:pt x="120217" y="8964"/>
                  </a:moveTo>
                  <a:lnTo>
                    <a:pt x="120200" y="9197"/>
                  </a:lnTo>
                  <a:lnTo>
                    <a:pt x="131014" y="10001"/>
                  </a:lnTo>
                  <a:lnTo>
                    <a:pt x="131030" y="9770"/>
                  </a:lnTo>
                  <a:lnTo>
                    <a:pt x="120217" y="8964"/>
                  </a:lnTo>
                  <a:close/>
                  <a:moveTo>
                    <a:pt x="131255" y="9786"/>
                  </a:moveTo>
                  <a:lnTo>
                    <a:pt x="131237" y="10019"/>
                  </a:lnTo>
                  <a:lnTo>
                    <a:pt x="142052" y="10823"/>
                  </a:lnTo>
                  <a:lnTo>
                    <a:pt x="142076" y="10598"/>
                  </a:lnTo>
                  <a:lnTo>
                    <a:pt x="131255" y="9786"/>
                  </a:lnTo>
                  <a:close/>
                  <a:moveTo>
                    <a:pt x="142301" y="10616"/>
                  </a:moveTo>
                  <a:lnTo>
                    <a:pt x="142283" y="10839"/>
                  </a:lnTo>
                  <a:lnTo>
                    <a:pt x="153098" y="11651"/>
                  </a:lnTo>
                  <a:lnTo>
                    <a:pt x="153114" y="11420"/>
                  </a:lnTo>
                  <a:lnTo>
                    <a:pt x="142301" y="10616"/>
                  </a:lnTo>
                  <a:close/>
                  <a:moveTo>
                    <a:pt x="153346" y="11436"/>
                  </a:moveTo>
                  <a:lnTo>
                    <a:pt x="153329" y="11669"/>
                  </a:lnTo>
                  <a:lnTo>
                    <a:pt x="164143" y="1247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92" y="12258"/>
                  </a:moveTo>
                  <a:lnTo>
                    <a:pt x="164374" y="12489"/>
                  </a:lnTo>
                  <a:lnTo>
                    <a:pt x="175189" y="13293"/>
                  </a:lnTo>
                  <a:lnTo>
                    <a:pt x="175205" y="13070"/>
                  </a:lnTo>
                  <a:lnTo>
                    <a:pt x="164392" y="12258"/>
                  </a:lnTo>
                  <a:close/>
                  <a:moveTo>
                    <a:pt x="175428" y="13086"/>
                  </a:moveTo>
                  <a:lnTo>
                    <a:pt x="175412" y="13310"/>
                  </a:lnTo>
                  <a:lnTo>
                    <a:pt x="186225" y="14122"/>
                  </a:lnTo>
                  <a:lnTo>
                    <a:pt x="186243" y="13890"/>
                  </a:lnTo>
                  <a:lnTo>
                    <a:pt x="175428" y="13086"/>
                  </a:lnTo>
                  <a:close/>
                  <a:moveTo>
                    <a:pt x="186473" y="13908"/>
                  </a:moveTo>
                  <a:lnTo>
                    <a:pt x="186458" y="14138"/>
                  </a:lnTo>
                  <a:lnTo>
                    <a:pt x="197270" y="14944"/>
                  </a:lnTo>
                  <a:lnTo>
                    <a:pt x="197288" y="14712"/>
                  </a:lnTo>
                  <a:lnTo>
                    <a:pt x="186473" y="13908"/>
                  </a:lnTo>
                  <a:close/>
                  <a:moveTo>
                    <a:pt x="197519" y="14728"/>
                  </a:moveTo>
                  <a:lnTo>
                    <a:pt x="197503" y="14960"/>
                  </a:lnTo>
                  <a:lnTo>
                    <a:pt x="208316" y="15764"/>
                  </a:lnTo>
                  <a:lnTo>
                    <a:pt x="208334" y="15541"/>
                  </a:lnTo>
                  <a:lnTo>
                    <a:pt x="197519" y="14728"/>
                  </a:lnTo>
                  <a:close/>
                  <a:moveTo>
                    <a:pt x="208565" y="15557"/>
                  </a:moveTo>
                  <a:lnTo>
                    <a:pt x="208549" y="15780"/>
                  </a:lnTo>
                  <a:lnTo>
                    <a:pt x="219362" y="16594"/>
                  </a:lnTo>
                  <a:lnTo>
                    <a:pt x="219380" y="16361"/>
                  </a:lnTo>
                  <a:lnTo>
                    <a:pt x="208565" y="15557"/>
                  </a:lnTo>
                  <a:close/>
                  <a:moveTo>
                    <a:pt x="219602" y="16377"/>
                  </a:moveTo>
                  <a:lnTo>
                    <a:pt x="219587" y="16610"/>
                  </a:lnTo>
                  <a:lnTo>
                    <a:pt x="230399" y="17414"/>
                  </a:lnTo>
                  <a:lnTo>
                    <a:pt x="230417" y="17183"/>
                  </a:lnTo>
                  <a:lnTo>
                    <a:pt x="219602" y="16377"/>
                  </a:lnTo>
                  <a:close/>
                  <a:moveTo>
                    <a:pt x="230648" y="17199"/>
                  </a:moveTo>
                  <a:lnTo>
                    <a:pt x="230632" y="17432"/>
                  </a:lnTo>
                  <a:lnTo>
                    <a:pt x="241445" y="18236"/>
                  </a:lnTo>
                  <a:lnTo>
                    <a:pt x="241463" y="18011"/>
                  </a:lnTo>
                  <a:lnTo>
                    <a:pt x="230648" y="17199"/>
                  </a:lnTo>
                  <a:close/>
                  <a:moveTo>
                    <a:pt x="241694" y="18029"/>
                  </a:moveTo>
                  <a:lnTo>
                    <a:pt x="241678" y="18252"/>
                  </a:lnTo>
                  <a:lnTo>
                    <a:pt x="252491" y="19064"/>
                  </a:lnTo>
                  <a:lnTo>
                    <a:pt x="252509" y="18833"/>
                  </a:lnTo>
                  <a:lnTo>
                    <a:pt x="241694" y="18029"/>
                  </a:lnTo>
                  <a:close/>
                  <a:moveTo>
                    <a:pt x="252739" y="18849"/>
                  </a:moveTo>
                  <a:lnTo>
                    <a:pt x="252716" y="19082"/>
                  </a:lnTo>
                  <a:lnTo>
                    <a:pt x="263536" y="19886"/>
                  </a:lnTo>
                  <a:lnTo>
                    <a:pt x="263554" y="19653"/>
                  </a:lnTo>
                  <a:lnTo>
                    <a:pt x="252739" y="18849"/>
                  </a:lnTo>
                  <a:close/>
                  <a:moveTo>
                    <a:pt x="263777" y="19671"/>
                  </a:moveTo>
                  <a:lnTo>
                    <a:pt x="263761" y="19902"/>
                  </a:lnTo>
                  <a:lnTo>
                    <a:pt x="273296" y="20617"/>
                  </a:lnTo>
                  <a:lnTo>
                    <a:pt x="273314" y="20384"/>
                  </a:lnTo>
                  <a:lnTo>
                    <a:pt x="263777" y="196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"/>
            <p:cNvSpPr/>
            <p:nvPr/>
          </p:nvSpPr>
          <p:spPr>
            <a:xfrm>
              <a:off x="497050" y="44035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"/>
            <p:cNvSpPr/>
            <p:nvPr/>
          </p:nvSpPr>
          <p:spPr>
            <a:xfrm>
              <a:off x="772975" y="4424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"/>
            <p:cNvSpPr/>
            <p:nvPr/>
          </p:nvSpPr>
          <p:spPr>
            <a:xfrm>
              <a:off x="1049125" y="44447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"/>
            <p:cNvSpPr/>
            <p:nvPr/>
          </p:nvSpPr>
          <p:spPr>
            <a:xfrm>
              <a:off x="1325275" y="44652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"/>
            <p:cNvSpPr/>
            <p:nvPr/>
          </p:nvSpPr>
          <p:spPr>
            <a:xfrm>
              <a:off x="1601400" y="44858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"/>
            <p:cNvSpPr/>
            <p:nvPr/>
          </p:nvSpPr>
          <p:spPr>
            <a:xfrm>
              <a:off x="1877350" y="4506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"/>
            <p:cNvSpPr/>
            <p:nvPr/>
          </p:nvSpPr>
          <p:spPr>
            <a:xfrm>
              <a:off x="2153500" y="45270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"/>
            <p:cNvSpPr/>
            <p:nvPr/>
          </p:nvSpPr>
          <p:spPr>
            <a:xfrm>
              <a:off x="2429625" y="45475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"/>
            <p:cNvSpPr/>
            <p:nvPr/>
          </p:nvSpPr>
          <p:spPr>
            <a:xfrm>
              <a:off x="2705775" y="45681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"/>
            <p:cNvSpPr/>
            <p:nvPr/>
          </p:nvSpPr>
          <p:spPr>
            <a:xfrm>
              <a:off x="2981725" y="4588850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"/>
            <p:cNvSpPr/>
            <p:nvPr/>
          </p:nvSpPr>
          <p:spPr>
            <a:xfrm>
              <a:off x="3257850" y="4609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"/>
            <p:cNvSpPr/>
            <p:nvPr/>
          </p:nvSpPr>
          <p:spPr>
            <a:xfrm>
              <a:off x="3534000" y="46298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"/>
            <p:cNvSpPr/>
            <p:nvPr/>
          </p:nvSpPr>
          <p:spPr>
            <a:xfrm>
              <a:off x="3809950" y="46505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4" y="1"/>
                  </a:moveTo>
                  <a:lnTo>
                    <a:pt x="0" y="226"/>
                  </a:lnTo>
                  <a:lnTo>
                    <a:pt x="231" y="242"/>
                  </a:lnTo>
                  <a:lnTo>
                    <a:pt x="249" y="1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"/>
            <p:cNvSpPr/>
            <p:nvPr/>
          </p:nvSpPr>
          <p:spPr>
            <a:xfrm>
              <a:off x="4086075" y="46711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"/>
            <p:cNvSpPr/>
            <p:nvPr/>
          </p:nvSpPr>
          <p:spPr>
            <a:xfrm>
              <a:off x="4362225" y="4691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"/>
            <p:cNvSpPr/>
            <p:nvPr/>
          </p:nvSpPr>
          <p:spPr>
            <a:xfrm>
              <a:off x="4638350" y="471237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"/>
            <p:cNvSpPr/>
            <p:nvPr/>
          </p:nvSpPr>
          <p:spPr>
            <a:xfrm>
              <a:off x="4914250" y="4732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"/>
            <p:cNvSpPr/>
            <p:nvPr/>
          </p:nvSpPr>
          <p:spPr>
            <a:xfrm>
              <a:off x="5190400" y="4753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"/>
            <p:cNvSpPr/>
            <p:nvPr/>
          </p:nvSpPr>
          <p:spPr>
            <a:xfrm>
              <a:off x="5466525" y="47741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"/>
            <p:cNvSpPr/>
            <p:nvPr/>
          </p:nvSpPr>
          <p:spPr>
            <a:xfrm>
              <a:off x="5742675" y="47946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"/>
            <p:cNvSpPr/>
            <p:nvPr/>
          </p:nvSpPr>
          <p:spPr>
            <a:xfrm>
              <a:off x="6018625" y="4815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"/>
            <p:cNvSpPr/>
            <p:nvPr/>
          </p:nvSpPr>
          <p:spPr>
            <a:xfrm>
              <a:off x="6294750" y="48359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"/>
            <p:cNvSpPr/>
            <p:nvPr/>
          </p:nvSpPr>
          <p:spPr>
            <a:xfrm>
              <a:off x="6570900" y="48564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"/>
            <p:cNvSpPr/>
            <p:nvPr/>
          </p:nvSpPr>
          <p:spPr>
            <a:xfrm>
              <a:off x="6847050" y="48769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"/>
            <p:cNvSpPr/>
            <p:nvPr/>
          </p:nvSpPr>
          <p:spPr>
            <a:xfrm>
              <a:off x="238125" y="4661775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6" y="1"/>
                  </a:moveTo>
                  <a:lnTo>
                    <a:pt x="0" y="233"/>
                  </a:lnTo>
                  <a:lnTo>
                    <a:pt x="9529" y="938"/>
                  </a:lnTo>
                  <a:lnTo>
                    <a:pt x="9545" y="715"/>
                  </a:lnTo>
                  <a:lnTo>
                    <a:pt x="16" y="1"/>
                  </a:lnTo>
                  <a:close/>
                  <a:moveTo>
                    <a:pt x="9778" y="731"/>
                  </a:moveTo>
                  <a:lnTo>
                    <a:pt x="9760" y="954"/>
                  </a:lnTo>
                  <a:lnTo>
                    <a:pt x="20575" y="1768"/>
                  </a:lnTo>
                  <a:lnTo>
                    <a:pt x="20591" y="1535"/>
                  </a:lnTo>
                  <a:lnTo>
                    <a:pt x="9778" y="731"/>
                  </a:lnTo>
                  <a:close/>
                  <a:moveTo>
                    <a:pt x="20824" y="1551"/>
                  </a:moveTo>
                  <a:lnTo>
                    <a:pt x="20806" y="1784"/>
                  </a:lnTo>
                  <a:lnTo>
                    <a:pt x="31620" y="2588"/>
                  </a:lnTo>
                  <a:lnTo>
                    <a:pt x="31636" y="2357"/>
                  </a:lnTo>
                  <a:lnTo>
                    <a:pt x="20824" y="1551"/>
                  </a:lnTo>
                  <a:close/>
                  <a:moveTo>
                    <a:pt x="31869" y="2373"/>
                  </a:moveTo>
                  <a:lnTo>
                    <a:pt x="31843" y="2606"/>
                  </a:lnTo>
                  <a:lnTo>
                    <a:pt x="42666" y="3410"/>
                  </a:lnTo>
                  <a:lnTo>
                    <a:pt x="42682" y="3185"/>
                  </a:lnTo>
                  <a:lnTo>
                    <a:pt x="31869" y="2373"/>
                  </a:lnTo>
                  <a:close/>
                  <a:moveTo>
                    <a:pt x="42905" y="3203"/>
                  </a:moveTo>
                  <a:lnTo>
                    <a:pt x="42889" y="3426"/>
                  </a:lnTo>
                  <a:lnTo>
                    <a:pt x="53702" y="4238"/>
                  </a:lnTo>
                  <a:lnTo>
                    <a:pt x="53720" y="4007"/>
                  </a:lnTo>
                  <a:lnTo>
                    <a:pt x="42905" y="3203"/>
                  </a:lnTo>
                  <a:close/>
                  <a:moveTo>
                    <a:pt x="53951" y="4023"/>
                  </a:moveTo>
                  <a:lnTo>
                    <a:pt x="53935" y="4256"/>
                  </a:lnTo>
                  <a:lnTo>
                    <a:pt x="64747" y="5060"/>
                  </a:lnTo>
                  <a:lnTo>
                    <a:pt x="64765" y="4827"/>
                  </a:lnTo>
                  <a:lnTo>
                    <a:pt x="53951" y="4023"/>
                  </a:lnTo>
                  <a:close/>
                  <a:moveTo>
                    <a:pt x="64996" y="4845"/>
                  </a:moveTo>
                  <a:lnTo>
                    <a:pt x="64980" y="5076"/>
                  </a:lnTo>
                  <a:lnTo>
                    <a:pt x="75793" y="5880"/>
                  </a:lnTo>
                  <a:lnTo>
                    <a:pt x="75811" y="5657"/>
                  </a:lnTo>
                  <a:lnTo>
                    <a:pt x="64996" y="4845"/>
                  </a:lnTo>
                  <a:close/>
                  <a:moveTo>
                    <a:pt x="76034" y="5673"/>
                  </a:moveTo>
                  <a:lnTo>
                    <a:pt x="76018" y="5898"/>
                  </a:lnTo>
                  <a:lnTo>
                    <a:pt x="86831" y="6710"/>
                  </a:lnTo>
                  <a:lnTo>
                    <a:pt x="86857" y="6477"/>
                  </a:lnTo>
                  <a:lnTo>
                    <a:pt x="76034" y="5673"/>
                  </a:lnTo>
                  <a:close/>
                  <a:moveTo>
                    <a:pt x="87080" y="6495"/>
                  </a:moveTo>
                  <a:lnTo>
                    <a:pt x="87064" y="6726"/>
                  </a:lnTo>
                  <a:lnTo>
                    <a:pt x="97876" y="7532"/>
                  </a:lnTo>
                  <a:lnTo>
                    <a:pt x="97894" y="7299"/>
                  </a:lnTo>
                  <a:lnTo>
                    <a:pt x="87080" y="6495"/>
                  </a:lnTo>
                  <a:close/>
                  <a:moveTo>
                    <a:pt x="98125" y="7315"/>
                  </a:moveTo>
                  <a:lnTo>
                    <a:pt x="98109" y="7547"/>
                  </a:lnTo>
                  <a:lnTo>
                    <a:pt x="108922" y="8352"/>
                  </a:lnTo>
                  <a:lnTo>
                    <a:pt x="108940" y="8129"/>
                  </a:lnTo>
                  <a:lnTo>
                    <a:pt x="98125" y="7315"/>
                  </a:lnTo>
                  <a:close/>
                  <a:moveTo>
                    <a:pt x="109171" y="8145"/>
                  </a:moveTo>
                  <a:lnTo>
                    <a:pt x="109155" y="8367"/>
                  </a:lnTo>
                  <a:lnTo>
                    <a:pt x="119968" y="9173"/>
                  </a:lnTo>
                  <a:lnTo>
                    <a:pt x="119986" y="8949"/>
                  </a:lnTo>
                  <a:lnTo>
                    <a:pt x="109171" y="8145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5" y="10001"/>
                  </a:lnTo>
                  <a:lnTo>
                    <a:pt x="131021" y="9771"/>
                  </a:lnTo>
                  <a:lnTo>
                    <a:pt x="120209" y="8964"/>
                  </a:lnTo>
                  <a:close/>
                  <a:moveTo>
                    <a:pt x="131254" y="9786"/>
                  </a:moveTo>
                  <a:lnTo>
                    <a:pt x="131238" y="10019"/>
                  </a:lnTo>
                  <a:lnTo>
                    <a:pt x="142051" y="10823"/>
                  </a:lnTo>
                  <a:lnTo>
                    <a:pt x="142067" y="10590"/>
                  </a:lnTo>
                  <a:lnTo>
                    <a:pt x="131254" y="9786"/>
                  </a:lnTo>
                  <a:close/>
                  <a:moveTo>
                    <a:pt x="142300" y="10616"/>
                  </a:moveTo>
                  <a:lnTo>
                    <a:pt x="142284" y="10839"/>
                  </a:lnTo>
                  <a:lnTo>
                    <a:pt x="153097" y="11643"/>
                  </a:lnTo>
                  <a:lnTo>
                    <a:pt x="153113" y="11420"/>
                  </a:lnTo>
                  <a:lnTo>
                    <a:pt x="142300" y="10616"/>
                  </a:lnTo>
                  <a:close/>
                  <a:moveTo>
                    <a:pt x="153345" y="11436"/>
                  </a:moveTo>
                  <a:lnTo>
                    <a:pt x="153330" y="11669"/>
                  </a:lnTo>
                  <a:lnTo>
                    <a:pt x="164142" y="12473"/>
                  </a:lnTo>
                  <a:lnTo>
                    <a:pt x="164158" y="12240"/>
                  </a:lnTo>
                  <a:lnTo>
                    <a:pt x="153345" y="11436"/>
                  </a:lnTo>
                  <a:close/>
                  <a:moveTo>
                    <a:pt x="164383" y="12258"/>
                  </a:moveTo>
                  <a:lnTo>
                    <a:pt x="164367" y="12489"/>
                  </a:lnTo>
                  <a:lnTo>
                    <a:pt x="175180" y="13293"/>
                  </a:lnTo>
                  <a:lnTo>
                    <a:pt x="175196" y="13062"/>
                  </a:lnTo>
                  <a:lnTo>
                    <a:pt x="164383" y="12258"/>
                  </a:lnTo>
                  <a:close/>
                  <a:moveTo>
                    <a:pt x="175429" y="13086"/>
                  </a:moveTo>
                  <a:lnTo>
                    <a:pt x="175413" y="13311"/>
                  </a:lnTo>
                  <a:lnTo>
                    <a:pt x="186226" y="14115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4" y="13908"/>
                  </a:moveTo>
                  <a:lnTo>
                    <a:pt x="186459" y="14139"/>
                  </a:lnTo>
                  <a:lnTo>
                    <a:pt x="197271" y="14945"/>
                  </a:lnTo>
                  <a:lnTo>
                    <a:pt x="197287" y="14712"/>
                  </a:lnTo>
                  <a:lnTo>
                    <a:pt x="186474" y="13908"/>
                  </a:lnTo>
                  <a:close/>
                  <a:moveTo>
                    <a:pt x="197520" y="14728"/>
                  </a:moveTo>
                  <a:lnTo>
                    <a:pt x="197494" y="14961"/>
                  </a:lnTo>
                  <a:lnTo>
                    <a:pt x="208317" y="15765"/>
                  </a:lnTo>
                  <a:lnTo>
                    <a:pt x="208333" y="15532"/>
                  </a:lnTo>
                  <a:lnTo>
                    <a:pt x="197520" y="14728"/>
                  </a:lnTo>
                  <a:close/>
                  <a:moveTo>
                    <a:pt x="208558" y="15550"/>
                  </a:moveTo>
                  <a:lnTo>
                    <a:pt x="208540" y="15781"/>
                  </a:lnTo>
                  <a:lnTo>
                    <a:pt x="219355" y="16587"/>
                  </a:lnTo>
                  <a:lnTo>
                    <a:pt x="219371" y="16362"/>
                  </a:lnTo>
                  <a:lnTo>
                    <a:pt x="208558" y="15550"/>
                  </a:lnTo>
                  <a:close/>
                  <a:moveTo>
                    <a:pt x="219603" y="16378"/>
                  </a:moveTo>
                  <a:lnTo>
                    <a:pt x="219586" y="16603"/>
                  </a:lnTo>
                  <a:lnTo>
                    <a:pt x="230400" y="17415"/>
                  </a:lnTo>
                  <a:lnTo>
                    <a:pt x="230416" y="17184"/>
                  </a:lnTo>
                  <a:lnTo>
                    <a:pt x="219603" y="16378"/>
                  </a:lnTo>
                  <a:close/>
                  <a:moveTo>
                    <a:pt x="230649" y="17200"/>
                  </a:moveTo>
                  <a:lnTo>
                    <a:pt x="230631" y="17433"/>
                  </a:lnTo>
                  <a:lnTo>
                    <a:pt x="241446" y="18237"/>
                  </a:lnTo>
                  <a:lnTo>
                    <a:pt x="241462" y="18004"/>
                  </a:lnTo>
                  <a:lnTo>
                    <a:pt x="230649" y="17200"/>
                  </a:lnTo>
                  <a:close/>
                  <a:moveTo>
                    <a:pt x="241687" y="18020"/>
                  </a:moveTo>
                  <a:lnTo>
                    <a:pt x="241669" y="18253"/>
                  </a:lnTo>
                  <a:lnTo>
                    <a:pt x="252484" y="19057"/>
                  </a:lnTo>
                  <a:lnTo>
                    <a:pt x="252508" y="18834"/>
                  </a:lnTo>
                  <a:lnTo>
                    <a:pt x="241687" y="18020"/>
                  </a:lnTo>
                  <a:close/>
                  <a:moveTo>
                    <a:pt x="252732" y="18850"/>
                  </a:moveTo>
                  <a:lnTo>
                    <a:pt x="252715" y="19075"/>
                  </a:lnTo>
                  <a:lnTo>
                    <a:pt x="263529" y="19887"/>
                  </a:lnTo>
                  <a:lnTo>
                    <a:pt x="263545" y="19654"/>
                  </a:lnTo>
                  <a:lnTo>
                    <a:pt x="252732" y="18850"/>
                  </a:lnTo>
                  <a:close/>
                  <a:moveTo>
                    <a:pt x="263778" y="19672"/>
                  </a:moveTo>
                  <a:lnTo>
                    <a:pt x="263760" y="19903"/>
                  </a:lnTo>
                  <a:lnTo>
                    <a:pt x="273289" y="20607"/>
                  </a:lnTo>
                  <a:lnTo>
                    <a:pt x="273305" y="20384"/>
                  </a:lnTo>
                  <a:lnTo>
                    <a:pt x="263778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"/>
            <p:cNvSpPr/>
            <p:nvPr/>
          </p:nvSpPr>
          <p:spPr>
            <a:xfrm>
              <a:off x="476350" y="4679650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"/>
            <p:cNvSpPr/>
            <p:nvPr/>
          </p:nvSpPr>
          <p:spPr>
            <a:xfrm>
              <a:off x="752475" y="47001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"/>
            <p:cNvSpPr/>
            <p:nvPr/>
          </p:nvSpPr>
          <p:spPr>
            <a:xfrm>
              <a:off x="1028625" y="47207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"/>
            <p:cNvSpPr/>
            <p:nvPr/>
          </p:nvSpPr>
          <p:spPr>
            <a:xfrm>
              <a:off x="1304775" y="4741375"/>
              <a:ext cx="5975" cy="6050"/>
            </a:xfrm>
            <a:custGeom>
              <a:avLst/>
              <a:gdLst/>
              <a:ahLst/>
              <a:cxnLst/>
              <a:rect l="l" t="t" r="r" b="b"/>
              <a:pathLst>
                <a:path w="239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2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"/>
            <p:cNvSpPr/>
            <p:nvPr/>
          </p:nvSpPr>
          <p:spPr>
            <a:xfrm>
              <a:off x="1580650" y="47619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"/>
            <p:cNvSpPr/>
            <p:nvPr/>
          </p:nvSpPr>
          <p:spPr>
            <a:xfrm>
              <a:off x="1856800" y="478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"/>
            <p:cNvSpPr/>
            <p:nvPr/>
          </p:nvSpPr>
          <p:spPr>
            <a:xfrm>
              <a:off x="2132950" y="480317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42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"/>
            <p:cNvSpPr/>
            <p:nvPr/>
          </p:nvSpPr>
          <p:spPr>
            <a:xfrm>
              <a:off x="2408875" y="4823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"/>
            <p:cNvSpPr/>
            <p:nvPr/>
          </p:nvSpPr>
          <p:spPr>
            <a:xfrm>
              <a:off x="2685025" y="4844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"/>
            <p:cNvSpPr/>
            <p:nvPr/>
          </p:nvSpPr>
          <p:spPr>
            <a:xfrm>
              <a:off x="2961175" y="486497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3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"/>
            <p:cNvSpPr/>
            <p:nvPr/>
          </p:nvSpPr>
          <p:spPr>
            <a:xfrm>
              <a:off x="3237300" y="48854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1"/>
                  </a:moveTo>
                  <a:lnTo>
                    <a:pt x="1" y="225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"/>
            <p:cNvSpPr/>
            <p:nvPr/>
          </p:nvSpPr>
          <p:spPr>
            <a:xfrm>
              <a:off x="3513250" y="4906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"/>
            <p:cNvSpPr/>
            <p:nvPr/>
          </p:nvSpPr>
          <p:spPr>
            <a:xfrm>
              <a:off x="3789400" y="4926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"/>
            <p:cNvSpPr/>
            <p:nvPr/>
          </p:nvSpPr>
          <p:spPr>
            <a:xfrm>
              <a:off x="4065525" y="4947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"/>
            <p:cNvSpPr/>
            <p:nvPr/>
          </p:nvSpPr>
          <p:spPr>
            <a:xfrm>
              <a:off x="4341675" y="49677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"/>
            <p:cNvSpPr/>
            <p:nvPr/>
          </p:nvSpPr>
          <p:spPr>
            <a:xfrm>
              <a:off x="4617625" y="49883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"/>
            <p:cNvSpPr/>
            <p:nvPr/>
          </p:nvSpPr>
          <p:spPr>
            <a:xfrm>
              <a:off x="4893750" y="5009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"/>
            <p:cNvSpPr/>
            <p:nvPr/>
          </p:nvSpPr>
          <p:spPr>
            <a:xfrm>
              <a:off x="5169900" y="50295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"/>
            <p:cNvSpPr/>
            <p:nvPr/>
          </p:nvSpPr>
          <p:spPr>
            <a:xfrm>
              <a:off x="5446050" y="5050075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"/>
            <p:cNvSpPr/>
            <p:nvPr/>
          </p:nvSpPr>
          <p:spPr>
            <a:xfrm>
              <a:off x="5721975" y="50708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"/>
            <p:cNvSpPr/>
            <p:nvPr/>
          </p:nvSpPr>
          <p:spPr>
            <a:xfrm>
              <a:off x="5998125" y="50913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"/>
            <p:cNvSpPr/>
            <p:nvPr/>
          </p:nvSpPr>
          <p:spPr>
            <a:xfrm>
              <a:off x="6274275" y="511185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"/>
            <p:cNvSpPr/>
            <p:nvPr/>
          </p:nvSpPr>
          <p:spPr>
            <a:xfrm>
              <a:off x="6550200" y="51326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5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49" y="1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"/>
            <p:cNvSpPr/>
            <p:nvPr/>
          </p:nvSpPr>
          <p:spPr>
            <a:xfrm>
              <a:off x="6826350" y="5153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2" name="Google Shape;2192;p6"/>
          <p:cNvSpPr/>
          <p:nvPr/>
        </p:nvSpPr>
        <p:spPr>
          <a:xfrm>
            <a:off x="411150" y="337500"/>
            <a:ext cx="8321700" cy="44685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94" name="Google Shape;2194;p6"/>
          <p:cNvSpPr/>
          <p:nvPr/>
        </p:nvSpPr>
        <p:spPr>
          <a:xfrm>
            <a:off x="2369346" y="4888321"/>
            <a:ext cx="176206" cy="244427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6"/>
          <p:cNvSpPr/>
          <p:nvPr/>
        </p:nvSpPr>
        <p:spPr>
          <a:xfrm rot="-3125665" flipH="1">
            <a:off x="8844596" y="4521978"/>
            <a:ext cx="237632" cy="337721"/>
          </a:xfrm>
          <a:custGeom>
            <a:avLst/>
            <a:gdLst/>
            <a:ahLst/>
            <a:cxnLst/>
            <a:rect l="l" t="t" r="r" b="b"/>
            <a:pathLst>
              <a:path w="6503" h="9242" extrusionOk="0">
                <a:moveTo>
                  <a:pt x="491" y="1"/>
                </a:moveTo>
                <a:lnTo>
                  <a:pt x="491" y="1"/>
                </a:lnTo>
                <a:cubicBezTo>
                  <a:pt x="1098" y="1561"/>
                  <a:pt x="1776" y="3095"/>
                  <a:pt x="2519" y="4591"/>
                </a:cubicBezTo>
                <a:cubicBezTo>
                  <a:pt x="2519" y="4591"/>
                  <a:pt x="781" y="5748"/>
                  <a:pt x="0" y="6469"/>
                </a:cubicBezTo>
                <a:cubicBezTo>
                  <a:pt x="113" y="6476"/>
                  <a:pt x="226" y="6479"/>
                  <a:pt x="339" y="6479"/>
                </a:cubicBezTo>
                <a:cubicBezTo>
                  <a:pt x="1289" y="6479"/>
                  <a:pt x="2239" y="6257"/>
                  <a:pt x="3090" y="5834"/>
                </a:cubicBezTo>
                <a:cubicBezTo>
                  <a:pt x="3773" y="7028"/>
                  <a:pt x="4553" y="8165"/>
                  <a:pt x="5409" y="9241"/>
                </a:cubicBezTo>
                <a:cubicBezTo>
                  <a:pt x="4871" y="7778"/>
                  <a:pt x="4327" y="6318"/>
                  <a:pt x="3790" y="4855"/>
                </a:cubicBezTo>
                <a:cubicBezTo>
                  <a:pt x="4811" y="4322"/>
                  <a:pt x="5738" y="3606"/>
                  <a:pt x="6502" y="2751"/>
                </a:cubicBezTo>
                <a:lnTo>
                  <a:pt x="6502" y="2751"/>
                </a:lnTo>
                <a:cubicBezTo>
                  <a:pt x="5355" y="2987"/>
                  <a:pt x="4242" y="3374"/>
                  <a:pt x="3197" y="3908"/>
                </a:cubicBezTo>
                <a:cubicBezTo>
                  <a:pt x="2412" y="2530"/>
                  <a:pt x="1502" y="1222"/>
                  <a:pt x="49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6"/>
          <p:cNvSpPr/>
          <p:nvPr/>
        </p:nvSpPr>
        <p:spPr>
          <a:xfrm flipH="1">
            <a:off x="109846" y="211471"/>
            <a:ext cx="275738" cy="233553"/>
          </a:xfrm>
          <a:custGeom>
            <a:avLst/>
            <a:gdLst/>
            <a:ahLst/>
            <a:cxnLst/>
            <a:rect l="l" t="t" r="r" b="b"/>
            <a:pathLst>
              <a:path w="6922" h="5863" extrusionOk="0">
                <a:moveTo>
                  <a:pt x="3205" y="1"/>
                </a:moveTo>
                <a:cubicBezTo>
                  <a:pt x="3142" y="1"/>
                  <a:pt x="3078" y="8"/>
                  <a:pt x="3014" y="23"/>
                </a:cubicBezTo>
                <a:cubicBezTo>
                  <a:pt x="2702" y="99"/>
                  <a:pt x="2470" y="357"/>
                  <a:pt x="2309" y="631"/>
                </a:cubicBezTo>
                <a:cubicBezTo>
                  <a:pt x="2018" y="1137"/>
                  <a:pt x="1933" y="1848"/>
                  <a:pt x="2341" y="2268"/>
                </a:cubicBezTo>
                <a:cubicBezTo>
                  <a:pt x="2078" y="2042"/>
                  <a:pt x="1733" y="1929"/>
                  <a:pt x="1387" y="1929"/>
                </a:cubicBezTo>
                <a:cubicBezTo>
                  <a:pt x="1048" y="1929"/>
                  <a:pt x="709" y="2038"/>
                  <a:pt x="448" y="2257"/>
                </a:cubicBezTo>
                <a:cubicBezTo>
                  <a:pt x="275" y="2402"/>
                  <a:pt x="130" y="2596"/>
                  <a:pt x="86" y="2822"/>
                </a:cubicBezTo>
                <a:cubicBezTo>
                  <a:pt x="1" y="3242"/>
                  <a:pt x="307" y="3678"/>
                  <a:pt x="706" y="3850"/>
                </a:cubicBezTo>
                <a:cubicBezTo>
                  <a:pt x="897" y="3934"/>
                  <a:pt x="1105" y="3968"/>
                  <a:pt x="1315" y="3968"/>
                </a:cubicBezTo>
                <a:cubicBezTo>
                  <a:pt x="1537" y="3968"/>
                  <a:pt x="1763" y="3930"/>
                  <a:pt x="1976" y="3872"/>
                </a:cubicBezTo>
                <a:lnTo>
                  <a:pt x="1976" y="3872"/>
                </a:lnTo>
                <a:cubicBezTo>
                  <a:pt x="1690" y="4404"/>
                  <a:pt x="1475" y="5109"/>
                  <a:pt x="1869" y="5567"/>
                </a:cubicBezTo>
                <a:cubicBezTo>
                  <a:pt x="2037" y="5766"/>
                  <a:pt x="2295" y="5862"/>
                  <a:pt x="2556" y="5862"/>
                </a:cubicBezTo>
                <a:cubicBezTo>
                  <a:pt x="2753" y="5862"/>
                  <a:pt x="2952" y="5808"/>
                  <a:pt x="3116" y="5701"/>
                </a:cubicBezTo>
                <a:cubicBezTo>
                  <a:pt x="3504" y="5454"/>
                  <a:pt x="3714" y="4990"/>
                  <a:pt x="3741" y="4533"/>
                </a:cubicBezTo>
                <a:cubicBezTo>
                  <a:pt x="3896" y="4975"/>
                  <a:pt x="4214" y="5378"/>
                  <a:pt x="4651" y="5539"/>
                </a:cubicBezTo>
                <a:cubicBezTo>
                  <a:pt x="4769" y="5583"/>
                  <a:pt x="4896" y="5605"/>
                  <a:pt x="5024" y="5605"/>
                </a:cubicBezTo>
                <a:cubicBezTo>
                  <a:pt x="5364" y="5605"/>
                  <a:pt x="5703" y="5450"/>
                  <a:pt x="5873" y="5152"/>
                </a:cubicBezTo>
                <a:cubicBezTo>
                  <a:pt x="6174" y="4625"/>
                  <a:pt x="5824" y="3952"/>
                  <a:pt x="5361" y="3559"/>
                </a:cubicBezTo>
                <a:lnTo>
                  <a:pt x="5361" y="3559"/>
                </a:lnTo>
                <a:cubicBezTo>
                  <a:pt x="5471" y="3606"/>
                  <a:pt x="5586" y="3628"/>
                  <a:pt x="5701" y="3628"/>
                </a:cubicBezTo>
                <a:cubicBezTo>
                  <a:pt x="6167" y="3628"/>
                  <a:pt x="6638" y="3276"/>
                  <a:pt x="6819" y="2827"/>
                </a:cubicBezTo>
                <a:cubicBezTo>
                  <a:pt x="6884" y="2660"/>
                  <a:pt x="6921" y="2483"/>
                  <a:pt x="6889" y="2305"/>
                </a:cubicBezTo>
                <a:cubicBezTo>
                  <a:pt x="6814" y="1896"/>
                  <a:pt x="6378" y="1676"/>
                  <a:pt x="5990" y="1664"/>
                </a:cubicBezTo>
                <a:cubicBezTo>
                  <a:pt x="5985" y="1664"/>
                  <a:pt x="5979" y="1664"/>
                  <a:pt x="5974" y="1664"/>
                </a:cubicBezTo>
                <a:cubicBezTo>
                  <a:pt x="5591" y="1664"/>
                  <a:pt x="4780" y="2009"/>
                  <a:pt x="4780" y="2009"/>
                </a:cubicBezTo>
                <a:cubicBezTo>
                  <a:pt x="4780" y="2009"/>
                  <a:pt x="4484" y="1051"/>
                  <a:pt x="4333" y="793"/>
                </a:cubicBezTo>
                <a:cubicBezTo>
                  <a:pt x="4109" y="404"/>
                  <a:pt x="3680" y="1"/>
                  <a:pt x="32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6"/>
          <p:cNvSpPr/>
          <p:nvPr/>
        </p:nvSpPr>
        <p:spPr>
          <a:xfrm flipH="1">
            <a:off x="5648080" y="4927145"/>
            <a:ext cx="176185" cy="164682"/>
          </a:xfrm>
          <a:custGeom>
            <a:avLst/>
            <a:gdLst/>
            <a:ahLst/>
            <a:cxnLst/>
            <a:rect l="l" t="t" r="r" b="b"/>
            <a:pathLst>
              <a:path w="3446" h="3221" extrusionOk="0">
                <a:moveTo>
                  <a:pt x="1982" y="1"/>
                </a:moveTo>
                <a:cubicBezTo>
                  <a:pt x="1443" y="1"/>
                  <a:pt x="877" y="225"/>
                  <a:pt x="529" y="566"/>
                </a:cubicBezTo>
                <a:cubicBezTo>
                  <a:pt x="308" y="775"/>
                  <a:pt x="135" y="1050"/>
                  <a:pt x="82" y="1346"/>
                </a:cubicBezTo>
                <a:cubicBezTo>
                  <a:pt x="1" y="1776"/>
                  <a:pt x="152" y="2218"/>
                  <a:pt x="373" y="2595"/>
                </a:cubicBezTo>
                <a:cubicBezTo>
                  <a:pt x="465" y="2745"/>
                  <a:pt x="567" y="2896"/>
                  <a:pt x="706" y="3003"/>
                </a:cubicBezTo>
                <a:cubicBezTo>
                  <a:pt x="868" y="3127"/>
                  <a:pt x="1061" y="3192"/>
                  <a:pt x="1260" y="3214"/>
                </a:cubicBezTo>
                <a:cubicBezTo>
                  <a:pt x="1307" y="3218"/>
                  <a:pt x="1354" y="3221"/>
                  <a:pt x="1401" y="3221"/>
                </a:cubicBezTo>
                <a:cubicBezTo>
                  <a:pt x="1800" y="3221"/>
                  <a:pt x="2192" y="3063"/>
                  <a:pt x="2520" y="2832"/>
                </a:cubicBezTo>
                <a:cubicBezTo>
                  <a:pt x="2703" y="2697"/>
                  <a:pt x="2875" y="2541"/>
                  <a:pt x="2994" y="2342"/>
                </a:cubicBezTo>
                <a:cubicBezTo>
                  <a:pt x="3338" y="1761"/>
                  <a:pt x="3446" y="604"/>
                  <a:pt x="2778" y="206"/>
                </a:cubicBezTo>
                <a:cubicBezTo>
                  <a:pt x="2545" y="64"/>
                  <a:pt x="2267" y="1"/>
                  <a:pt x="1982" y="1"/>
                </a:cubicBezTo>
                <a:close/>
              </a:path>
            </a:pathLst>
          </a:custGeom>
          <a:solidFill>
            <a:srgbClr val="383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6"/>
          <p:cNvSpPr/>
          <p:nvPr/>
        </p:nvSpPr>
        <p:spPr>
          <a:xfrm flipH="1">
            <a:off x="26390" y="1039138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6"/>
          <p:cNvSpPr/>
          <p:nvPr/>
        </p:nvSpPr>
        <p:spPr>
          <a:xfrm flipH="1">
            <a:off x="52552" y="4272950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6"/>
          <p:cNvSpPr/>
          <p:nvPr/>
        </p:nvSpPr>
        <p:spPr>
          <a:xfrm flipH="1">
            <a:off x="8916737" y="3537250"/>
            <a:ext cx="176134" cy="164528"/>
          </a:xfrm>
          <a:custGeom>
            <a:avLst/>
            <a:gdLst/>
            <a:ahLst/>
            <a:cxnLst/>
            <a:rect l="l" t="t" r="r" b="b"/>
            <a:pathLst>
              <a:path w="3445" h="3218" extrusionOk="0">
                <a:moveTo>
                  <a:pt x="1987" y="0"/>
                </a:moveTo>
                <a:cubicBezTo>
                  <a:pt x="1446" y="0"/>
                  <a:pt x="877" y="224"/>
                  <a:pt x="528" y="567"/>
                </a:cubicBezTo>
                <a:cubicBezTo>
                  <a:pt x="307" y="777"/>
                  <a:pt x="134" y="1052"/>
                  <a:pt x="81" y="1348"/>
                </a:cubicBezTo>
                <a:cubicBezTo>
                  <a:pt x="0" y="1778"/>
                  <a:pt x="151" y="2219"/>
                  <a:pt x="372" y="2590"/>
                </a:cubicBezTo>
                <a:cubicBezTo>
                  <a:pt x="464" y="2746"/>
                  <a:pt x="566" y="2898"/>
                  <a:pt x="705" y="3005"/>
                </a:cubicBezTo>
                <a:cubicBezTo>
                  <a:pt x="867" y="3129"/>
                  <a:pt x="1061" y="3193"/>
                  <a:pt x="1259" y="3209"/>
                </a:cubicBezTo>
                <a:cubicBezTo>
                  <a:pt x="1312" y="3215"/>
                  <a:pt x="1365" y="3217"/>
                  <a:pt x="1417" y="3217"/>
                </a:cubicBezTo>
                <a:cubicBezTo>
                  <a:pt x="1810" y="3217"/>
                  <a:pt x="2196" y="3061"/>
                  <a:pt x="2519" y="2833"/>
                </a:cubicBezTo>
                <a:cubicBezTo>
                  <a:pt x="2702" y="2699"/>
                  <a:pt x="2874" y="2537"/>
                  <a:pt x="2993" y="2343"/>
                </a:cubicBezTo>
                <a:cubicBezTo>
                  <a:pt x="3338" y="1762"/>
                  <a:pt x="3445" y="605"/>
                  <a:pt x="2777" y="201"/>
                </a:cubicBezTo>
                <a:cubicBezTo>
                  <a:pt x="2546" y="62"/>
                  <a:pt x="2270" y="0"/>
                  <a:pt x="1987" y="0"/>
                </a:cubicBezTo>
                <a:close/>
              </a:path>
            </a:pathLst>
          </a:custGeom>
          <a:solidFill>
            <a:srgbClr val="F72A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1" name="Google Shape;2201;p6"/>
          <p:cNvSpPr/>
          <p:nvPr/>
        </p:nvSpPr>
        <p:spPr>
          <a:xfrm flipH="1">
            <a:off x="6567596" y="74071"/>
            <a:ext cx="275738" cy="233553"/>
          </a:xfrm>
          <a:custGeom>
            <a:avLst/>
            <a:gdLst/>
            <a:ahLst/>
            <a:cxnLst/>
            <a:rect l="l" t="t" r="r" b="b"/>
            <a:pathLst>
              <a:path w="6922" h="5863" extrusionOk="0">
                <a:moveTo>
                  <a:pt x="3205" y="1"/>
                </a:moveTo>
                <a:cubicBezTo>
                  <a:pt x="3142" y="1"/>
                  <a:pt x="3078" y="8"/>
                  <a:pt x="3014" y="23"/>
                </a:cubicBezTo>
                <a:cubicBezTo>
                  <a:pt x="2702" y="99"/>
                  <a:pt x="2470" y="357"/>
                  <a:pt x="2309" y="631"/>
                </a:cubicBezTo>
                <a:cubicBezTo>
                  <a:pt x="2018" y="1137"/>
                  <a:pt x="1933" y="1848"/>
                  <a:pt x="2341" y="2268"/>
                </a:cubicBezTo>
                <a:cubicBezTo>
                  <a:pt x="2078" y="2042"/>
                  <a:pt x="1733" y="1929"/>
                  <a:pt x="1387" y="1929"/>
                </a:cubicBezTo>
                <a:cubicBezTo>
                  <a:pt x="1048" y="1929"/>
                  <a:pt x="709" y="2038"/>
                  <a:pt x="448" y="2257"/>
                </a:cubicBezTo>
                <a:cubicBezTo>
                  <a:pt x="275" y="2402"/>
                  <a:pt x="130" y="2596"/>
                  <a:pt x="86" y="2822"/>
                </a:cubicBezTo>
                <a:cubicBezTo>
                  <a:pt x="1" y="3242"/>
                  <a:pt x="307" y="3678"/>
                  <a:pt x="706" y="3850"/>
                </a:cubicBezTo>
                <a:cubicBezTo>
                  <a:pt x="897" y="3934"/>
                  <a:pt x="1105" y="3968"/>
                  <a:pt x="1315" y="3968"/>
                </a:cubicBezTo>
                <a:cubicBezTo>
                  <a:pt x="1537" y="3968"/>
                  <a:pt x="1763" y="3930"/>
                  <a:pt x="1976" y="3872"/>
                </a:cubicBezTo>
                <a:lnTo>
                  <a:pt x="1976" y="3872"/>
                </a:lnTo>
                <a:cubicBezTo>
                  <a:pt x="1690" y="4404"/>
                  <a:pt x="1475" y="5109"/>
                  <a:pt x="1869" y="5567"/>
                </a:cubicBezTo>
                <a:cubicBezTo>
                  <a:pt x="2037" y="5766"/>
                  <a:pt x="2295" y="5862"/>
                  <a:pt x="2556" y="5862"/>
                </a:cubicBezTo>
                <a:cubicBezTo>
                  <a:pt x="2753" y="5862"/>
                  <a:pt x="2952" y="5808"/>
                  <a:pt x="3116" y="5701"/>
                </a:cubicBezTo>
                <a:cubicBezTo>
                  <a:pt x="3504" y="5454"/>
                  <a:pt x="3714" y="4990"/>
                  <a:pt x="3741" y="4533"/>
                </a:cubicBezTo>
                <a:cubicBezTo>
                  <a:pt x="3896" y="4975"/>
                  <a:pt x="4214" y="5378"/>
                  <a:pt x="4651" y="5539"/>
                </a:cubicBezTo>
                <a:cubicBezTo>
                  <a:pt x="4769" y="5583"/>
                  <a:pt x="4896" y="5605"/>
                  <a:pt x="5024" y="5605"/>
                </a:cubicBezTo>
                <a:cubicBezTo>
                  <a:pt x="5364" y="5605"/>
                  <a:pt x="5703" y="5450"/>
                  <a:pt x="5873" y="5152"/>
                </a:cubicBezTo>
                <a:cubicBezTo>
                  <a:pt x="6174" y="4625"/>
                  <a:pt x="5824" y="3952"/>
                  <a:pt x="5361" y="3559"/>
                </a:cubicBezTo>
                <a:lnTo>
                  <a:pt x="5361" y="3559"/>
                </a:lnTo>
                <a:cubicBezTo>
                  <a:pt x="5471" y="3606"/>
                  <a:pt x="5586" y="3628"/>
                  <a:pt x="5701" y="3628"/>
                </a:cubicBezTo>
                <a:cubicBezTo>
                  <a:pt x="6167" y="3628"/>
                  <a:pt x="6638" y="3276"/>
                  <a:pt x="6819" y="2827"/>
                </a:cubicBezTo>
                <a:cubicBezTo>
                  <a:pt x="6884" y="2660"/>
                  <a:pt x="6921" y="2483"/>
                  <a:pt x="6889" y="2305"/>
                </a:cubicBezTo>
                <a:cubicBezTo>
                  <a:pt x="6814" y="1896"/>
                  <a:pt x="6378" y="1676"/>
                  <a:pt x="5990" y="1664"/>
                </a:cubicBezTo>
                <a:cubicBezTo>
                  <a:pt x="5985" y="1664"/>
                  <a:pt x="5979" y="1664"/>
                  <a:pt x="5974" y="1664"/>
                </a:cubicBezTo>
                <a:cubicBezTo>
                  <a:pt x="5591" y="1664"/>
                  <a:pt x="4780" y="2009"/>
                  <a:pt x="4780" y="2009"/>
                </a:cubicBezTo>
                <a:cubicBezTo>
                  <a:pt x="4780" y="2009"/>
                  <a:pt x="4484" y="1051"/>
                  <a:pt x="4333" y="793"/>
                </a:cubicBezTo>
                <a:cubicBezTo>
                  <a:pt x="4109" y="404"/>
                  <a:pt x="3680" y="1"/>
                  <a:pt x="32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6"/>
          <p:cNvSpPr/>
          <p:nvPr/>
        </p:nvSpPr>
        <p:spPr>
          <a:xfrm flipH="1">
            <a:off x="106756" y="3043488"/>
            <a:ext cx="176134" cy="164528"/>
          </a:xfrm>
          <a:custGeom>
            <a:avLst/>
            <a:gdLst/>
            <a:ahLst/>
            <a:cxnLst/>
            <a:rect l="l" t="t" r="r" b="b"/>
            <a:pathLst>
              <a:path w="3445" h="3218" extrusionOk="0">
                <a:moveTo>
                  <a:pt x="1987" y="0"/>
                </a:moveTo>
                <a:cubicBezTo>
                  <a:pt x="1446" y="0"/>
                  <a:pt x="877" y="224"/>
                  <a:pt x="528" y="567"/>
                </a:cubicBezTo>
                <a:cubicBezTo>
                  <a:pt x="307" y="777"/>
                  <a:pt x="134" y="1052"/>
                  <a:pt x="81" y="1348"/>
                </a:cubicBezTo>
                <a:cubicBezTo>
                  <a:pt x="0" y="1778"/>
                  <a:pt x="151" y="2219"/>
                  <a:pt x="372" y="2590"/>
                </a:cubicBezTo>
                <a:cubicBezTo>
                  <a:pt x="464" y="2746"/>
                  <a:pt x="566" y="2898"/>
                  <a:pt x="705" y="3005"/>
                </a:cubicBezTo>
                <a:cubicBezTo>
                  <a:pt x="867" y="3129"/>
                  <a:pt x="1061" y="3193"/>
                  <a:pt x="1259" y="3209"/>
                </a:cubicBezTo>
                <a:cubicBezTo>
                  <a:pt x="1312" y="3215"/>
                  <a:pt x="1365" y="3217"/>
                  <a:pt x="1417" y="3217"/>
                </a:cubicBezTo>
                <a:cubicBezTo>
                  <a:pt x="1810" y="3217"/>
                  <a:pt x="2196" y="3061"/>
                  <a:pt x="2519" y="2833"/>
                </a:cubicBezTo>
                <a:cubicBezTo>
                  <a:pt x="2702" y="2699"/>
                  <a:pt x="2874" y="2537"/>
                  <a:pt x="2993" y="2343"/>
                </a:cubicBezTo>
                <a:cubicBezTo>
                  <a:pt x="3338" y="1762"/>
                  <a:pt x="3445" y="605"/>
                  <a:pt x="2777" y="201"/>
                </a:cubicBezTo>
                <a:cubicBezTo>
                  <a:pt x="2546" y="62"/>
                  <a:pt x="2270" y="0"/>
                  <a:pt x="1987" y="0"/>
                </a:cubicBezTo>
                <a:close/>
              </a:path>
            </a:pathLst>
          </a:custGeom>
          <a:solidFill>
            <a:srgbClr val="F72A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4" name="Google Shape;3534;p11"/>
          <p:cNvGrpSpPr/>
          <p:nvPr/>
        </p:nvGrpSpPr>
        <p:grpSpPr>
          <a:xfrm>
            <a:off x="-390642" y="-1007964"/>
            <a:ext cx="9925291" cy="7013000"/>
            <a:chOff x="238125" y="334325"/>
            <a:chExt cx="7141525" cy="5046050"/>
          </a:xfrm>
        </p:grpSpPr>
        <p:sp>
          <p:nvSpPr>
            <p:cNvPr id="3535" name="Google Shape;3535;p11"/>
            <p:cNvSpPr/>
            <p:nvPr/>
          </p:nvSpPr>
          <p:spPr>
            <a:xfrm>
              <a:off x="459925" y="3343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3" y="1"/>
                  </a:moveTo>
                  <a:lnTo>
                    <a:pt x="13028" y="8161"/>
                  </a:lnTo>
                  <a:lnTo>
                    <a:pt x="13261" y="8179"/>
                  </a:lnTo>
                  <a:lnTo>
                    <a:pt x="13866" y="19"/>
                  </a:lnTo>
                  <a:lnTo>
                    <a:pt x="13643" y="1"/>
                  </a:lnTo>
                  <a:close/>
                  <a:moveTo>
                    <a:pt x="13012" y="8386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5" y="8402"/>
                  </a:lnTo>
                  <a:lnTo>
                    <a:pt x="13012" y="8386"/>
                  </a:lnTo>
                  <a:close/>
                  <a:moveTo>
                    <a:pt x="12190" y="19431"/>
                  </a:moveTo>
                  <a:lnTo>
                    <a:pt x="11386" y="30244"/>
                  </a:lnTo>
                  <a:lnTo>
                    <a:pt x="11611" y="30260"/>
                  </a:lnTo>
                  <a:lnTo>
                    <a:pt x="12423" y="19447"/>
                  </a:lnTo>
                  <a:lnTo>
                    <a:pt x="12190" y="19431"/>
                  </a:lnTo>
                  <a:close/>
                  <a:moveTo>
                    <a:pt x="11370" y="30477"/>
                  </a:moveTo>
                  <a:lnTo>
                    <a:pt x="10558" y="41290"/>
                  </a:lnTo>
                  <a:lnTo>
                    <a:pt x="10789" y="41306"/>
                  </a:lnTo>
                  <a:lnTo>
                    <a:pt x="11593" y="30493"/>
                  </a:lnTo>
                  <a:lnTo>
                    <a:pt x="11370" y="30477"/>
                  </a:lnTo>
                  <a:close/>
                  <a:moveTo>
                    <a:pt x="10540" y="41515"/>
                  </a:moveTo>
                  <a:lnTo>
                    <a:pt x="9736" y="52335"/>
                  </a:lnTo>
                  <a:lnTo>
                    <a:pt x="9969" y="52351"/>
                  </a:lnTo>
                  <a:lnTo>
                    <a:pt x="10773" y="41538"/>
                  </a:lnTo>
                  <a:lnTo>
                    <a:pt x="10540" y="41515"/>
                  </a:lnTo>
                  <a:close/>
                  <a:moveTo>
                    <a:pt x="9721" y="52560"/>
                  </a:moveTo>
                  <a:lnTo>
                    <a:pt x="8916" y="63373"/>
                  </a:lnTo>
                  <a:lnTo>
                    <a:pt x="9139" y="63389"/>
                  </a:lnTo>
                  <a:lnTo>
                    <a:pt x="9951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9"/>
                  </a:lnTo>
                  <a:lnTo>
                    <a:pt x="8319" y="74434"/>
                  </a:lnTo>
                  <a:lnTo>
                    <a:pt x="9123" y="63622"/>
                  </a:lnTo>
                  <a:lnTo>
                    <a:pt x="8899" y="63606"/>
                  </a:lnTo>
                  <a:close/>
                  <a:moveTo>
                    <a:pt x="8071" y="74651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2" y="74667"/>
                  </a:lnTo>
                  <a:lnTo>
                    <a:pt x="8071" y="74651"/>
                  </a:lnTo>
                  <a:close/>
                  <a:moveTo>
                    <a:pt x="7249" y="85687"/>
                  </a:moveTo>
                  <a:lnTo>
                    <a:pt x="6445" y="96502"/>
                  </a:lnTo>
                  <a:lnTo>
                    <a:pt x="6668" y="96526"/>
                  </a:lnTo>
                  <a:lnTo>
                    <a:pt x="7482" y="85705"/>
                  </a:lnTo>
                  <a:lnTo>
                    <a:pt x="7249" y="85687"/>
                  </a:lnTo>
                  <a:close/>
                  <a:moveTo>
                    <a:pt x="6429" y="96733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1"/>
                  </a:lnTo>
                  <a:lnTo>
                    <a:pt x="6429" y="96733"/>
                  </a:lnTo>
                  <a:close/>
                  <a:moveTo>
                    <a:pt x="5599" y="107778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2" y="107796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9"/>
                  </a:lnTo>
                  <a:lnTo>
                    <a:pt x="4198" y="129655"/>
                  </a:lnTo>
                  <a:lnTo>
                    <a:pt x="5010" y="118842"/>
                  </a:lnTo>
                  <a:lnTo>
                    <a:pt x="4777" y="118824"/>
                  </a:lnTo>
                  <a:close/>
                  <a:moveTo>
                    <a:pt x="3957" y="129862"/>
                  </a:moveTo>
                  <a:lnTo>
                    <a:pt x="3145" y="140676"/>
                  </a:lnTo>
                  <a:lnTo>
                    <a:pt x="3376" y="140692"/>
                  </a:lnTo>
                  <a:lnTo>
                    <a:pt x="4180" y="129879"/>
                  </a:lnTo>
                  <a:lnTo>
                    <a:pt x="3957" y="129862"/>
                  </a:lnTo>
                  <a:close/>
                  <a:moveTo>
                    <a:pt x="3127" y="140907"/>
                  </a:moveTo>
                  <a:lnTo>
                    <a:pt x="2323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27" y="140907"/>
                  </a:lnTo>
                  <a:close/>
                  <a:moveTo>
                    <a:pt x="2307" y="151953"/>
                  </a:moveTo>
                  <a:lnTo>
                    <a:pt x="1503" y="162768"/>
                  </a:lnTo>
                  <a:lnTo>
                    <a:pt x="1726" y="162783"/>
                  </a:lnTo>
                  <a:lnTo>
                    <a:pt x="2538" y="151971"/>
                  </a:lnTo>
                  <a:lnTo>
                    <a:pt x="2307" y="151953"/>
                  </a:lnTo>
                  <a:close/>
                  <a:moveTo>
                    <a:pt x="1485" y="162998"/>
                  </a:moveTo>
                  <a:lnTo>
                    <a:pt x="673" y="173813"/>
                  </a:lnTo>
                  <a:lnTo>
                    <a:pt x="906" y="173829"/>
                  </a:lnTo>
                  <a:lnTo>
                    <a:pt x="1710" y="163016"/>
                  </a:lnTo>
                  <a:lnTo>
                    <a:pt x="1485" y="162998"/>
                  </a:lnTo>
                  <a:close/>
                  <a:moveTo>
                    <a:pt x="657" y="174036"/>
                  </a:moveTo>
                  <a:lnTo>
                    <a:pt x="0" y="182876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57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1"/>
            <p:cNvSpPr/>
            <p:nvPr/>
          </p:nvSpPr>
          <p:spPr>
            <a:xfrm>
              <a:off x="736050" y="35487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34" y="1"/>
                  </a:moveTo>
                  <a:lnTo>
                    <a:pt x="13029" y="8161"/>
                  </a:lnTo>
                  <a:lnTo>
                    <a:pt x="13262" y="8177"/>
                  </a:lnTo>
                  <a:lnTo>
                    <a:pt x="13867" y="17"/>
                  </a:lnTo>
                  <a:lnTo>
                    <a:pt x="13634" y="1"/>
                  </a:lnTo>
                  <a:close/>
                  <a:moveTo>
                    <a:pt x="13013" y="8392"/>
                  </a:moveTo>
                  <a:lnTo>
                    <a:pt x="12209" y="19206"/>
                  </a:lnTo>
                  <a:lnTo>
                    <a:pt x="12432" y="19222"/>
                  </a:lnTo>
                  <a:lnTo>
                    <a:pt x="13246" y="8410"/>
                  </a:lnTo>
                  <a:lnTo>
                    <a:pt x="13013" y="8392"/>
                  </a:lnTo>
                  <a:close/>
                  <a:moveTo>
                    <a:pt x="12191" y="19429"/>
                  </a:moveTo>
                  <a:lnTo>
                    <a:pt x="11379" y="30244"/>
                  </a:lnTo>
                  <a:lnTo>
                    <a:pt x="11612" y="30260"/>
                  </a:lnTo>
                  <a:lnTo>
                    <a:pt x="12416" y="19447"/>
                  </a:lnTo>
                  <a:lnTo>
                    <a:pt x="12191" y="19429"/>
                  </a:lnTo>
                  <a:close/>
                  <a:moveTo>
                    <a:pt x="11363" y="30475"/>
                  </a:moveTo>
                  <a:lnTo>
                    <a:pt x="10559" y="41290"/>
                  </a:lnTo>
                  <a:lnTo>
                    <a:pt x="10790" y="41306"/>
                  </a:lnTo>
                  <a:lnTo>
                    <a:pt x="11594" y="30493"/>
                  </a:lnTo>
                  <a:lnTo>
                    <a:pt x="11363" y="30475"/>
                  </a:lnTo>
                  <a:close/>
                  <a:moveTo>
                    <a:pt x="10541" y="41520"/>
                  </a:moveTo>
                  <a:lnTo>
                    <a:pt x="9737" y="52335"/>
                  </a:lnTo>
                  <a:lnTo>
                    <a:pt x="9962" y="52351"/>
                  </a:lnTo>
                  <a:lnTo>
                    <a:pt x="10774" y="41538"/>
                  </a:lnTo>
                  <a:lnTo>
                    <a:pt x="10541" y="41520"/>
                  </a:lnTo>
                  <a:close/>
                  <a:moveTo>
                    <a:pt x="9721" y="52566"/>
                  </a:moveTo>
                  <a:lnTo>
                    <a:pt x="8907" y="63381"/>
                  </a:lnTo>
                  <a:lnTo>
                    <a:pt x="9140" y="63397"/>
                  </a:lnTo>
                  <a:lnTo>
                    <a:pt x="9944" y="52584"/>
                  </a:lnTo>
                  <a:lnTo>
                    <a:pt x="9721" y="52566"/>
                  </a:lnTo>
                  <a:close/>
                  <a:moveTo>
                    <a:pt x="8891" y="63604"/>
                  </a:moveTo>
                  <a:lnTo>
                    <a:pt x="8087" y="74416"/>
                  </a:lnTo>
                  <a:lnTo>
                    <a:pt x="8320" y="74434"/>
                  </a:lnTo>
                  <a:lnTo>
                    <a:pt x="9124" y="63620"/>
                  </a:lnTo>
                  <a:lnTo>
                    <a:pt x="8891" y="63604"/>
                  </a:lnTo>
                  <a:close/>
                  <a:moveTo>
                    <a:pt x="8071" y="74649"/>
                  </a:moveTo>
                  <a:lnTo>
                    <a:pt x="7265" y="85462"/>
                  </a:lnTo>
                  <a:lnTo>
                    <a:pt x="7490" y="85480"/>
                  </a:lnTo>
                  <a:lnTo>
                    <a:pt x="8302" y="74665"/>
                  </a:lnTo>
                  <a:lnTo>
                    <a:pt x="8071" y="74649"/>
                  </a:lnTo>
                  <a:close/>
                  <a:moveTo>
                    <a:pt x="7249" y="85695"/>
                  </a:moveTo>
                  <a:lnTo>
                    <a:pt x="6437" y="96508"/>
                  </a:lnTo>
                  <a:lnTo>
                    <a:pt x="6668" y="96526"/>
                  </a:lnTo>
                  <a:lnTo>
                    <a:pt x="7474" y="85711"/>
                  </a:lnTo>
                  <a:lnTo>
                    <a:pt x="7249" y="85695"/>
                  </a:lnTo>
                  <a:close/>
                  <a:moveTo>
                    <a:pt x="6419" y="96733"/>
                  </a:moveTo>
                  <a:lnTo>
                    <a:pt x="5615" y="107553"/>
                  </a:lnTo>
                  <a:lnTo>
                    <a:pt x="5848" y="107571"/>
                  </a:lnTo>
                  <a:lnTo>
                    <a:pt x="6652" y="96756"/>
                  </a:lnTo>
                  <a:lnTo>
                    <a:pt x="6419" y="96733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18" y="118609"/>
                  </a:lnTo>
                  <a:lnTo>
                    <a:pt x="5832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65" y="129637"/>
                  </a:lnTo>
                  <a:lnTo>
                    <a:pt x="4198" y="129655"/>
                  </a:lnTo>
                  <a:lnTo>
                    <a:pt x="5002" y="118840"/>
                  </a:lnTo>
                  <a:lnTo>
                    <a:pt x="4777" y="118824"/>
                  </a:lnTo>
                  <a:close/>
                  <a:moveTo>
                    <a:pt x="3950" y="129869"/>
                  </a:moveTo>
                  <a:lnTo>
                    <a:pt x="3146" y="140682"/>
                  </a:lnTo>
                  <a:lnTo>
                    <a:pt x="3376" y="140700"/>
                  </a:lnTo>
                  <a:lnTo>
                    <a:pt x="4180" y="129885"/>
                  </a:lnTo>
                  <a:lnTo>
                    <a:pt x="3950" y="129869"/>
                  </a:lnTo>
                  <a:close/>
                  <a:moveTo>
                    <a:pt x="3128" y="140907"/>
                  </a:moveTo>
                  <a:lnTo>
                    <a:pt x="2324" y="151720"/>
                  </a:lnTo>
                  <a:lnTo>
                    <a:pt x="2548" y="151746"/>
                  </a:lnTo>
                  <a:lnTo>
                    <a:pt x="3360" y="140923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494" y="162765"/>
                  </a:lnTo>
                  <a:lnTo>
                    <a:pt x="1727" y="162781"/>
                  </a:lnTo>
                  <a:lnTo>
                    <a:pt x="2531" y="151969"/>
                  </a:lnTo>
                  <a:lnTo>
                    <a:pt x="2308" y="151953"/>
                  </a:lnTo>
                  <a:close/>
                  <a:moveTo>
                    <a:pt x="1478" y="162998"/>
                  </a:moveTo>
                  <a:lnTo>
                    <a:pt x="674" y="173811"/>
                  </a:lnTo>
                  <a:lnTo>
                    <a:pt x="907" y="173827"/>
                  </a:lnTo>
                  <a:lnTo>
                    <a:pt x="1711" y="163014"/>
                  </a:lnTo>
                  <a:lnTo>
                    <a:pt x="1478" y="162998"/>
                  </a:lnTo>
                  <a:close/>
                  <a:moveTo>
                    <a:pt x="658" y="174044"/>
                  </a:moveTo>
                  <a:lnTo>
                    <a:pt x="1" y="182874"/>
                  </a:lnTo>
                  <a:lnTo>
                    <a:pt x="226" y="182892"/>
                  </a:lnTo>
                  <a:lnTo>
                    <a:pt x="889" y="174060"/>
                  </a:lnTo>
                  <a:lnTo>
                    <a:pt x="658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1"/>
            <p:cNvSpPr/>
            <p:nvPr/>
          </p:nvSpPr>
          <p:spPr>
            <a:xfrm>
              <a:off x="1012000" y="375575"/>
              <a:ext cx="346875" cy="4572325"/>
            </a:xfrm>
            <a:custGeom>
              <a:avLst/>
              <a:gdLst/>
              <a:ahLst/>
              <a:cxnLst/>
              <a:rect l="l" t="t" r="r" b="b"/>
              <a:pathLst>
                <a:path w="13875" h="182893" extrusionOk="0">
                  <a:moveTo>
                    <a:pt x="13642" y="1"/>
                  </a:moveTo>
                  <a:lnTo>
                    <a:pt x="13037" y="8153"/>
                  </a:lnTo>
                  <a:lnTo>
                    <a:pt x="13261" y="8171"/>
                  </a:lnTo>
                  <a:lnTo>
                    <a:pt x="13874" y="19"/>
                  </a:lnTo>
                  <a:lnTo>
                    <a:pt x="13642" y="1"/>
                  </a:lnTo>
                  <a:close/>
                  <a:moveTo>
                    <a:pt x="13021" y="8386"/>
                  </a:moveTo>
                  <a:lnTo>
                    <a:pt x="12209" y="19198"/>
                  </a:lnTo>
                  <a:lnTo>
                    <a:pt x="12439" y="19216"/>
                  </a:lnTo>
                  <a:lnTo>
                    <a:pt x="13244" y="8401"/>
                  </a:lnTo>
                  <a:lnTo>
                    <a:pt x="13021" y="8386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20" y="30262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69"/>
                  </a:moveTo>
                  <a:lnTo>
                    <a:pt x="10567" y="41282"/>
                  </a:lnTo>
                  <a:lnTo>
                    <a:pt x="10790" y="41307"/>
                  </a:lnTo>
                  <a:lnTo>
                    <a:pt x="11602" y="30485"/>
                  </a:lnTo>
                  <a:lnTo>
                    <a:pt x="11371" y="30469"/>
                  </a:lnTo>
                  <a:close/>
                  <a:moveTo>
                    <a:pt x="10549" y="41514"/>
                  </a:moveTo>
                  <a:lnTo>
                    <a:pt x="9737" y="52327"/>
                  </a:lnTo>
                  <a:lnTo>
                    <a:pt x="9970" y="52343"/>
                  </a:lnTo>
                  <a:lnTo>
                    <a:pt x="10774" y="41530"/>
                  </a:lnTo>
                  <a:lnTo>
                    <a:pt x="10549" y="41514"/>
                  </a:lnTo>
                  <a:close/>
                  <a:moveTo>
                    <a:pt x="9721" y="52560"/>
                  </a:moveTo>
                  <a:lnTo>
                    <a:pt x="8915" y="63373"/>
                  </a:lnTo>
                  <a:lnTo>
                    <a:pt x="9148" y="63389"/>
                  </a:lnTo>
                  <a:lnTo>
                    <a:pt x="9952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95" y="74418"/>
                  </a:lnTo>
                  <a:lnTo>
                    <a:pt x="8318" y="74434"/>
                  </a:lnTo>
                  <a:lnTo>
                    <a:pt x="9132" y="63622"/>
                  </a:lnTo>
                  <a:lnTo>
                    <a:pt x="8899" y="63606"/>
                  </a:lnTo>
                  <a:close/>
                  <a:moveTo>
                    <a:pt x="8079" y="74643"/>
                  </a:moveTo>
                  <a:lnTo>
                    <a:pt x="7265" y="85456"/>
                  </a:lnTo>
                  <a:lnTo>
                    <a:pt x="7498" y="85472"/>
                  </a:lnTo>
                  <a:lnTo>
                    <a:pt x="8302" y="74659"/>
                  </a:lnTo>
                  <a:lnTo>
                    <a:pt x="8079" y="74643"/>
                  </a:lnTo>
                  <a:close/>
                  <a:moveTo>
                    <a:pt x="7249" y="85689"/>
                  </a:moveTo>
                  <a:lnTo>
                    <a:pt x="6445" y="96502"/>
                  </a:lnTo>
                  <a:lnTo>
                    <a:pt x="6676" y="96518"/>
                  </a:lnTo>
                  <a:lnTo>
                    <a:pt x="7482" y="85705"/>
                  </a:lnTo>
                  <a:lnTo>
                    <a:pt x="7249" y="85689"/>
                  </a:lnTo>
                  <a:close/>
                  <a:moveTo>
                    <a:pt x="6427" y="96735"/>
                  </a:moveTo>
                  <a:lnTo>
                    <a:pt x="5623" y="107547"/>
                  </a:lnTo>
                  <a:lnTo>
                    <a:pt x="5848" y="107563"/>
                  </a:lnTo>
                  <a:lnTo>
                    <a:pt x="6660" y="96750"/>
                  </a:lnTo>
                  <a:lnTo>
                    <a:pt x="6427" y="96735"/>
                  </a:lnTo>
                  <a:close/>
                  <a:moveTo>
                    <a:pt x="5607" y="107780"/>
                  </a:moveTo>
                  <a:lnTo>
                    <a:pt x="480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607" y="107780"/>
                  </a:lnTo>
                  <a:close/>
                  <a:moveTo>
                    <a:pt x="4777" y="118816"/>
                  </a:moveTo>
                  <a:lnTo>
                    <a:pt x="3973" y="129631"/>
                  </a:lnTo>
                  <a:lnTo>
                    <a:pt x="4206" y="129646"/>
                  </a:lnTo>
                  <a:lnTo>
                    <a:pt x="5010" y="118834"/>
                  </a:lnTo>
                  <a:lnTo>
                    <a:pt x="4777" y="118816"/>
                  </a:lnTo>
                  <a:close/>
                  <a:moveTo>
                    <a:pt x="3957" y="129861"/>
                  </a:moveTo>
                  <a:lnTo>
                    <a:pt x="3153" y="140676"/>
                  </a:lnTo>
                  <a:lnTo>
                    <a:pt x="3384" y="140692"/>
                  </a:lnTo>
                  <a:lnTo>
                    <a:pt x="4188" y="129879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31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35" y="140907"/>
                  </a:lnTo>
                  <a:close/>
                  <a:moveTo>
                    <a:pt x="2307" y="151945"/>
                  </a:moveTo>
                  <a:lnTo>
                    <a:pt x="1501" y="162767"/>
                  </a:lnTo>
                  <a:lnTo>
                    <a:pt x="1734" y="162783"/>
                  </a:lnTo>
                  <a:lnTo>
                    <a:pt x="2538" y="151971"/>
                  </a:lnTo>
                  <a:lnTo>
                    <a:pt x="2307" y="151945"/>
                  </a:lnTo>
                  <a:close/>
                  <a:moveTo>
                    <a:pt x="1485" y="162990"/>
                  </a:moveTo>
                  <a:lnTo>
                    <a:pt x="681" y="173805"/>
                  </a:lnTo>
                  <a:lnTo>
                    <a:pt x="914" y="173821"/>
                  </a:lnTo>
                  <a:lnTo>
                    <a:pt x="1718" y="163008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8" y="174054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1"/>
            <p:cNvSpPr/>
            <p:nvPr/>
          </p:nvSpPr>
          <p:spPr>
            <a:xfrm>
              <a:off x="1288150" y="3961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1" y="1"/>
                  </a:moveTo>
                  <a:lnTo>
                    <a:pt x="13028" y="8161"/>
                  </a:lnTo>
                  <a:lnTo>
                    <a:pt x="13261" y="8177"/>
                  </a:lnTo>
                  <a:lnTo>
                    <a:pt x="13866" y="17"/>
                  </a:lnTo>
                  <a:lnTo>
                    <a:pt x="13641" y="1"/>
                  </a:lnTo>
                  <a:close/>
                  <a:moveTo>
                    <a:pt x="13012" y="8384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12" y="8384"/>
                  </a:lnTo>
                  <a:close/>
                  <a:moveTo>
                    <a:pt x="12190" y="19429"/>
                  </a:moveTo>
                  <a:lnTo>
                    <a:pt x="11386" y="30244"/>
                  </a:lnTo>
                  <a:lnTo>
                    <a:pt x="11611" y="30260"/>
                  </a:lnTo>
                  <a:lnTo>
                    <a:pt x="12423" y="19447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6" y="41289"/>
                  </a:lnTo>
                  <a:lnTo>
                    <a:pt x="10789" y="41305"/>
                  </a:lnTo>
                  <a:lnTo>
                    <a:pt x="11593" y="30493"/>
                  </a:lnTo>
                  <a:lnTo>
                    <a:pt x="11370" y="30475"/>
                  </a:lnTo>
                  <a:close/>
                  <a:moveTo>
                    <a:pt x="10540" y="41512"/>
                  </a:moveTo>
                  <a:lnTo>
                    <a:pt x="9736" y="52335"/>
                  </a:lnTo>
                  <a:lnTo>
                    <a:pt x="9969" y="52351"/>
                  </a:lnTo>
                  <a:lnTo>
                    <a:pt x="10773" y="41538"/>
                  </a:lnTo>
                  <a:lnTo>
                    <a:pt x="10540" y="41512"/>
                  </a:lnTo>
                  <a:close/>
                  <a:moveTo>
                    <a:pt x="9721" y="52558"/>
                  </a:moveTo>
                  <a:lnTo>
                    <a:pt x="8914" y="63373"/>
                  </a:lnTo>
                  <a:lnTo>
                    <a:pt x="9147" y="63389"/>
                  </a:lnTo>
                  <a:lnTo>
                    <a:pt x="9951" y="52576"/>
                  </a:lnTo>
                  <a:lnTo>
                    <a:pt x="9721" y="52558"/>
                  </a:lnTo>
                  <a:close/>
                  <a:moveTo>
                    <a:pt x="8899" y="63604"/>
                  </a:moveTo>
                  <a:lnTo>
                    <a:pt x="8095" y="74418"/>
                  </a:lnTo>
                  <a:lnTo>
                    <a:pt x="8317" y="74434"/>
                  </a:lnTo>
                  <a:lnTo>
                    <a:pt x="9123" y="63622"/>
                  </a:lnTo>
                  <a:lnTo>
                    <a:pt x="8899" y="63604"/>
                  </a:lnTo>
                  <a:close/>
                  <a:moveTo>
                    <a:pt x="8069" y="74649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1" y="74667"/>
                  </a:lnTo>
                  <a:lnTo>
                    <a:pt x="8069" y="74649"/>
                  </a:lnTo>
                  <a:close/>
                  <a:moveTo>
                    <a:pt x="7249" y="85687"/>
                  </a:moveTo>
                  <a:lnTo>
                    <a:pt x="6445" y="96500"/>
                  </a:lnTo>
                  <a:lnTo>
                    <a:pt x="6675" y="96526"/>
                  </a:lnTo>
                  <a:lnTo>
                    <a:pt x="7482" y="85703"/>
                  </a:lnTo>
                  <a:lnTo>
                    <a:pt x="7249" y="85687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8" y="107563"/>
                  </a:lnTo>
                  <a:lnTo>
                    <a:pt x="6652" y="96748"/>
                  </a:lnTo>
                  <a:lnTo>
                    <a:pt x="6427" y="96732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0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206" y="129654"/>
                  </a:lnTo>
                  <a:lnTo>
                    <a:pt x="5010" y="118840"/>
                  </a:lnTo>
                  <a:lnTo>
                    <a:pt x="4777" y="118824"/>
                  </a:lnTo>
                  <a:close/>
                  <a:moveTo>
                    <a:pt x="3957" y="129861"/>
                  </a:moveTo>
                  <a:lnTo>
                    <a:pt x="3153" y="140674"/>
                  </a:lnTo>
                  <a:lnTo>
                    <a:pt x="3376" y="140692"/>
                  </a:lnTo>
                  <a:lnTo>
                    <a:pt x="4188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6" y="151738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7" y="151953"/>
                  </a:moveTo>
                  <a:lnTo>
                    <a:pt x="1501" y="162765"/>
                  </a:lnTo>
                  <a:lnTo>
                    <a:pt x="1734" y="162783"/>
                  </a:lnTo>
                  <a:lnTo>
                    <a:pt x="2538" y="151969"/>
                  </a:lnTo>
                  <a:lnTo>
                    <a:pt x="2307" y="151953"/>
                  </a:lnTo>
                  <a:close/>
                  <a:moveTo>
                    <a:pt x="1485" y="162990"/>
                  </a:moveTo>
                  <a:lnTo>
                    <a:pt x="681" y="173811"/>
                  </a:lnTo>
                  <a:lnTo>
                    <a:pt x="904" y="173829"/>
                  </a:lnTo>
                  <a:lnTo>
                    <a:pt x="1718" y="163014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0" y="182874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1"/>
            <p:cNvSpPr/>
            <p:nvPr/>
          </p:nvSpPr>
          <p:spPr>
            <a:xfrm>
              <a:off x="1564275" y="4166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2" y="1"/>
                  </a:moveTo>
                  <a:lnTo>
                    <a:pt x="13029" y="8161"/>
                  </a:lnTo>
                  <a:lnTo>
                    <a:pt x="13262" y="8178"/>
                  </a:lnTo>
                  <a:lnTo>
                    <a:pt x="13867" y="19"/>
                  </a:lnTo>
                  <a:lnTo>
                    <a:pt x="13642" y="1"/>
                  </a:lnTo>
                  <a:close/>
                  <a:moveTo>
                    <a:pt x="13013" y="8393"/>
                  </a:moveTo>
                  <a:lnTo>
                    <a:pt x="12209" y="19206"/>
                  </a:lnTo>
                  <a:lnTo>
                    <a:pt x="12440" y="19224"/>
                  </a:lnTo>
                  <a:lnTo>
                    <a:pt x="13244" y="8409"/>
                  </a:lnTo>
                  <a:lnTo>
                    <a:pt x="13013" y="8393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2" y="30262"/>
                  </a:lnTo>
                  <a:lnTo>
                    <a:pt x="12416" y="19447"/>
                  </a:lnTo>
                  <a:lnTo>
                    <a:pt x="12191" y="19431"/>
                  </a:lnTo>
                  <a:close/>
                  <a:moveTo>
                    <a:pt x="11363" y="30477"/>
                  </a:moveTo>
                  <a:lnTo>
                    <a:pt x="10557" y="41289"/>
                  </a:lnTo>
                  <a:lnTo>
                    <a:pt x="10790" y="41307"/>
                  </a:lnTo>
                  <a:lnTo>
                    <a:pt x="11594" y="30493"/>
                  </a:lnTo>
                  <a:lnTo>
                    <a:pt x="11363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70" y="52353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21" y="52560"/>
                  </a:moveTo>
                  <a:lnTo>
                    <a:pt x="8915" y="63381"/>
                  </a:lnTo>
                  <a:lnTo>
                    <a:pt x="9140" y="63399"/>
                  </a:lnTo>
                  <a:lnTo>
                    <a:pt x="9952" y="52584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4" y="63621"/>
                  </a:lnTo>
                  <a:lnTo>
                    <a:pt x="8899" y="63606"/>
                  </a:lnTo>
                  <a:close/>
                  <a:moveTo>
                    <a:pt x="8069" y="74651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69" y="74651"/>
                  </a:lnTo>
                  <a:close/>
                  <a:moveTo>
                    <a:pt x="7249" y="85697"/>
                  </a:moveTo>
                  <a:lnTo>
                    <a:pt x="6445" y="96510"/>
                  </a:lnTo>
                  <a:lnTo>
                    <a:pt x="6668" y="96525"/>
                  </a:lnTo>
                  <a:lnTo>
                    <a:pt x="7482" y="85713"/>
                  </a:lnTo>
                  <a:lnTo>
                    <a:pt x="7249" y="85697"/>
                  </a:lnTo>
                  <a:close/>
                  <a:moveTo>
                    <a:pt x="6427" y="96734"/>
                  </a:moveTo>
                  <a:lnTo>
                    <a:pt x="5615" y="107547"/>
                  </a:lnTo>
                  <a:lnTo>
                    <a:pt x="5848" y="107571"/>
                  </a:lnTo>
                  <a:lnTo>
                    <a:pt x="6652" y="96750"/>
                  </a:lnTo>
                  <a:lnTo>
                    <a:pt x="6427" y="96734"/>
                  </a:lnTo>
                  <a:close/>
                  <a:moveTo>
                    <a:pt x="5599" y="107780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9" y="107780"/>
                  </a:lnTo>
                  <a:close/>
                  <a:moveTo>
                    <a:pt x="4777" y="118826"/>
                  </a:moveTo>
                  <a:lnTo>
                    <a:pt x="3973" y="129638"/>
                  </a:lnTo>
                  <a:lnTo>
                    <a:pt x="4198" y="129654"/>
                  </a:lnTo>
                  <a:lnTo>
                    <a:pt x="5010" y="118842"/>
                  </a:lnTo>
                  <a:lnTo>
                    <a:pt x="4777" y="118826"/>
                  </a:lnTo>
                  <a:close/>
                  <a:moveTo>
                    <a:pt x="3958" y="129871"/>
                  </a:moveTo>
                  <a:lnTo>
                    <a:pt x="3144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8" y="129871"/>
                  </a:lnTo>
                  <a:close/>
                  <a:moveTo>
                    <a:pt x="3128" y="140907"/>
                  </a:moveTo>
                  <a:lnTo>
                    <a:pt x="2324" y="151722"/>
                  </a:lnTo>
                  <a:lnTo>
                    <a:pt x="2556" y="151746"/>
                  </a:lnTo>
                  <a:lnTo>
                    <a:pt x="3360" y="140925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502" y="162767"/>
                  </a:lnTo>
                  <a:lnTo>
                    <a:pt x="1727" y="162783"/>
                  </a:lnTo>
                  <a:lnTo>
                    <a:pt x="2539" y="151970"/>
                  </a:lnTo>
                  <a:lnTo>
                    <a:pt x="2308" y="151953"/>
                  </a:lnTo>
                  <a:close/>
                  <a:moveTo>
                    <a:pt x="1486" y="162998"/>
                  </a:moveTo>
                  <a:lnTo>
                    <a:pt x="674" y="173813"/>
                  </a:lnTo>
                  <a:lnTo>
                    <a:pt x="905" y="173829"/>
                  </a:lnTo>
                  <a:lnTo>
                    <a:pt x="1711" y="163016"/>
                  </a:lnTo>
                  <a:lnTo>
                    <a:pt x="1486" y="162998"/>
                  </a:lnTo>
                  <a:close/>
                  <a:moveTo>
                    <a:pt x="656" y="174044"/>
                  </a:moveTo>
                  <a:lnTo>
                    <a:pt x="1" y="182876"/>
                  </a:lnTo>
                  <a:lnTo>
                    <a:pt x="226" y="182892"/>
                  </a:lnTo>
                  <a:lnTo>
                    <a:pt x="889" y="174062"/>
                  </a:lnTo>
                  <a:lnTo>
                    <a:pt x="656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1"/>
            <p:cNvSpPr/>
            <p:nvPr/>
          </p:nvSpPr>
          <p:spPr>
            <a:xfrm>
              <a:off x="1840425" y="43737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34" y="1"/>
                  </a:moveTo>
                  <a:lnTo>
                    <a:pt x="13029" y="8153"/>
                  </a:lnTo>
                  <a:lnTo>
                    <a:pt x="13261" y="8168"/>
                  </a:lnTo>
                  <a:lnTo>
                    <a:pt x="13866" y="17"/>
                  </a:lnTo>
                  <a:lnTo>
                    <a:pt x="13634" y="1"/>
                  </a:lnTo>
                  <a:close/>
                  <a:moveTo>
                    <a:pt x="13013" y="8385"/>
                  </a:moveTo>
                  <a:lnTo>
                    <a:pt x="12209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3" y="8385"/>
                  </a:lnTo>
                  <a:close/>
                  <a:moveTo>
                    <a:pt x="12191" y="19431"/>
                  </a:moveTo>
                  <a:lnTo>
                    <a:pt x="11379" y="30244"/>
                  </a:lnTo>
                  <a:lnTo>
                    <a:pt x="11612" y="30260"/>
                  </a:lnTo>
                  <a:lnTo>
                    <a:pt x="12416" y="19447"/>
                  </a:lnTo>
                  <a:lnTo>
                    <a:pt x="12191" y="19431"/>
                  </a:lnTo>
                  <a:close/>
                  <a:moveTo>
                    <a:pt x="11363" y="30467"/>
                  </a:moveTo>
                  <a:lnTo>
                    <a:pt x="10557" y="41281"/>
                  </a:lnTo>
                  <a:lnTo>
                    <a:pt x="10790" y="41297"/>
                  </a:lnTo>
                  <a:lnTo>
                    <a:pt x="11594" y="30485"/>
                  </a:lnTo>
                  <a:lnTo>
                    <a:pt x="11363" y="30467"/>
                  </a:lnTo>
                  <a:close/>
                  <a:moveTo>
                    <a:pt x="10541" y="41512"/>
                  </a:moveTo>
                  <a:lnTo>
                    <a:pt x="9737" y="52327"/>
                  </a:lnTo>
                  <a:lnTo>
                    <a:pt x="9960" y="52343"/>
                  </a:lnTo>
                  <a:lnTo>
                    <a:pt x="10774" y="41530"/>
                  </a:lnTo>
                  <a:lnTo>
                    <a:pt x="10541" y="41512"/>
                  </a:lnTo>
                  <a:close/>
                  <a:moveTo>
                    <a:pt x="9721" y="52558"/>
                  </a:moveTo>
                  <a:lnTo>
                    <a:pt x="8907" y="63373"/>
                  </a:lnTo>
                  <a:lnTo>
                    <a:pt x="9140" y="63389"/>
                  </a:lnTo>
                  <a:lnTo>
                    <a:pt x="9944" y="52576"/>
                  </a:lnTo>
                  <a:lnTo>
                    <a:pt x="9721" y="52558"/>
                  </a:lnTo>
                  <a:close/>
                  <a:moveTo>
                    <a:pt x="8891" y="63603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4" y="63621"/>
                  </a:lnTo>
                  <a:lnTo>
                    <a:pt x="8891" y="63603"/>
                  </a:lnTo>
                  <a:close/>
                  <a:moveTo>
                    <a:pt x="8069" y="74641"/>
                  </a:moveTo>
                  <a:lnTo>
                    <a:pt x="7265" y="85456"/>
                  </a:lnTo>
                  <a:lnTo>
                    <a:pt x="7490" y="85472"/>
                  </a:lnTo>
                  <a:lnTo>
                    <a:pt x="8302" y="74659"/>
                  </a:lnTo>
                  <a:lnTo>
                    <a:pt x="8069" y="74641"/>
                  </a:lnTo>
                  <a:close/>
                  <a:moveTo>
                    <a:pt x="7249" y="85687"/>
                  </a:moveTo>
                  <a:lnTo>
                    <a:pt x="6437" y="96501"/>
                  </a:lnTo>
                  <a:lnTo>
                    <a:pt x="6668" y="96517"/>
                  </a:lnTo>
                  <a:lnTo>
                    <a:pt x="7472" y="85705"/>
                  </a:lnTo>
                  <a:lnTo>
                    <a:pt x="7249" y="85687"/>
                  </a:lnTo>
                  <a:close/>
                  <a:moveTo>
                    <a:pt x="6419" y="96732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0"/>
                  </a:lnTo>
                  <a:lnTo>
                    <a:pt x="6419" y="96732"/>
                  </a:lnTo>
                  <a:close/>
                  <a:moveTo>
                    <a:pt x="5599" y="107770"/>
                  </a:moveTo>
                  <a:lnTo>
                    <a:pt x="4795" y="118593"/>
                  </a:lnTo>
                  <a:lnTo>
                    <a:pt x="5018" y="118609"/>
                  </a:lnTo>
                  <a:lnTo>
                    <a:pt x="5830" y="107796"/>
                  </a:lnTo>
                  <a:lnTo>
                    <a:pt x="5599" y="107770"/>
                  </a:lnTo>
                  <a:close/>
                  <a:moveTo>
                    <a:pt x="4777" y="118816"/>
                  </a:moveTo>
                  <a:lnTo>
                    <a:pt x="3965" y="129628"/>
                  </a:lnTo>
                  <a:lnTo>
                    <a:pt x="4198" y="129646"/>
                  </a:lnTo>
                  <a:lnTo>
                    <a:pt x="5002" y="118832"/>
                  </a:lnTo>
                  <a:lnTo>
                    <a:pt x="4777" y="118816"/>
                  </a:lnTo>
                  <a:close/>
                  <a:moveTo>
                    <a:pt x="3949" y="129861"/>
                  </a:moveTo>
                  <a:lnTo>
                    <a:pt x="3143" y="140674"/>
                  </a:lnTo>
                  <a:lnTo>
                    <a:pt x="3376" y="140692"/>
                  </a:lnTo>
                  <a:lnTo>
                    <a:pt x="4180" y="129877"/>
                  </a:lnTo>
                  <a:lnTo>
                    <a:pt x="3949" y="129861"/>
                  </a:lnTo>
                  <a:close/>
                  <a:moveTo>
                    <a:pt x="3127" y="140907"/>
                  </a:moveTo>
                  <a:lnTo>
                    <a:pt x="2323" y="151720"/>
                  </a:lnTo>
                  <a:lnTo>
                    <a:pt x="2546" y="151738"/>
                  </a:lnTo>
                  <a:lnTo>
                    <a:pt x="3360" y="140923"/>
                  </a:lnTo>
                  <a:lnTo>
                    <a:pt x="3127" y="140907"/>
                  </a:lnTo>
                  <a:close/>
                  <a:moveTo>
                    <a:pt x="2307" y="151945"/>
                  </a:moveTo>
                  <a:lnTo>
                    <a:pt x="1493" y="162757"/>
                  </a:lnTo>
                  <a:lnTo>
                    <a:pt x="1726" y="162783"/>
                  </a:lnTo>
                  <a:lnTo>
                    <a:pt x="2530" y="151960"/>
                  </a:lnTo>
                  <a:lnTo>
                    <a:pt x="2307" y="151945"/>
                  </a:lnTo>
                  <a:close/>
                  <a:moveTo>
                    <a:pt x="1477" y="162990"/>
                  </a:moveTo>
                  <a:lnTo>
                    <a:pt x="673" y="173803"/>
                  </a:lnTo>
                  <a:lnTo>
                    <a:pt x="904" y="173821"/>
                  </a:lnTo>
                  <a:lnTo>
                    <a:pt x="1710" y="163006"/>
                  </a:lnTo>
                  <a:lnTo>
                    <a:pt x="1477" y="162990"/>
                  </a:lnTo>
                  <a:close/>
                  <a:moveTo>
                    <a:pt x="655" y="174036"/>
                  </a:moveTo>
                  <a:lnTo>
                    <a:pt x="1" y="182876"/>
                  </a:lnTo>
                  <a:lnTo>
                    <a:pt x="226" y="182892"/>
                  </a:lnTo>
                  <a:lnTo>
                    <a:pt x="888" y="174052"/>
                  </a:lnTo>
                  <a:lnTo>
                    <a:pt x="65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1"/>
            <p:cNvSpPr/>
            <p:nvPr/>
          </p:nvSpPr>
          <p:spPr>
            <a:xfrm>
              <a:off x="2116375" y="457925"/>
              <a:ext cx="346875" cy="4572275"/>
            </a:xfrm>
            <a:custGeom>
              <a:avLst/>
              <a:gdLst/>
              <a:ahLst/>
              <a:cxnLst/>
              <a:rect l="l" t="t" r="r" b="b"/>
              <a:pathLst>
                <a:path w="13875" h="182891" extrusionOk="0">
                  <a:moveTo>
                    <a:pt x="13641" y="1"/>
                  </a:moveTo>
                  <a:lnTo>
                    <a:pt x="13036" y="8160"/>
                  </a:lnTo>
                  <a:lnTo>
                    <a:pt x="13261" y="8176"/>
                  </a:lnTo>
                  <a:lnTo>
                    <a:pt x="13874" y="17"/>
                  </a:lnTo>
                  <a:lnTo>
                    <a:pt x="13641" y="1"/>
                  </a:lnTo>
                  <a:close/>
                  <a:moveTo>
                    <a:pt x="13020" y="8383"/>
                  </a:moveTo>
                  <a:lnTo>
                    <a:pt x="12206" y="19196"/>
                  </a:lnTo>
                  <a:lnTo>
                    <a:pt x="12439" y="19214"/>
                  </a:lnTo>
                  <a:lnTo>
                    <a:pt x="13243" y="8399"/>
                  </a:lnTo>
                  <a:lnTo>
                    <a:pt x="13020" y="8383"/>
                  </a:lnTo>
                  <a:close/>
                  <a:moveTo>
                    <a:pt x="12190" y="19429"/>
                  </a:moveTo>
                  <a:lnTo>
                    <a:pt x="11386" y="30242"/>
                  </a:lnTo>
                  <a:lnTo>
                    <a:pt x="11619" y="30260"/>
                  </a:lnTo>
                  <a:lnTo>
                    <a:pt x="12423" y="19445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4" y="41287"/>
                  </a:lnTo>
                  <a:lnTo>
                    <a:pt x="10789" y="41305"/>
                  </a:lnTo>
                  <a:lnTo>
                    <a:pt x="11601" y="30490"/>
                  </a:lnTo>
                  <a:lnTo>
                    <a:pt x="11370" y="30475"/>
                  </a:lnTo>
                  <a:close/>
                  <a:moveTo>
                    <a:pt x="10548" y="41512"/>
                  </a:moveTo>
                  <a:lnTo>
                    <a:pt x="9736" y="52325"/>
                  </a:lnTo>
                  <a:lnTo>
                    <a:pt x="9967" y="52351"/>
                  </a:lnTo>
                  <a:lnTo>
                    <a:pt x="10773" y="41528"/>
                  </a:lnTo>
                  <a:lnTo>
                    <a:pt x="10548" y="41512"/>
                  </a:lnTo>
                  <a:close/>
                  <a:moveTo>
                    <a:pt x="9719" y="52558"/>
                  </a:moveTo>
                  <a:lnTo>
                    <a:pt x="8914" y="63371"/>
                  </a:lnTo>
                  <a:lnTo>
                    <a:pt x="9147" y="63388"/>
                  </a:lnTo>
                  <a:lnTo>
                    <a:pt x="9951" y="5257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95" y="74416"/>
                  </a:lnTo>
                  <a:lnTo>
                    <a:pt x="8317" y="74434"/>
                  </a:lnTo>
                  <a:lnTo>
                    <a:pt x="9131" y="63619"/>
                  </a:lnTo>
                  <a:lnTo>
                    <a:pt x="8899" y="63603"/>
                  </a:lnTo>
                  <a:close/>
                  <a:moveTo>
                    <a:pt x="8077" y="74649"/>
                  </a:moveTo>
                  <a:lnTo>
                    <a:pt x="7265" y="85462"/>
                  </a:lnTo>
                  <a:lnTo>
                    <a:pt x="7497" y="85480"/>
                  </a:lnTo>
                  <a:lnTo>
                    <a:pt x="8301" y="74665"/>
                  </a:lnTo>
                  <a:lnTo>
                    <a:pt x="8077" y="74649"/>
                  </a:lnTo>
                  <a:close/>
                  <a:moveTo>
                    <a:pt x="7249" y="85687"/>
                  </a:moveTo>
                  <a:lnTo>
                    <a:pt x="6445" y="96499"/>
                  </a:lnTo>
                  <a:lnTo>
                    <a:pt x="6675" y="96515"/>
                  </a:lnTo>
                  <a:lnTo>
                    <a:pt x="7480" y="85703"/>
                  </a:lnTo>
                  <a:lnTo>
                    <a:pt x="7249" y="85687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8" y="107561"/>
                  </a:lnTo>
                  <a:lnTo>
                    <a:pt x="6660" y="96748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793" y="118591"/>
                  </a:lnTo>
                  <a:lnTo>
                    <a:pt x="5026" y="118607"/>
                  </a:lnTo>
                  <a:lnTo>
                    <a:pt x="5830" y="107794"/>
                  </a:lnTo>
                  <a:lnTo>
                    <a:pt x="5607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206" y="129652"/>
                  </a:lnTo>
                  <a:lnTo>
                    <a:pt x="5010" y="118839"/>
                  </a:lnTo>
                  <a:lnTo>
                    <a:pt x="4777" y="118824"/>
                  </a:lnTo>
                  <a:close/>
                  <a:moveTo>
                    <a:pt x="3957" y="129861"/>
                  </a:moveTo>
                  <a:lnTo>
                    <a:pt x="3151" y="140674"/>
                  </a:lnTo>
                  <a:lnTo>
                    <a:pt x="3376" y="140690"/>
                  </a:lnTo>
                  <a:lnTo>
                    <a:pt x="4188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4" y="151735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34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5" y="162988"/>
                  </a:moveTo>
                  <a:lnTo>
                    <a:pt x="681" y="173811"/>
                  </a:lnTo>
                  <a:lnTo>
                    <a:pt x="904" y="173827"/>
                  </a:lnTo>
                  <a:lnTo>
                    <a:pt x="1718" y="163014"/>
                  </a:lnTo>
                  <a:lnTo>
                    <a:pt x="1485" y="162988"/>
                  </a:lnTo>
                  <a:close/>
                  <a:moveTo>
                    <a:pt x="663" y="174034"/>
                  </a:moveTo>
                  <a:lnTo>
                    <a:pt x="0" y="182874"/>
                  </a:lnTo>
                  <a:lnTo>
                    <a:pt x="233" y="182890"/>
                  </a:lnTo>
                  <a:lnTo>
                    <a:pt x="888" y="174052"/>
                  </a:lnTo>
                  <a:lnTo>
                    <a:pt x="663" y="1740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1"/>
            <p:cNvSpPr/>
            <p:nvPr/>
          </p:nvSpPr>
          <p:spPr>
            <a:xfrm>
              <a:off x="2392500" y="4784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2" y="1"/>
                  </a:moveTo>
                  <a:lnTo>
                    <a:pt x="13029" y="8160"/>
                  </a:lnTo>
                  <a:lnTo>
                    <a:pt x="13262" y="8176"/>
                  </a:lnTo>
                  <a:lnTo>
                    <a:pt x="13867" y="17"/>
                  </a:lnTo>
                  <a:lnTo>
                    <a:pt x="13642" y="1"/>
                  </a:lnTo>
                  <a:close/>
                  <a:moveTo>
                    <a:pt x="13013" y="8393"/>
                  </a:moveTo>
                  <a:lnTo>
                    <a:pt x="12207" y="19206"/>
                  </a:lnTo>
                  <a:lnTo>
                    <a:pt x="12440" y="19222"/>
                  </a:lnTo>
                  <a:lnTo>
                    <a:pt x="13244" y="8409"/>
                  </a:lnTo>
                  <a:lnTo>
                    <a:pt x="13013" y="8393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0" y="30260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77"/>
                  </a:moveTo>
                  <a:lnTo>
                    <a:pt x="10557" y="41289"/>
                  </a:lnTo>
                  <a:lnTo>
                    <a:pt x="10790" y="41305"/>
                  </a:lnTo>
                  <a:lnTo>
                    <a:pt x="11594" y="30492"/>
                  </a:lnTo>
                  <a:lnTo>
                    <a:pt x="11371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68" y="52351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19" y="52558"/>
                  </a:moveTo>
                  <a:lnTo>
                    <a:pt x="8915" y="63381"/>
                  </a:lnTo>
                  <a:lnTo>
                    <a:pt x="9140" y="63396"/>
                  </a:lnTo>
                  <a:lnTo>
                    <a:pt x="9952" y="5258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603"/>
                  </a:lnTo>
                  <a:close/>
                  <a:moveTo>
                    <a:pt x="8069" y="74649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69" y="74649"/>
                  </a:lnTo>
                  <a:close/>
                  <a:moveTo>
                    <a:pt x="7249" y="85695"/>
                  </a:moveTo>
                  <a:lnTo>
                    <a:pt x="6445" y="96509"/>
                  </a:lnTo>
                  <a:lnTo>
                    <a:pt x="6668" y="96525"/>
                  </a:lnTo>
                  <a:lnTo>
                    <a:pt x="7480" y="85713"/>
                  </a:lnTo>
                  <a:lnTo>
                    <a:pt x="7249" y="85695"/>
                  </a:lnTo>
                  <a:close/>
                  <a:moveTo>
                    <a:pt x="6427" y="96732"/>
                  </a:moveTo>
                  <a:lnTo>
                    <a:pt x="5615" y="107547"/>
                  </a:lnTo>
                  <a:lnTo>
                    <a:pt x="5848" y="107571"/>
                  </a:lnTo>
                  <a:lnTo>
                    <a:pt x="6652" y="96750"/>
                  </a:lnTo>
                  <a:lnTo>
                    <a:pt x="6427" y="96732"/>
                  </a:lnTo>
                  <a:close/>
                  <a:moveTo>
                    <a:pt x="5599" y="107778"/>
                  </a:moveTo>
                  <a:lnTo>
                    <a:pt x="479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8"/>
                  </a:lnTo>
                  <a:lnTo>
                    <a:pt x="4206" y="129654"/>
                  </a:lnTo>
                  <a:lnTo>
                    <a:pt x="5010" y="118841"/>
                  </a:lnTo>
                  <a:lnTo>
                    <a:pt x="4777" y="118824"/>
                  </a:lnTo>
                  <a:close/>
                  <a:moveTo>
                    <a:pt x="3958" y="129869"/>
                  </a:moveTo>
                  <a:lnTo>
                    <a:pt x="3151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8" y="129869"/>
                  </a:lnTo>
                  <a:close/>
                  <a:moveTo>
                    <a:pt x="3128" y="140907"/>
                  </a:moveTo>
                  <a:lnTo>
                    <a:pt x="2324" y="151720"/>
                  </a:lnTo>
                  <a:lnTo>
                    <a:pt x="2554" y="151737"/>
                  </a:lnTo>
                  <a:lnTo>
                    <a:pt x="3360" y="140923"/>
                  </a:lnTo>
                  <a:lnTo>
                    <a:pt x="3128" y="140907"/>
                  </a:lnTo>
                  <a:close/>
                  <a:moveTo>
                    <a:pt x="2306" y="151952"/>
                  </a:moveTo>
                  <a:lnTo>
                    <a:pt x="1502" y="162765"/>
                  </a:lnTo>
                  <a:lnTo>
                    <a:pt x="1734" y="162783"/>
                  </a:lnTo>
                  <a:lnTo>
                    <a:pt x="2538" y="151968"/>
                  </a:lnTo>
                  <a:lnTo>
                    <a:pt x="2306" y="151952"/>
                  </a:lnTo>
                  <a:close/>
                  <a:moveTo>
                    <a:pt x="1486" y="162998"/>
                  </a:moveTo>
                  <a:lnTo>
                    <a:pt x="682" y="173811"/>
                  </a:lnTo>
                  <a:lnTo>
                    <a:pt x="905" y="173829"/>
                  </a:lnTo>
                  <a:lnTo>
                    <a:pt x="1709" y="163014"/>
                  </a:lnTo>
                  <a:lnTo>
                    <a:pt x="1486" y="162998"/>
                  </a:lnTo>
                  <a:close/>
                  <a:moveTo>
                    <a:pt x="656" y="174044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9" y="174060"/>
                  </a:lnTo>
                  <a:lnTo>
                    <a:pt x="656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1"/>
            <p:cNvSpPr/>
            <p:nvPr/>
          </p:nvSpPr>
          <p:spPr>
            <a:xfrm>
              <a:off x="2668650" y="49917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34" y="0"/>
                  </a:moveTo>
                  <a:lnTo>
                    <a:pt x="13029" y="8152"/>
                  </a:lnTo>
                  <a:lnTo>
                    <a:pt x="13261" y="8168"/>
                  </a:lnTo>
                  <a:lnTo>
                    <a:pt x="13866" y="16"/>
                  </a:lnTo>
                  <a:lnTo>
                    <a:pt x="13634" y="0"/>
                  </a:lnTo>
                  <a:close/>
                  <a:moveTo>
                    <a:pt x="13013" y="8383"/>
                  </a:moveTo>
                  <a:lnTo>
                    <a:pt x="12207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3" y="8383"/>
                  </a:lnTo>
                  <a:close/>
                  <a:moveTo>
                    <a:pt x="12191" y="19429"/>
                  </a:moveTo>
                  <a:lnTo>
                    <a:pt x="11379" y="30244"/>
                  </a:lnTo>
                  <a:lnTo>
                    <a:pt x="11610" y="30260"/>
                  </a:lnTo>
                  <a:lnTo>
                    <a:pt x="12416" y="19447"/>
                  </a:lnTo>
                  <a:lnTo>
                    <a:pt x="12191" y="19429"/>
                  </a:lnTo>
                  <a:close/>
                  <a:moveTo>
                    <a:pt x="11361" y="30466"/>
                  </a:moveTo>
                  <a:lnTo>
                    <a:pt x="10557" y="41279"/>
                  </a:lnTo>
                  <a:lnTo>
                    <a:pt x="10790" y="41297"/>
                  </a:lnTo>
                  <a:lnTo>
                    <a:pt x="11594" y="30482"/>
                  </a:lnTo>
                  <a:lnTo>
                    <a:pt x="11361" y="30466"/>
                  </a:lnTo>
                  <a:close/>
                  <a:moveTo>
                    <a:pt x="10541" y="41512"/>
                  </a:moveTo>
                  <a:lnTo>
                    <a:pt x="9737" y="52325"/>
                  </a:lnTo>
                  <a:lnTo>
                    <a:pt x="9968" y="52343"/>
                  </a:lnTo>
                  <a:lnTo>
                    <a:pt x="10774" y="41528"/>
                  </a:lnTo>
                  <a:lnTo>
                    <a:pt x="10541" y="41512"/>
                  </a:lnTo>
                  <a:close/>
                  <a:moveTo>
                    <a:pt x="9719" y="52558"/>
                  </a:moveTo>
                  <a:lnTo>
                    <a:pt x="8915" y="63370"/>
                  </a:lnTo>
                  <a:lnTo>
                    <a:pt x="9140" y="63388"/>
                  </a:lnTo>
                  <a:lnTo>
                    <a:pt x="9944" y="52574"/>
                  </a:lnTo>
                  <a:lnTo>
                    <a:pt x="9719" y="52558"/>
                  </a:lnTo>
                  <a:close/>
                  <a:moveTo>
                    <a:pt x="8891" y="63603"/>
                  </a:moveTo>
                  <a:lnTo>
                    <a:pt x="8087" y="74416"/>
                  </a:lnTo>
                  <a:lnTo>
                    <a:pt x="8318" y="74434"/>
                  </a:lnTo>
                  <a:lnTo>
                    <a:pt x="9122" y="63619"/>
                  </a:lnTo>
                  <a:lnTo>
                    <a:pt x="8891" y="63603"/>
                  </a:lnTo>
                  <a:close/>
                  <a:moveTo>
                    <a:pt x="8069" y="74641"/>
                  </a:moveTo>
                  <a:lnTo>
                    <a:pt x="7265" y="85454"/>
                  </a:lnTo>
                  <a:lnTo>
                    <a:pt x="7498" y="85472"/>
                  </a:lnTo>
                  <a:lnTo>
                    <a:pt x="8302" y="74657"/>
                  </a:lnTo>
                  <a:lnTo>
                    <a:pt x="8069" y="74641"/>
                  </a:lnTo>
                  <a:close/>
                  <a:moveTo>
                    <a:pt x="7249" y="85687"/>
                  </a:moveTo>
                  <a:lnTo>
                    <a:pt x="6445" y="96499"/>
                  </a:lnTo>
                  <a:lnTo>
                    <a:pt x="6668" y="96517"/>
                  </a:lnTo>
                  <a:lnTo>
                    <a:pt x="7472" y="85703"/>
                  </a:lnTo>
                  <a:lnTo>
                    <a:pt x="7249" y="85687"/>
                  </a:lnTo>
                  <a:close/>
                  <a:moveTo>
                    <a:pt x="6419" y="96732"/>
                  </a:moveTo>
                  <a:lnTo>
                    <a:pt x="5615" y="107545"/>
                  </a:lnTo>
                  <a:lnTo>
                    <a:pt x="5848" y="107563"/>
                  </a:lnTo>
                  <a:lnTo>
                    <a:pt x="6652" y="96748"/>
                  </a:lnTo>
                  <a:lnTo>
                    <a:pt x="6419" y="96732"/>
                  </a:lnTo>
                  <a:close/>
                  <a:moveTo>
                    <a:pt x="5599" y="107770"/>
                  </a:moveTo>
                  <a:lnTo>
                    <a:pt x="4793" y="118591"/>
                  </a:lnTo>
                  <a:lnTo>
                    <a:pt x="5026" y="118608"/>
                  </a:lnTo>
                  <a:lnTo>
                    <a:pt x="5830" y="107794"/>
                  </a:lnTo>
                  <a:lnTo>
                    <a:pt x="5599" y="107770"/>
                  </a:lnTo>
                  <a:close/>
                  <a:moveTo>
                    <a:pt x="4777" y="118815"/>
                  </a:moveTo>
                  <a:lnTo>
                    <a:pt x="3973" y="129628"/>
                  </a:lnTo>
                  <a:lnTo>
                    <a:pt x="4196" y="129644"/>
                  </a:lnTo>
                  <a:lnTo>
                    <a:pt x="5002" y="118831"/>
                  </a:lnTo>
                  <a:lnTo>
                    <a:pt x="4777" y="118815"/>
                  </a:lnTo>
                  <a:close/>
                  <a:moveTo>
                    <a:pt x="3957" y="129861"/>
                  </a:moveTo>
                  <a:lnTo>
                    <a:pt x="3143" y="140674"/>
                  </a:lnTo>
                  <a:lnTo>
                    <a:pt x="3376" y="140690"/>
                  </a:lnTo>
                  <a:lnTo>
                    <a:pt x="4180" y="129877"/>
                  </a:lnTo>
                  <a:lnTo>
                    <a:pt x="3957" y="129861"/>
                  </a:lnTo>
                  <a:close/>
                  <a:moveTo>
                    <a:pt x="3127" y="140907"/>
                  </a:moveTo>
                  <a:lnTo>
                    <a:pt x="2323" y="151719"/>
                  </a:lnTo>
                  <a:lnTo>
                    <a:pt x="2554" y="151735"/>
                  </a:lnTo>
                  <a:lnTo>
                    <a:pt x="3360" y="140923"/>
                  </a:lnTo>
                  <a:lnTo>
                    <a:pt x="3127" y="140907"/>
                  </a:lnTo>
                  <a:close/>
                  <a:moveTo>
                    <a:pt x="2305" y="151944"/>
                  </a:moveTo>
                  <a:lnTo>
                    <a:pt x="1501" y="162757"/>
                  </a:lnTo>
                  <a:lnTo>
                    <a:pt x="1726" y="162781"/>
                  </a:lnTo>
                  <a:lnTo>
                    <a:pt x="2538" y="151960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3" y="173803"/>
                  </a:lnTo>
                  <a:lnTo>
                    <a:pt x="904" y="173819"/>
                  </a:lnTo>
                  <a:lnTo>
                    <a:pt x="1708" y="163006"/>
                  </a:lnTo>
                  <a:lnTo>
                    <a:pt x="1485" y="162990"/>
                  </a:lnTo>
                  <a:close/>
                  <a:moveTo>
                    <a:pt x="655" y="174036"/>
                  </a:moveTo>
                  <a:lnTo>
                    <a:pt x="1" y="182874"/>
                  </a:lnTo>
                  <a:lnTo>
                    <a:pt x="226" y="182892"/>
                  </a:lnTo>
                  <a:lnTo>
                    <a:pt x="888" y="174051"/>
                  </a:lnTo>
                  <a:lnTo>
                    <a:pt x="65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1"/>
            <p:cNvSpPr/>
            <p:nvPr/>
          </p:nvSpPr>
          <p:spPr>
            <a:xfrm>
              <a:off x="2944600" y="51967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1" y="0"/>
                  </a:moveTo>
                  <a:lnTo>
                    <a:pt x="13036" y="8160"/>
                  </a:lnTo>
                  <a:lnTo>
                    <a:pt x="13269" y="8178"/>
                  </a:lnTo>
                  <a:lnTo>
                    <a:pt x="13874" y="18"/>
                  </a:lnTo>
                  <a:lnTo>
                    <a:pt x="13641" y="0"/>
                  </a:lnTo>
                  <a:close/>
                  <a:moveTo>
                    <a:pt x="13020" y="8385"/>
                  </a:moveTo>
                  <a:lnTo>
                    <a:pt x="12214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20" y="8385"/>
                  </a:lnTo>
                  <a:close/>
                  <a:moveTo>
                    <a:pt x="12190" y="19431"/>
                  </a:moveTo>
                  <a:lnTo>
                    <a:pt x="11386" y="30244"/>
                  </a:lnTo>
                  <a:lnTo>
                    <a:pt x="11617" y="30259"/>
                  </a:lnTo>
                  <a:lnTo>
                    <a:pt x="12423" y="19447"/>
                  </a:lnTo>
                  <a:lnTo>
                    <a:pt x="12190" y="19431"/>
                  </a:lnTo>
                  <a:close/>
                  <a:moveTo>
                    <a:pt x="11368" y="30476"/>
                  </a:moveTo>
                  <a:lnTo>
                    <a:pt x="10564" y="41289"/>
                  </a:lnTo>
                  <a:lnTo>
                    <a:pt x="10797" y="41305"/>
                  </a:lnTo>
                  <a:lnTo>
                    <a:pt x="11601" y="30492"/>
                  </a:lnTo>
                  <a:lnTo>
                    <a:pt x="11368" y="30476"/>
                  </a:lnTo>
                  <a:close/>
                  <a:moveTo>
                    <a:pt x="10548" y="41514"/>
                  </a:moveTo>
                  <a:lnTo>
                    <a:pt x="9744" y="52327"/>
                  </a:lnTo>
                  <a:lnTo>
                    <a:pt x="9967" y="52351"/>
                  </a:lnTo>
                  <a:lnTo>
                    <a:pt x="10781" y="41530"/>
                  </a:lnTo>
                  <a:lnTo>
                    <a:pt x="10548" y="41514"/>
                  </a:lnTo>
                  <a:close/>
                  <a:moveTo>
                    <a:pt x="9726" y="52560"/>
                  </a:moveTo>
                  <a:lnTo>
                    <a:pt x="8914" y="63372"/>
                  </a:lnTo>
                  <a:lnTo>
                    <a:pt x="9147" y="63388"/>
                  </a:lnTo>
                  <a:lnTo>
                    <a:pt x="9951" y="52576"/>
                  </a:lnTo>
                  <a:lnTo>
                    <a:pt x="9726" y="52560"/>
                  </a:lnTo>
                  <a:close/>
                  <a:moveTo>
                    <a:pt x="8899" y="63605"/>
                  </a:moveTo>
                  <a:lnTo>
                    <a:pt x="8094" y="74418"/>
                  </a:lnTo>
                  <a:lnTo>
                    <a:pt x="8325" y="74434"/>
                  </a:lnTo>
                  <a:lnTo>
                    <a:pt x="9129" y="63621"/>
                  </a:lnTo>
                  <a:lnTo>
                    <a:pt x="8899" y="63605"/>
                  </a:lnTo>
                  <a:close/>
                  <a:moveTo>
                    <a:pt x="8077" y="74651"/>
                  </a:moveTo>
                  <a:lnTo>
                    <a:pt x="7273" y="85464"/>
                  </a:lnTo>
                  <a:lnTo>
                    <a:pt x="7497" y="85480"/>
                  </a:lnTo>
                  <a:lnTo>
                    <a:pt x="8309" y="74667"/>
                  </a:lnTo>
                  <a:lnTo>
                    <a:pt x="8077" y="74651"/>
                  </a:lnTo>
                  <a:close/>
                  <a:moveTo>
                    <a:pt x="7257" y="85687"/>
                  </a:moveTo>
                  <a:lnTo>
                    <a:pt x="6443" y="96501"/>
                  </a:lnTo>
                  <a:lnTo>
                    <a:pt x="6675" y="96517"/>
                  </a:lnTo>
                  <a:lnTo>
                    <a:pt x="7480" y="85704"/>
                  </a:lnTo>
                  <a:lnTo>
                    <a:pt x="7257" y="85687"/>
                  </a:lnTo>
                  <a:close/>
                  <a:moveTo>
                    <a:pt x="6427" y="96732"/>
                  </a:moveTo>
                  <a:lnTo>
                    <a:pt x="5623" y="107547"/>
                  </a:lnTo>
                  <a:lnTo>
                    <a:pt x="5856" y="107563"/>
                  </a:lnTo>
                  <a:lnTo>
                    <a:pt x="6660" y="96750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801" y="118593"/>
                  </a:lnTo>
                  <a:lnTo>
                    <a:pt x="5026" y="118608"/>
                  </a:lnTo>
                  <a:lnTo>
                    <a:pt x="5838" y="107796"/>
                  </a:lnTo>
                  <a:lnTo>
                    <a:pt x="5607" y="107778"/>
                  </a:lnTo>
                  <a:close/>
                  <a:moveTo>
                    <a:pt x="4785" y="118823"/>
                  </a:moveTo>
                  <a:lnTo>
                    <a:pt x="3973" y="129638"/>
                  </a:lnTo>
                  <a:lnTo>
                    <a:pt x="4204" y="129654"/>
                  </a:lnTo>
                  <a:lnTo>
                    <a:pt x="5010" y="118841"/>
                  </a:lnTo>
                  <a:lnTo>
                    <a:pt x="4785" y="118823"/>
                  </a:lnTo>
                  <a:close/>
                  <a:moveTo>
                    <a:pt x="3955" y="129861"/>
                  </a:moveTo>
                  <a:lnTo>
                    <a:pt x="3151" y="140676"/>
                  </a:lnTo>
                  <a:lnTo>
                    <a:pt x="3384" y="140692"/>
                  </a:lnTo>
                  <a:lnTo>
                    <a:pt x="4188" y="129879"/>
                  </a:lnTo>
                  <a:lnTo>
                    <a:pt x="3955" y="129861"/>
                  </a:lnTo>
                  <a:close/>
                  <a:moveTo>
                    <a:pt x="3135" y="140907"/>
                  </a:moveTo>
                  <a:lnTo>
                    <a:pt x="2331" y="151721"/>
                  </a:lnTo>
                  <a:lnTo>
                    <a:pt x="2554" y="151737"/>
                  </a:lnTo>
                  <a:lnTo>
                    <a:pt x="3368" y="140925"/>
                  </a:lnTo>
                  <a:lnTo>
                    <a:pt x="3135" y="140907"/>
                  </a:lnTo>
                  <a:close/>
                  <a:moveTo>
                    <a:pt x="2313" y="151952"/>
                  </a:moveTo>
                  <a:lnTo>
                    <a:pt x="1501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13" y="151952"/>
                  </a:lnTo>
                  <a:close/>
                  <a:moveTo>
                    <a:pt x="1485" y="162990"/>
                  </a:moveTo>
                  <a:lnTo>
                    <a:pt x="681" y="173813"/>
                  </a:lnTo>
                  <a:lnTo>
                    <a:pt x="912" y="173829"/>
                  </a:lnTo>
                  <a:lnTo>
                    <a:pt x="1716" y="163006"/>
                  </a:lnTo>
                  <a:lnTo>
                    <a:pt x="1485" y="162990"/>
                  </a:lnTo>
                  <a:close/>
                  <a:moveTo>
                    <a:pt x="663" y="174036"/>
                  </a:moveTo>
                  <a:lnTo>
                    <a:pt x="0" y="182876"/>
                  </a:lnTo>
                  <a:lnTo>
                    <a:pt x="233" y="182892"/>
                  </a:lnTo>
                  <a:lnTo>
                    <a:pt x="896" y="174051"/>
                  </a:lnTo>
                  <a:lnTo>
                    <a:pt x="663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1"/>
            <p:cNvSpPr/>
            <p:nvPr/>
          </p:nvSpPr>
          <p:spPr>
            <a:xfrm>
              <a:off x="3220725" y="54022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7" y="8160"/>
                  </a:lnTo>
                  <a:lnTo>
                    <a:pt x="13260" y="8176"/>
                  </a:lnTo>
                  <a:lnTo>
                    <a:pt x="13875" y="16"/>
                  </a:lnTo>
                  <a:lnTo>
                    <a:pt x="13642" y="0"/>
                  </a:lnTo>
                  <a:close/>
                  <a:moveTo>
                    <a:pt x="13021" y="8391"/>
                  </a:moveTo>
                  <a:lnTo>
                    <a:pt x="12207" y="19206"/>
                  </a:lnTo>
                  <a:lnTo>
                    <a:pt x="12440" y="19222"/>
                  </a:lnTo>
                  <a:lnTo>
                    <a:pt x="13244" y="8409"/>
                  </a:lnTo>
                  <a:lnTo>
                    <a:pt x="13021" y="8391"/>
                  </a:lnTo>
                  <a:close/>
                  <a:moveTo>
                    <a:pt x="12191" y="19429"/>
                  </a:moveTo>
                  <a:lnTo>
                    <a:pt x="11387" y="30243"/>
                  </a:lnTo>
                  <a:lnTo>
                    <a:pt x="11618" y="30259"/>
                  </a:lnTo>
                  <a:lnTo>
                    <a:pt x="12424" y="19447"/>
                  </a:lnTo>
                  <a:lnTo>
                    <a:pt x="12191" y="19429"/>
                  </a:lnTo>
                  <a:close/>
                  <a:moveTo>
                    <a:pt x="11369" y="30474"/>
                  </a:moveTo>
                  <a:lnTo>
                    <a:pt x="10565" y="41289"/>
                  </a:lnTo>
                  <a:lnTo>
                    <a:pt x="10790" y="41305"/>
                  </a:lnTo>
                  <a:lnTo>
                    <a:pt x="11602" y="30492"/>
                  </a:lnTo>
                  <a:lnTo>
                    <a:pt x="11369" y="30474"/>
                  </a:lnTo>
                  <a:close/>
                  <a:moveTo>
                    <a:pt x="10549" y="41520"/>
                  </a:moveTo>
                  <a:lnTo>
                    <a:pt x="9737" y="52335"/>
                  </a:lnTo>
                  <a:lnTo>
                    <a:pt x="9968" y="52351"/>
                  </a:lnTo>
                  <a:lnTo>
                    <a:pt x="10772" y="41538"/>
                  </a:lnTo>
                  <a:lnTo>
                    <a:pt x="10549" y="41520"/>
                  </a:lnTo>
                  <a:close/>
                  <a:moveTo>
                    <a:pt x="9719" y="52558"/>
                  </a:moveTo>
                  <a:lnTo>
                    <a:pt x="8915" y="63380"/>
                  </a:lnTo>
                  <a:lnTo>
                    <a:pt x="9148" y="63396"/>
                  </a:lnTo>
                  <a:lnTo>
                    <a:pt x="9952" y="5257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95" y="74416"/>
                  </a:lnTo>
                  <a:lnTo>
                    <a:pt x="8318" y="74434"/>
                  </a:lnTo>
                  <a:lnTo>
                    <a:pt x="9130" y="63619"/>
                  </a:lnTo>
                  <a:lnTo>
                    <a:pt x="8899" y="63603"/>
                  </a:lnTo>
                  <a:close/>
                  <a:moveTo>
                    <a:pt x="8077" y="74649"/>
                  </a:moveTo>
                  <a:lnTo>
                    <a:pt x="7265" y="85462"/>
                  </a:lnTo>
                  <a:lnTo>
                    <a:pt x="7498" y="85480"/>
                  </a:lnTo>
                  <a:lnTo>
                    <a:pt x="8302" y="74665"/>
                  </a:lnTo>
                  <a:lnTo>
                    <a:pt x="8077" y="74649"/>
                  </a:lnTo>
                  <a:close/>
                  <a:moveTo>
                    <a:pt x="7249" y="85694"/>
                  </a:moveTo>
                  <a:lnTo>
                    <a:pt x="6443" y="96507"/>
                  </a:lnTo>
                  <a:lnTo>
                    <a:pt x="6676" y="96525"/>
                  </a:lnTo>
                  <a:lnTo>
                    <a:pt x="7480" y="85710"/>
                  </a:lnTo>
                  <a:lnTo>
                    <a:pt x="7249" y="85694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6" y="107563"/>
                  </a:lnTo>
                  <a:lnTo>
                    <a:pt x="6660" y="96748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793" y="118590"/>
                  </a:lnTo>
                  <a:lnTo>
                    <a:pt x="5026" y="118608"/>
                  </a:lnTo>
                  <a:lnTo>
                    <a:pt x="5830" y="107794"/>
                  </a:lnTo>
                  <a:lnTo>
                    <a:pt x="5607" y="107778"/>
                  </a:lnTo>
                  <a:close/>
                  <a:moveTo>
                    <a:pt x="4777" y="118823"/>
                  </a:moveTo>
                  <a:lnTo>
                    <a:pt x="3973" y="129636"/>
                  </a:lnTo>
                  <a:lnTo>
                    <a:pt x="4204" y="129654"/>
                  </a:lnTo>
                  <a:lnTo>
                    <a:pt x="5010" y="118839"/>
                  </a:lnTo>
                  <a:lnTo>
                    <a:pt x="4777" y="118823"/>
                  </a:lnTo>
                  <a:close/>
                  <a:moveTo>
                    <a:pt x="3956" y="129869"/>
                  </a:moveTo>
                  <a:lnTo>
                    <a:pt x="3151" y="140682"/>
                  </a:lnTo>
                  <a:lnTo>
                    <a:pt x="3376" y="140700"/>
                  </a:lnTo>
                  <a:lnTo>
                    <a:pt x="4188" y="129885"/>
                  </a:lnTo>
                  <a:lnTo>
                    <a:pt x="3956" y="129869"/>
                  </a:lnTo>
                  <a:close/>
                  <a:moveTo>
                    <a:pt x="3136" y="140907"/>
                  </a:moveTo>
                  <a:lnTo>
                    <a:pt x="2324" y="151719"/>
                  </a:lnTo>
                  <a:lnTo>
                    <a:pt x="2554" y="151735"/>
                  </a:lnTo>
                  <a:lnTo>
                    <a:pt x="3358" y="140923"/>
                  </a:lnTo>
                  <a:lnTo>
                    <a:pt x="3136" y="140907"/>
                  </a:lnTo>
                  <a:close/>
                  <a:moveTo>
                    <a:pt x="2306" y="151952"/>
                  </a:moveTo>
                  <a:lnTo>
                    <a:pt x="1502" y="162765"/>
                  </a:lnTo>
                  <a:lnTo>
                    <a:pt x="1734" y="162781"/>
                  </a:lnTo>
                  <a:lnTo>
                    <a:pt x="2538" y="151968"/>
                  </a:lnTo>
                  <a:lnTo>
                    <a:pt x="2306" y="151952"/>
                  </a:lnTo>
                  <a:close/>
                  <a:moveTo>
                    <a:pt x="1486" y="162998"/>
                  </a:moveTo>
                  <a:lnTo>
                    <a:pt x="682" y="173811"/>
                  </a:lnTo>
                  <a:lnTo>
                    <a:pt x="905" y="173826"/>
                  </a:lnTo>
                  <a:lnTo>
                    <a:pt x="1717" y="163014"/>
                  </a:lnTo>
                  <a:lnTo>
                    <a:pt x="1486" y="162998"/>
                  </a:lnTo>
                  <a:close/>
                  <a:moveTo>
                    <a:pt x="664" y="174035"/>
                  </a:moveTo>
                  <a:lnTo>
                    <a:pt x="1" y="182874"/>
                  </a:lnTo>
                  <a:lnTo>
                    <a:pt x="234" y="182892"/>
                  </a:lnTo>
                  <a:lnTo>
                    <a:pt x="889" y="174059"/>
                  </a:lnTo>
                  <a:lnTo>
                    <a:pt x="664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1"/>
            <p:cNvSpPr/>
            <p:nvPr/>
          </p:nvSpPr>
          <p:spPr>
            <a:xfrm>
              <a:off x="3496875" y="56092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42" y="0"/>
                  </a:moveTo>
                  <a:lnTo>
                    <a:pt x="13029" y="8152"/>
                  </a:lnTo>
                  <a:lnTo>
                    <a:pt x="13259" y="8170"/>
                  </a:lnTo>
                  <a:lnTo>
                    <a:pt x="13866" y="18"/>
                  </a:lnTo>
                  <a:lnTo>
                    <a:pt x="13642" y="0"/>
                  </a:lnTo>
                  <a:close/>
                  <a:moveTo>
                    <a:pt x="13011" y="8385"/>
                  </a:moveTo>
                  <a:lnTo>
                    <a:pt x="12207" y="19198"/>
                  </a:lnTo>
                  <a:lnTo>
                    <a:pt x="12439" y="19216"/>
                  </a:lnTo>
                  <a:lnTo>
                    <a:pt x="13243" y="8401"/>
                  </a:lnTo>
                  <a:lnTo>
                    <a:pt x="13011" y="8385"/>
                  </a:lnTo>
                  <a:close/>
                  <a:moveTo>
                    <a:pt x="12191" y="19431"/>
                  </a:moveTo>
                  <a:lnTo>
                    <a:pt x="11387" y="30243"/>
                  </a:lnTo>
                  <a:lnTo>
                    <a:pt x="11610" y="30261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69" y="30468"/>
                  </a:moveTo>
                  <a:lnTo>
                    <a:pt x="10557" y="41281"/>
                  </a:lnTo>
                  <a:lnTo>
                    <a:pt x="10790" y="41297"/>
                  </a:lnTo>
                  <a:lnTo>
                    <a:pt x="11594" y="30484"/>
                  </a:lnTo>
                  <a:lnTo>
                    <a:pt x="11369" y="30468"/>
                  </a:lnTo>
                  <a:close/>
                  <a:moveTo>
                    <a:pt x="10541" y="41514"/>
                  </a:moveTo>
                  <a:lnTo>
                    <a:pt x="9737" y="52327"/>
                  </a:lnTo>
                  <a:lnTo>
                    <a:pt x="9968" y="52343"/>
                  </a:lnTo>
                  <a:lnTo>
                    <a:pt x="10772" y="41530"/>
                  </a:lnTo>
                  <a:lnTo>
                    <a:pt x="10541" y="41514"/>
                  </a:lnTo>
                  <a:close/>
                  <a:moveTo>
                    <a:pt x="9719" y="52560"/>
                  </a:moveTo>
                  <a:lnTo>
                    <a:pt x="8915" y="63372"/>
                  </a:lnTo>
                  <a:lnTo>
                    <a:pt x="9140" y="63388"/>
                  </a:lnTo>
                  <a:lnTo>
                    <a:pt x="9952" y="52575"/>
                  </a:lnTo>
                  <a:lnTo>
                    <a:pt x="9719" y="52560"/>
                  </a:lnTo>
                  <a:close/>
                  <a:moveTo>
                    <a:pt x="8899" y="63597"/>
                  </a:moveTo>
                  <a:lnTo>
                    <a:pt x="8085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597"/>
                  </a:lnTo>
                  <a:close/>
                  <a:moveTo>
                    <a:pt x="8069" y="74643"/>
                  </a:moveTo>
                  <a:lnTo>
                    <a:pt x="7265" y="85456"/>
                  </a:lnTo>
                  <a:lnTo>
                    <a:pt x="7498" y="85471"/>
                  </a:lnTo>
                  <a:lnTo>
                    <a:pt x="8302" y="74659"/>
                  </a:lnTo>
                  <a:lnTo>
                    <a:pt x="8069" y="74643"/>
                  </a:lnTo>
                  <a:close/>
                  <a:moveTo>
                    <a:pt x="7249" y="85688"/>
                  </a:moveTo>
                  <a:lnTo>
                    <a:pt x="6443" y="96501"/>
                  </a:lnTo>
                  <a:lnTo>
                    <a:pt x="6668" y="96517"/>
                  </a:lnTo>
                  <a:lnTo>
                    <a:pt x="7480" y="85704"/>
                  </a:lnTo>
                  <a:lnTo>
                    <a:pt x="7249" y="85688"/>
                  </a:lnTo>
                  <a:close/>
                  <a:moveTo>
                    <a:pt x="6427" y="96734"/>
                  </a:moveTo>
                  <a:lnTo>
                    <a:pt x="5615" y="107547"/>
                  </a:lnTo>
                  <a:lnTo>
                    <a:pt x="5846" y="107563"/>
                  </a:lnTo>
                  <a:lnTo>
                    <a:pt x="6652" y="96750"/>
                  </a:lnTo>
                  <a:lnTo>
                    <a:pt x="6427" y="96734"/>
                  </a:lnTo>
                  <a:close/>
                  <a:moveTo>
                    <a:pt x="5597" y="107770"/>
                  </a:moveTo>
                  <a:lnTo>
                    <a:pt x="4793" y="118584"/>
                  </a:lnTo>
                  <a:lnTo>
                    <a:pt x="5026" y="118608"/>
                  </a:lnTo>
                  <a:lnTo>
                    <a:pt x="5830" y="107788"/>
                  </a:lnTo>
                  <a:lnTo>
                    <a:pt x="5597" y="107770"/>
                  </a:lnTo>
                  <a:close/>
                  <a:moveTo>
                    <a:pt x="4777" y="118815"/>
                  </a:moveTo>
                  <a:lnTo>
                    <a:pt x="3973" y="129630"/>
                  </a:lnTo>
                  <a:lnTo>
                    <a:pt x="4196" y="129646"/>
                  </a:lnTo>
                  <a:lnTo>
                    <a:pt x="5010" y="118833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43" y="140676"/>
                  </a:lnTo>
                  <a:lnTo>
                    <a:pt x="3376" y="140692"/>
                  </a:lnTo>
                  <a:lnTo>
                    <a:pt x="4180" y="129879"/>
                  </a:lnTo>
                  <a:lnTo>
                    <a:pt x="3955" y="129861"/>
                  </a:lnTo>
                  <a:close/>
                  <a:moveTo>
                    <a:pt x="3127" y="140907"/>
                  </a:moveTo>
                  <a:lnTo>
                    <a:pt x="2323" y="151721"/>
                  </a:lnTo>
                  <a:lnTo>
                    <a:pt x="2554" y="151737"/>
                  </a:lnTo>
                  <a:lnTo>
                    <a:pt x="3358" y="140924"/>
                  </a:lnTo>
                  <a:lnTo>
                    <a:pt x="3127" y="140907"/>
                  </a:lnTo>
                  <a:close/>
                  <a:moveTo>
                    <a:pt x="2305" y="151944"/>
                  </a:moveTo>
                  <a:lnTo>
                    <a:pt x="1501" y="162759"/>
                  </a:lnTo>
                  <a:lnTo>
                    <a:pt x="1726" y="162775"/>
                  </a:lnTo>
                  <a:lnTo>
                    <a:pt x="2538" y="151962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1" y="173805"/>
                  </a:lnTo>
                  <a:lnTo>
                    <a:pt x="904" y="173820"/>
                  </a:lnTo>
                  <a:lnTo>
                    <a:pt x="1708" y="163008"/>
                  </a:lnTo>
                  <a:lnTo>
                    <a:pt x="1485" y="162990"/>
                  </a:lnTo>
                  <a:close/>
                  <a:moveTo>
                    <a:pt x="655" y="174035"/>
                  </a:moveTo>
                  <a:lnTo>
                    <a:pt x="1" y="182876"/>
                  </a:lnTo>
                  <a:lnTo>
                    <a:pt x="233" y="182892"/>
                  </a:lnTo>
                  <a:lnTo>
                    <a:pt x="888" y="174053"/>
                  </a:lnTo>
                  <a:lnTo>
                    <a:pt x="655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1"/>
            <p:cNvSpPr/>
            <p:nvPr/>
          </p:nvSpPr>
          <p:spPr>
            <a:xfrm>
              <a:off x="3773025" y="58147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33" y="0"/>
                  </a:moveTo>
                  <a:lnTo>
                    <a:pt x="13028" y="8152"/>
                  </a:lnTo>
                  <a:lnTo>
                    <a:pt x="13259" y="8176"/>
                  </a:lnTo>
                  <a:lnTo>
                    <a:pt x="13866" y="16"/>
                  </a:lnTo>
                  <a:lnTo>
                    <a:pt x="13633" y="0"/>
                  </a:lnTo>
                  <a:close/>
                  <a:moveTo>
                    <a:pt x="13010" y="8383"/>
                  </a:moveTo>
                  <a:lnTo>
                    <a:pt x="12206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0" y="8383"/>
                  </a:lnTo>
                  <a:close/>
                  <a:moveTo>
                    <a:pt x="12190" y="19429"/>
                  </a:moveTo>
                  <a:lnTo>
                    <a:pt x="11378" y="30243"/>
                  </a:lnTo>
                  <a:lnTo>
                    <a:pt x="11609" y="30259"/>
                  </a:lnTo>
                  <a:lnTo>
                    <a:pt x="12413" y="19447"/>
                  </a:lnTo>
                  <a:lnTo>
                    <a:pt x="12190" y="19429"/>
                  </a:lnTo>
                  <a:close/>
                  <a:moveTo>
                    <a:pt x="11360" y="30474"/>
                  </a:moveTo>
                  <a:lnTo>
                    <a:pt x="10556" y="41289"/>
                  </a:lnTo>
                  <a:lnTo>
                    <a:pt x="10789" y="41305"/>
                  </a:lnTo>
                  <a:lnTo>
                    <a:pt x="11593" y="30492"/>
                  </a:lnTo>
                  <a:lnTo>
                    <a:pt x="11360" y="30474"/>
                  </a:lnTo>
                  <a:close/>
                  <a:moveTo>
                    <a:pt x="10540" y="41512"/>
                  </a:moveTo>
                  <a:lnTo>
                    <a:pt x="9736" y="52327"/>
                  </a:lnTo>
                  <a:lnTo>
                    <a:pt x="9959" y="52343"/>
                  </a:lnTo>
                  <a:lnTo>
                    <a:pt x="10771" y="41530"/>
                  </a:lnTo>
                  <a:lnTo>
                    <a:pt x="10540" y="41512"/>
                  </a:lnTo>
                  <a:close/>
                  <a:moveTo>
                    <a:pt x="9718" y="52557"/>
                  </a:moveTo>
                  <a:lnTo>
                    <a:pt x="8906" y="63372"/>
                  </a:lnTo>
                  <a:lnTo>
                    <a:pt x="9139" y="63388"/>
                  </a:lnTo>
                  <a:lnTo>
                    <a:pt x="9943" y="52575"/>
                  </a:lnTo>
                  <a:lnTo>
                    <a:pt x="9718" y="52557"/>
                  </a:lnTo>
                  <a:close/>
                  <a:moveTo>
                    <a:pt x="8891" y="63603"/>
                  </a:moveTo>
                  <a:lnTo>
                    <a:pt x="8085" y="74418"/>
                  </a:lnTo>
                  <a:lnTo>
                    <a:pt x="8317" y="74434"/>
                  </a:lnTo>
                  <a:lnTo>
                    <a:pt x="9121" y="63621"/>
                  </a:lnTo>
                  <a:lnTo>
                    <a:pt x="8891" y="63603"/>
                  </a:lnTo>
                  <a:close/>
                  <a:moveTo>
                    <a:pt x="8069" y="74649"/>
                  </a:moveTo>
                  <a:lnTo>
                    <a:pt x="7265" y="85463"/>
                  </a:lnTo>
                  <a:lnTo>
                    <a:pt x="7487" y="85479"/>
                  </a:lnTo>
                  <a:lnTo>
                    <a:pt x="8301" y="74667"/>
                  </a:lnTo>
                  <a:lnTo>
                    <a:pt x="8069" y="74649"/>
                  </a:lnTo>
                  <a:close/>
                  <a:moveTo>
                    <a:pt x="7249" y="85686"/>
                  </a:moveTo>
                  <a:lnTo>
                    <a:pt x="6435" y="96499"/>
                  </a:lnTo>
                  <a:lnTo>
                    <a:pt x="6667" y="96517"/>
                  </a:lnTo>
                  <a:lnTo>
                    <a:pt x="7472" y="85702"/>
                  </a:lnTo>
                  <a:lnTo>
                    <a:pt x="7249" y="85686"/>
                  </a:lnTo>
                  <a:close/>
                  <a:moveTo>
                    <a:pt x="6419" y="96732"/>
                  </a:moveTo>
                  <a:lnTo>
                    <a:pt x="5615" y="107545"/>
                  </a:lnTo>
                  <a:lnTo>
                    <a:pt x="5846" y="107563"/>
                  </a:lnTo>
                  <a:lnTo>
                    <a:pt x="6652" y="96748"/>
                  </a:lnTo>
                  <a:lnTo>
                    <a:pt x="6419" y="96732"/>
                  </a:lnTo>
                  <a:close/>
                  <a:moveTo>
                    <a:pt x="5597" y="107778"/>
                  </a:moveTo>
                  <a:lnTo>
                    <a:pt x="4793" y="118590"/>
                  </a:lnTo>
                  <a:lnTo>
                    <a:pt x="5018" y="118608"/>
                  </a:lnTo>
                  <a:lnTo>
                    <a:pt x="5830" y="107794"/>
                  </a:lnTo>
                  <a:lnTo>
                    <a:pt x="5597" y="107778"/>
                  </a:lnTo>
                  <a:close/>
                  <a:moveTo>
                    <a:pt x="4777" y="118815"/>
                  </a:moveTo>
                  <a:lnTo>
                    <a:pt x="3973" y="129636"/>
                  </a:lnTo>
                  <a:lnTo>
                    <a:pt x="4196" y="129654"/>
                  </a:lnTo>
                  <a:lnTo>
                    <a:pt x="5000" y="118839"/>
                  </a:lnTo>
                  <a:lnTo>
                    <a:pt x="4777" y="118815"/>
                  </a:lnTo>
                  <a:close/>
                  <a:moveTo>
                    <a:pt x="3947" y="129861"/>
                  </a:moveTo>
                  <a:lnTo>
                    <a:pt x="3143" y="140674"/>
                  </a:lnTo>
                  <a:lnTo>
                    <a:pt x="3376" y="140692"/>
                  </a:lnTo>
                  <a:lnTo>
                    <a:pt x="4180" y="129877"/>
                  </a:lnTo>
                  <a:lnTo>
                    <a:pt x="3947" y="129861"/>
                  </a:lnTo>
                  <a:close/>
                  <a:moveTo>
                    <a:pt x="3127" y="140906"/>
                  </a:moveTo>
                  <a:lnTo>
                    <a:pt x="2323" y="151719"/>
                  </a:lnTo>
                  <a:lnTo>
                    <a:pt x="2554" y="151737"/>
                  </a:lnTo>
                  <a:lnTo>
                    <a:pt x="3358" y="140922"/>
                  </a:lnTo>
                  <a:lnTo>
                    <a:pt x="3127" y="140906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26" y="162783"/>
                  </a:lnTo>
                  <a:lnTo>
                    <a:pt x="2530" y="151968"/>
                  </a:lnTo>
                  <a:lnTo>
                    <a:pt x="2305" y="151952"/>
                  </a:lnTo>
                  <a:close/>
                  <a:moveTo>
                    <a:pt x="1477" y="162990"/>
                  </a:moveTo>
                  <a:lnTo>
                    <a:pt x="671" y="173802"/>
                  </a:lnTo>
                  <a:lnTo>
                    <a:pt x="904" y="173828"/>
                  </a:lnTo>
                  <a:lnTo>
                    <a:pt x="1708" y="163006"/>
                  </a:lnTo>
                  <a:lnTo>
                    <a:pt x="1477" y="162990"/>
                  </a:lnTo>
                  <a:close/>
                  <a:moveTo>
                    <a:pt x="655" y="174035"/>
                  </a:moveTo>
                  <a:lnTo>
                    <a:pt x="0" y="182874"/>
                  </a:lnTo>
                  <a:lnTo>
                    <a:pt x="223" y="182892"/>
                  </a:lnTo>
                  <a:lnTo>
                    <a:pt x="888" y="174051"/>
                  </a:lnTo>
                  <a:lnTo>
                    <a:pt x="655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1"/>
            <p:cNvSpPr/>
            <p:nvPr/>
          </p:nvSpPr>
          <p:spPr>
            <a:xfrm>
              <a:off x="4048950" y="60197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7" y="8160"/>
                  </a:lnTo>
                  <a:lnTo>
                    <a:pt x="13260" y="8178"/>
                  </a:lnTo>
                  <a:lnTo>
                    <a:pt x="13875" y="18"/>
                  </a:lnTo>
                  <a:lnTo>
                    <a:pt x="13642" y="0"/>
                  </a:lnTo>
                  <a:close/>
                  <a:moveTo>
                    <a:pt x="13019" y="8385"/>
                  </a:moveTo>
                  <a:lnTo>
                    <a:pt x="12207" y="19206"/>
                  </a:lnTo>
                  <a:lnTo>
                    <a:pt x="12440" y="19224"/>
                  </a:lnTo>
                  <a:lnTo>
                    <a:pt x="13244" y="8409"/>
                  </a:lnTo>
                  <a:lnTo>
                    <a:pt x="13019" y="8385"/>
                  </a:lnTo>
                  <a:close/>
                  <a:moveTo>
                    <a:pt x="12191" y="19431"/>
                  </a:moveTo>
                  <a:lnTo>
                    <a:pt x="11387" y="30243"/>
                  </a:lnTo>
                  <a:lnTo>
                    <a:pt x="11618" y="30261"/>
                  </a:lnTo>
                  <a:lnTo>
                    <a:pt x="12422" y="19446"/>
                  </a:lnTo>
                  <a:lnTo>
                    <a:pt x="12191" y="19431"/>
                  </a:lnTo>
                  <a:close/>
                  <a:moveTo>
                    <a:pt x="11369" y="30476"/>
                  </a:moveTo>
                  <a:lnTo>
                    <a:pt x="10565" y="41289"/>
                  </a:lnTo>
                  <a:lnTo>
                    <a:pt x="10790" y="41307"/>
                  </a:lnTo>
                  <a:lnTo>
                    <a:pt x="11602" y="30492"/>
                  </a:lnTo>
                  <a:lnTo>
                    <a:pt x="11369" y="30476"/>
                  </a:lnTo>
                  <a:close/>
                  <a:moveTo>
                    <a:pt x="10549" y="41522"/>
                  </a:moveTo>
                  <a:lnTo>
                    <a:pt x="9745" y="52335"/>
                  </a:lnTo>
                  <a:lnTo>
                    <a:pt x="9968" y="52352"/>
                  </a:lnTo>
                  <a:lnTo>
                    <a:pt x="10772" y="41538"/>
                  </a:lnTo>
                  <a:lnTo>
                    <a:pt x="10549" y="41522"/>
                  </a:lnTo>
                  <a:close/>
                  <a:moveTo>
                    <a:pt x="9719" y="52559"/>
                  </a:moveTo>
                  <a:lnTo>
                    <a:pt x="8915" y="63372"/>
                  </a:lnTo>
                  <a:lnTo>
                    <a:pt x="9148" y="63398"/>
                  </a:lnTo>
                  <a:lnTo>
                    <a:pt x="9952" y="52575"/>
                  </a:lnTo>
                  <a:lnTo>
                    <a:pt x="9719" y="52559"/>
                  </a:lnTo>
                  <a:close/>
                  <a:moveTo>
                    <a:pt x="8899" y="63605"/>
                  </a:moveTo>
                  <a:lnTo>
                    <a:pt x="8093" y="74418"/>
                  </a:lnTo>
                  <a:lnTo>
                    <a:pt x="8326" y="74434"/>
                  </a:lnTo>
                  <a:lnTo>
                    <a:pt x="9130" y="63621"/>
                  </a:lnTo>
                  <a:lnTo>
                    <a:pt x="8899" y="63605"/>
                  </a:lnTo>
                  <a:close/>
                  <a:moveTo>
                    <a:pt x="8077" y="74651"/>
                  </a:moveTo>
                  <a:lnTo>
                    <a:pt x="7273" y="85463"/>
                  </a:lnTo>
                  <a:lnTo>
                    <a:pt x="7496" y="85479"/>
                  </a:lnTo>
                  <a:lnTo>
                    <a:pt x="8302" y="74667"/>
                  </a:lnTo>
                  <a:lnTo>
                    <a:pt x="8077" y="74651"/>
                  </a:lnTo>
                  <a:close/>
                  <a:moveTo>
                    <a:pt x="7247" y="85696"/>
                  </a:moveTo>
                  <a:lnTo>
                    <a:pt x="6443" y="96509"/>
                  </a:lnTo>
                  <a:lnTo>
                    <a:pt x="6676" y="96525"/>
                  </a:lnTo>
                  <a:lnTo>
                    <a:pt x="7480" y="85712"/>
                  </a:lnTo>
                  <a:lnTo>
                    <a:pt x="7247" y="85696"/>
                  </a:lnTo>
                  <a:close/>
                  <a:moveTo>
                    <a:pt x="6427" y="96734"/>
                  </a:moveTo>
                  <a:lnTo>
                    <a:pt x="5623" y="107547"/>
                  </a:lnTo>
                  <a:lnTo>
                    <a:pt x="5854" y="107563"/>
                  </a:lnTo>
                  <a:lnTo>
                    <a:pt x="6660" y="96750"/>
                  </a:lnTo>
                  <a:lnTo>
                    <a:pt x="6427" y="96734"/>
                  </a:lnTo>
                  <a:close/>
                  <a:moveTo>
                    <a:pt x="5605" y="107780"/>
                  </a:moveTo>
                  <a:lnTo>
                    <a:pt x="4801" y="118592"/>
                  </a:lnTo>
                  <a:lnTo>
                    <a:pt x="5026" y="118608"/>
                  </a:lnTo>
                  <a:lnTo>
                    <a:pt x="5830" y="107795"/>
                  </a:lnTo>
                  <a:lnTo>
                    <a:pt x="5605" y="107780"/>
                  </a:lnTo>
                  <a:close/>
                  <a:moveTo>
                    <a:pt x="4785" y="118825"/>
                  </a:moveTo>
                  <a:lnTo>
                    <a:pt x="3973" y="129638"/>
                  </a:lnTo>
                  <a:lnTo>
                    <a:pt x="4204" y="129654"/>
                  </a:lnTo>
                  <a:lnTo>
                    <a:pt x="5008" y="118841"/>
                  </a:lnTo>
                  <a:lnTo>
                    <a:pt x="4785" y="118825"/>
                  </a:lnTo>
                  <a:close/>
                  <a:moveTo>
                    <a:pt x="3956" y="129871"/>
                  </a:moveTo>
                  <a:lnTo>
                    <a:pt x="3151" y="140684"/>
                  </a:lnTo>
                  <a:lnTo>
                    <a:pt x="3384" y="140699"/>
                  </a:lnTo>
                  <a:lnTo>
                    <a:pt x="4188" y="129887"/>
                  </a:lnTo>
                  <a:lnTo>
                    <a:pt x="3956" y="129871"/>
                  </a:lnTo>
                  <a:close/>
                  <a:moveTo>
                    <a:pt x="3136" y="140906"/>
                  </a:moveTo>
                  <a:lnTo>
                    <a:pt x="2332" y="151721"/>
                  </a:lnTo>
                  <a:lnTo>
                    <a:pt x="2554" y="151737"/>
                  </a:lnTo>
                  <a:lnTo>
                    <a:pt x="3366" y="140924"/>
                  </a:lnTo>
                  <a:lnTo>
                    <a:pt x="3136" y="140906"/>
                  </a:lnTo>
                  <a:close/>
                  <a:moveTo>
                    <a:pt x="2314" y="151952"/>
                  </a:moveTo>
                  <a:lnTo>
                    <a:pt x="1502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14" y="151952"/>
                  </a:lnTo>
                  <a:close/>
                  <a:moveTo>
                    <a:pt x="1486" y="162998"/>
                  </a:moveTo>
                  <a:lnTo>
                    <a:pt x="680" y="173812"/>
                  </a:lnTo>
                  <a:lnTo>
                    <a:pt x="912" y="173828"/>
                  </a:lnTo>
                  <a:lnTo>
                    <a:pt x="1717" y="163016"/>
                  </a:lnTo>
                  <a:lnTo>
                    <a:pt x="1486" y="162998"/>
                  </a:lnTo>
                  <a:close/>
                  <a:moveTo>
                    <a:pt x="664" y="174035"/>
                  </a:moveTo>
                  <a:lnTo>
                    <a:pt x="1" y="182876"/>
                  </a:lnTo>
                  <a:lnTo>
                    <a:pt x="232" y="182892"/>
                  </a:lnTo>
                  <a:lnTo>
                    <a:pt x="897" y="174061"/>
                  </a:lnTo>
                  <a:lnTo>
                    <a:pt x="664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1"/>
            <p:cNvSpPr/>
            <p:nvPr/>
          </p:nvSpPr>
          <p:spPr>
            <a:xfrm>
              <a:off x="4325100" y="62272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6" y="8152"/>
                  </a:lnTo>
                  <a:lnTo>
                    <a:pt x="13259" y="8168"/>
                  </a:lnTo>
                  <a:lnTo>
                    <a:pt x="13874" y="16"/>
                  </a:lnTo>
                  <a:lnTo>
                    <a:pt x="13642" y="0"/>
                  </a:lnTo>
                  <a:close/>
                  <a:moveTo>
                    <a:pt x="13011" y="8385"/>
                  </a:moveTo>
                  <a:lnTo>
                    <a:pt x="12207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11" y="8385"/>
                  </a:lnTo>
                  <a:close/>
                  <a:moveTo>
                    <a:pt x="12191" y="19430"/>
                  </a:moveTo>
                  <a:lnTo>
                    <a:pt x="11387" y="30243"/>
                  </a:lnTo>
                  <a:lnTo>
                    <a:pt x="11617" y="30259"/>
                  </a:lnTo>
                  <a:lnTo>
                    <a:pt x="12422" y="19446"/>
                  </a:lnTo>
                  <a:lnTo>
                    <a:pt x="12191" y="19430"/>
                  </a:lnTo>
                  <a:close/>
                  <a:moveTo>
                    <a:pt x="11369" y="30466"/>
                  </a:moveTo>
                  <a:lnTo>
                    <a:pt x="10565" y="41281"/>
                  </a:lnTo>
                  <a:lnTo>
                    <a:pt x="10790" y="41297"/>
                  </a:lnTo>
                  <a:lnTo>
                    <a:pt x="11594" y="30484"/>
                  </a:lnTo>
                  <a:lnTo>
                    <a:pt x="11369" y="30466"/>
                  </a:lnTo>
                  <a:close/>
                  <a:moveTo>
                    <a:pt x="10541" y="41512"/>
                  </a:moveTo>
                  <a:lnTo>
                    <a:pt x="9735" y="52327"/>
                  </a:lnTo>
                  <a:lnTo>
                    <a:pt x="9968" y="52342"/>
                  </a:lnTo>
                  <a:lnTo>
                    <a:pt x="10772" y="41530"/>
                  </a:lnTo>
                  <a:lnTo>
                    <a:pt x="10541" y="41512"/>
                  </a:lnTo>
                  <a:close/>
                  <a:moveTo>
                    <a:pt x="9719" y="52557"/>
                  </a:moveTo>
                  <a:lnTo>
                    <a:pt x="8915" y="63372"/>
                  </a:lnTo>
                  <a:lnTo>
                    <a:pt x="9148" y="63388"/>
                  </a:lnTo>
                  <a:lnTo>
                    <a:pt x="9952" y="52575"/>
                  </a:lnTo>
                  <a:lnTo>
                    <a:pt x="9719" y="52557"/>
                  </a:lnTo>
                  <a:close/>
                  <a:moveTo>
                    <a:pt x="8899" y="63595"/>
                  </a:moveTo>
                  <a:lnTo>
                    <a:pt x="8093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595"/>
                  </a:lnTo>
                  <a:close/>
                  <a:moveTo>
                    <a:pt x="8077" y="74641"/>
                  </a:moveTo>
                  <a:lnTo>
                    <a:pt x="7265" y="85455"/>
                  </a:lnTo>
                  <a:lnTo>
                    <a:pt x="7496" y="85471"/>
                  </a:lnTo>
                  <a:lnTo>
                    <a:pt x="8302" y="74659"/>
                  </a:lnTo>
                  <a:lnTo>
                    <a:pt x="8077" y="74641"/>
                  </a:lnTo>
                  <a:close/>
                  <a:moveTo>
                    <a:pt x="7247" y="85686"/>
                  </a:moveTo>
                  <a:lnTo>
                    <a:pt x="6443" y="96501"/>
                  </a:lnTo>
                  <a:lnTo>
                    <a:pt x="6676" y="96517"/>
                  </a:lnTo>
                  <a:lnTo>
                    <a:pt x="7480" y="85704"/>
                  </a:lnTo>
                  <a:lnTo>
                    <a:pt x="7247" y="85686"/>
                  </a:lnTo>
                  <a:close/>
                  <a:moveTo>
                    <a:pt x="6427" y="96732"/>
                  </a:moveTo>
                  <a:lnTo>
                    <a:pt x="5623" y="107547"/>
                  </a:lnTo>
                  <a:lnTo>
                    <a:pt x="5846" y="107563"/>
                  </a:lnTo>
                  <a:lnTo>
                    <a:pt x="6660" y="96750"/>
                  </a:lnTo>
                  <a:lnTo>
                    <a:pt x="6427" y="96732"/>
                  </a:lnTo>
                  <a:close/>
                  <a:moveTo>
                    <a:pt x="5605" y="107770"/>
                  </a:moveTo>
                  <a:lnTo>
                    <a:pt x="4793" y="118582"/>
                  </a:lnTo>
                  <a:lnTo>
                    <a:pt x="5026" y="118608"/>
                  </a:lnTo>
                  <a:lnTo>
                    <a:pt x="5830" y="107785"/>
                  </a:lnTo>
                  <a:lnTo>
                    <a:pt x="5605" y="107770"/>
                  </a:lnTo>
                  <a:close/>
                  <a:moveTo>
                    <a:pt x="4777" y="118815"/>
                  </a:moveTo>
                  <a:lnTo>
                    <a:pt x="3973" y="129628"/>
                  </a:lnTo>
                  <a:lnTo>
                    <a:pt x="4204" y="129646"/>
                  </a:lnTo>
                  <a:lnTo>
                    <a:pt x="5008" y="118831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51" y="140673"/>
                  </a:lnTo>
                  <a:lnTo>
                    <a:pt x="3376" y="140691"/>
                  </a:lnTo>
                  <a:lnTo>
                    <a:pt x="4188" y="129877"/>
                  </a:lnTo>
                  <a:lnTo>
                    <a:pt x="3955" y="129861"/>
                  </a:lnTo>
                  <a:close/>
                  <a:moveTo>
                    <a:pt x="3135" y="140906"/>
                  </a:moveTo>
                  <a:lnTo>
                    <a:pt x="2321" y="151719"/>
                  </a:lnTo>
                  <a:lnTo>
                    <a:pt x="2554" y="151737"/>
                  </a:lnTo>
                  <a:lnTo>
                    <a:pt x="3358" y="140922"/>
                  </a:lnTo>
                  <a:lnTo>
                    <a:pt x="3135" y="140906"/>
                  </a:lnTo>
                  <a:close/>
                  <a:moveTo>
                    <a:pt x="2305" y="151944"/>
                  </a:moveTo>
                  <a:lnTo>
                    <a:pt x="1501" y="162757"/>
                  </a:lnTo>
                  <a:lnTo>
                    <a:pt x="1734" y="162775"/>
                  </a:lnTo>
                  <a:lnTo>
                    <a:pt x="2538" y="151960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9" y="173802"/>
                  </a:lnTo>
                  <a:lnTo>
                    <a:pt x="904" y="173820"/>
                  </a:lnTo>
                  <a:lnTo>
                    <a:pt x="1716" y="163006"/>
                  </a:lnTo>
                  <a:lnTo>
                    <a:pt x="1485" y="162990"/>
                  </a:lnTo>
                  <a:close/>
                  <a:moveTo>
                    <a:pt x="663" y="174035"/>
                  </a:moveTo>
                  <a:lnTo>
                    <a:pt x="1" y="182876"/>
                  </a:lnTo>
                  <a:lnTo>
                    <a:pt x="231" y="182892"/>
                  </a:lnTo>
                  <a:lnTo>
                    <a:pt x="888" y="174051"/>
                  </a:lnTo>
                  <a:lnTo>
                    <a:pt x="663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1"/>
            <p:cNvSpPr/>
            <p:nvPr/>
          </p:nvSpPr>
          <p:spPr>
            <a:xfrm>
              <a:off x="4601250" y="643275"/>
              <a:ext cx="346625" cy="4572250"/>
            </a:xfrm>
            <a:custGeom>
              <a:avLst/>
              <a:gdLst/>
              <a:ahLst/>
              <a:cxnLst/>
              <a:rect l="l" t="t" r="r" b="b"/>
              <a:pathLst>
                <a:path w="13865" h="182890" extrusionOk="0">
                  <a:moveTo>
                    <a:pt x="13641" y="0"/>
                  </a:moveTo>
                  <a:lnTo>
                    <a:pt x="13028" y="8150"/>
                  </a:lnTo>
                  <a:lnTo>
                    <a:pt x="13259" y="8176"/>
                  </a:lnTo>
                  <a:lnTo>
                    <a:pt x="13864" y="16"/>
                  </a:lnTo>
                  <a:lnTo>
                    <a:pt x="13641" y="0"/>
                  </a:lnTo>
                  <a:close/>
                  <a:moveTo>
                    <a:pt x="13010" y="8383"/>
                  </a:moveTo>
                  <a:lnTo>
                    <a:pt x="12206" y="19196"/>
                  </a:lnTo>
                  <a:lnTo>
                    <a:pt x="12439" y="19214"/>
                  </a:lnTo>
                  <a:lnTo>
                    <a:pt x="13243" y="8399"/>
                  </a:lnTo>
                  <a:lnTo>
                    <a:pt x="13010" y="8383"/>
                  </a:lnTo>
                  <a:close/>
                  <a:moveTo>
                    <a:pt x="12190" y="19428"/>
                  </a:moveTo>
                  <a:lnTo>
                    <a:pt x="11386" y="30241"/>
                  </a:lnTo>
                  <a:lnTo>
                    <a:pt x="11609" y="30259"/>
                  </a:lnTo>
                  <a:lnTo>
                    <a:pt x="12421" y="19444"/>
                  </a:lnTo>
                  <a:lnTo>
                    <a:pt x="12190" y="19428"/>
                  </a:lnTo>
                  <a:close/>
                  <a:moveTo>
                    <a:pt x="11368" y="30474"/>
                  </a:moveTo>
                  <a:lnTo>
                    <a:pt x="10556" y="41287"/>
                  </a:lnTo>
                  <a:lnTo>
                    <a:pt x="10789" y="41305"/>
                  </a:lnTo>
                  <a:lnTo>
                    <a:pt x="11593" y="30490"/>
                  </a:lnTo>
                  <a:lnTo>
                    <a:pt x="11368" y="30474"/>
                  </a:lnTo>
                  <a:close/>
                  <a:moveTo>
                    <a:pt x="10540" y="41512"/>
                  </a:moveTo>
                  <a:lnTo>
                    <a:pt x="9734" y="52324"/>
                  </a:lnTo>
                  <a:lnTo>
                    <a:pt x="9967" y="52342"/>
                  </a:lnTo>
                  <a:lnTo>
                    <a:pt x="10771" y="41528"/>
                  </a:lnTo>
                  <a:lnTo>
                    <a:pt x="10540" y="41512"/>
                  </a:lnTo>
                  <a:close/>
                  <a:moveTo>
                    <a:pt x="9718" y="52557"/>
                  </a:moveTo>
                  <a:lnTo>
                    <a:pt x="8914" y="63370"/>
                  </a:lnTo>
                  <a:lnTo>
                    <a:pt x="9137" y="63388"/>
                  </a:lnTo>
                  <a:lnTo>
                    <a:pt x="9951" y="52573"/>
                  </a:lnTo>
                  <a:lnTo>
                    <a:pt x="9718" y="52557"/>
                  </a:lnTo>
                  <a:close/>
                  <a:moveTo>
                    <a:pt x="8898" y="63603"/>
                  </a:moveTo>
                  <a:lnTo>
                    <a:pt x="8084" y="74416"/>
                  </a:lnTo>
                  <a:lnTo>
                    <a:pt x="8317" y="74434"/>
                  </a:lnTo>
                  <a:lnTo>
                    <a:pt x="9121" y="63619"/>
                  </a:lnTo>
                  <a:lnTo>
                    <a:pt x="8898" y="63603"/>
                  </a:lnTo>
                  <a:close/>
                  <a:moveTo>
                    <a:pt x="8069" y="74649"/>
                  </a:moveTo>
                  <a:lnTo>
                    <a:pt x="7265" y="85461"/>
                  </a:lnTo>
                  <a:lnTo>
                    <a:pt x="7495" y="85479"/>
                  </a:lnTo>
                  <a:lnTo>
                    <a:pt x="8301" y="74664"/>
                  </a:lnTo>
                  <a:lnTo>
                    <a:pt x="8069" y="74649"/>
                  </a:lnTo>
                  <a:close/>
                  <a:moveTo>
                    <a:pt x="7247" y="85686"/>
                  </a:moveTo>
                  <a:lnTo>
                    <a:pt x="6443" y="96499"/>
                  </a:lnTo>
                  <a:lnTo>
                    <a:pt x="6667" y="96515"/>
                  </a:lnTo>
                  <a:lnTo>
                    <a:pt x="7479" y="85702"/>
                  </a:lnTo>
                  <a:lnTo>
                    <a:pt x="7247" y="85686"/>
                  </a:lnTo>
                  <a:close/>
                  <a:moveTo>
                    <a:pt x="6427" y="96732"/>
                  </a:moveTo>
                  <a:lnTo>
                    <a:pt x="5615" y="107545"/>
                  </a:lnTo>
                  <a:lnTo>
                    <a:pt x="5846" y="107560"/>
                  </a:lnTo>
                  <a:lnTo>
                    <a:pt x="6650" y="96748"/>
                  </a:lnTo>
                  <a:lnTo>
                    <a:pt x="6427" y="96732"/>
                  </a:lnTo>
                  <a:close/>
                  <a:moveTo>
                    <a:pt x="5597" y="107777"/>
                  </a:moveTo>
                  <a:lnTo>
                    <a:pt x="4793" y="118590"/>
                  </a:lnTo>
                  <a:lnTo>
                    <a:pt x="5026" y="118606"/>
                  </a:lnTo>
                  <a:lnTo>
                    <a:pt x="5830" y="107793"/>
                  </a:lnTo>
                  <a:lnTo>
                    <a:pt x="5597" y="107777"/>
                  </a:lnTo>
                  <a:close/>
                  <a:moveTo>
                    <a:pt x="4777" y="118815"/>
                  </a:moveTo>
                  <a:lnTo>
                    <a:pt x="3973" y="129636"/>
                  </a:lnTo>
                  <a:lnTo>
                    <a:pt x="4196" y="129652"/>
                  </a:lnTo>
                  <a:lnTo>
                    <a:pt x="5008" y="118839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43" y="140673"/>
                  </a:lnTo>
                  <a:lnTo>
                    <a:pt x="3376" y="140689"/>
                  </a:lnTo>
                  <a:lnTo>
                    <a:pt x="4180" y="129877"/>
                  </a:lnTo>
                  <a:lnTo>
                    <a:pt x="3955" y="129861"/>
                  </a:lnTo>
                  <a:close/>
                  <a:moveTo>
                    <a:pt x="3127" y="140906"/>
                  </a:moveTo>
                  <a:lnTo>
                    <a:pt x="2321" y="151719"/>
                  </a:lnTo>
                  <a:lnTo>
                    <a:pt x="2554" y="151735"/>
                  </a:lnTo>
                  <a:lnTo>
                    <a:pt x="3358" y="140922"/>
                  </a:lnTo>
                  <a:lnTo>
                    <a:pt x="3127" y="140906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24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5" y="162988"/>
                  </a:moveTo>
                  <a:lnTo>
                    <a:pt x="671" y="173802"/>
                  </a:lnTo>
                  <a:lnTo>
                    <a:pt x="904" y="173826"/>
                  </a:lnTo>
                  <a:lnTo>
                    <a:pt x="1708" y="163005"/>
                  </a:lnTo>
                  <a:lnTo>
                    <a:pt x="1485" y="162988"/>
                  </a:lnTo>
                  <a:close/>
                  <a:moveTo>
                    <a:pt x="655" y="174033"/>
                  </a:moveTo>
                  <a:lnTo>
                    <a:pt x="0" y="182874"/>
                  </a:lnTo>
                  <a:lnTo>
                    <a:pt x="231" y="182890"/>
                  </a:lnTo>
                  <a:lnTo>
                    <a:pt x="888" y="174051"/>
                  </a:lnTo>
                  <a:lnTo>
                    <a:pt x="655" y="1740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1"/>
            <p:cNvSpPr/>
            <p:nvPr/>
          </p:nvSpPr>
          <p:spPr>
            <a:xfrm>
              <a:off x="4877375" y="663775"/>
              <a:ext cx="346625" cy="4572300"/>
            </a:xfrm>
            <a:custGeom>
              <a:avLst/>
              <a:gdLst/>
              <a:ahLst/>
              <a:cxnLst/>
              <a:rect l="l" t="t" r="r" b="b"/>
              <a:pathLst>
                <a:path w="13865" h="182892" extrusionOk="0">
                  <a:moveTo>
                    <a:pt x="13634" y="0"/>
                  </a:moveTo>
                  <a:lnTo>
                    <a:pt x="13029" y="8160"/>
                  </a:lnTo>
                  <a:lnTo>
                    <a:pt x="13260" y="8176"/>
                  </a:lnTo>
                  <a:lnTo>
                    <a:pt x="13865" y="16"/>
                  </a:lnTo>
                  <a:lnTo>
                    <a:pt x="13634" y="0"/>
                  </a:lnTo>
                  <a:close/>
                  <a:moveTo>
                    <a:pt x="13011" y="8385"/>
                  </a:moveTo>
                  <a:lnTo>
                    <a:pt x="12207" y="19206"/>
                  </a:lnTo>
                  <a:lnTo>
                    <a:pt x="12432" y="19221"/>
                  </a:lnTo>
                  <a:lnTo>
                    <a:pt x="13244" y="8409"/>
                  </a:lnTo>
                  <a:lnTo>
                    <a:pt x="13011" y="8385"/>
                  </a:lnTo>
                  <a:close/>
                  <a:moveTo>
                    <a:pt x="12191" y="19430"/>
                  </a:moveTo>
                  <a:lnTo>
                    <a:pt x="11377" y="30243"/>
                  </a:lnTo>
                  <a:lnTo>
                    <a:pt x="11610" y="30259"/>
                  </a:lnTo>
                  <a:lnTo>
                    <a:pt x="12414" y="19446"/>
                  </a:lnTo>
                  <a:lnTo>
                    <a:pt x="12191" y="19430"/>
                  </a:lnTo>
                  <a:close/>
                  <a:moveTo>
                    <a:pt x="11361" y="30476"/>
                  </a:moveTo>
                  <a:lnTo>
                    <a:pt x="10557" y="41289"/>
                  </a:lnTo>
                  <a:lnTo>
                    <a:pt x="10790" y="41305"/>
                  </a:lnTo>
                  <a:lnTo>
                    <a:pt x="11594" y="30492"/>
                  </a:lnTo>
                  <a:lnTo>
                    <a:pt x="11361" y="30476"/>
                  </a:lnTo>
                  <a:close/>
                  <a:moveTo>
                    <a:pt x="10541" y="41522"/>
                  </a:moveTo>
                  <a:lnTo>
                    <a:pt x="9735" y="52334"/>
                  </a:lnTo>
                  <a:lnTo>
                    <a:pt x="9960" y="52350"/>
                  </a:lnTo>
                  <a:lnTo>
                    <a:pt x="10772" y="41538"/>
                  </a:lnTo>
                  <a:lnTo>
                    <a:pt x="10541" y="41522"/>
                  </a:lnTo>
                  <a:close/>
                  <a:moveTo>
                    <a:pt x="9719" y="52557"/>
                  </a:moveTo>
                  <a:lnTo>
                    <a:pt x="8907" y="63372"/>
                  </a:lnTo>
                  <a:lnTo>
                    <a:pt x="9138" y="63396"/>
                  </a:lnTo>
                  <a:lnTo>
                    <a:pt x="9944" y="52575"/>
                  </a:lnTo>
                  <a:lnTo>
                    <a:pt x="9719" y="52557"/>
                  </a:lnTo>
                  <a:close/>
                  <a:moveTo>
                    <a:pt x="8889" y="63603"/>
                  </a:moveTo>
                  <a:lnTo>
                    <a:pt x="8085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89" y="63603"/>
                  </a:lnTo>
                  <a:close/>
                  <a:moveTo>
                    <a:pt x="8069" y="74649"/>
                  </a:moveTo>
                  <a:lnTo>
                    <a:pt x="7265" y="85463"/>
                  </a:lnTo>
                  <a:lnTo>
                    <a:pt x="7488" y="85479"/>
                  </a:lnTo>
                  <a:lnTo>
                    <a:pt x="8302" y="74666"/>
                  </a:lnTo>
                  <a:lnTo>
                    <a:pt x="8069" y="74649"/>
                  </a:lnTo>
                  <a:close/>
                  <a:moveTo>
                    <a:pt x="7247" y="85694"/>
                  </a:moveTo>
                  <a:lnTo>
                    <a:pt x="6435" y="96509"/>
                  </a:lnTo>
                  <a:lnTo>
                    <a:pt x="6668" y="96525"/>
                  </a:lnTo>
                  <a:lnTo>
                    <a:pt x="7472" y="85712"/>
                  </a:lnTo>
                  <a:lnTo>
                    <a:pt x="7247" y="85694"/>
                  </a:lnTo>
                  <a:close/>
                  <a:moveTo>
                    <a:pt x="6419" y="96732"/>
                  </a:moveTo>
                  <a:lnTo>
                    <a:pt x="5615" y="107547"/>
                  </a:lnTo>
                  <a:lnTo>
                    <a:pt x="5846" y="107562"/>
                  </a:lnTo>
                  <a:lnTo>
                    <a:pt x="6650" y="96750"/>
                  </a:lnTo>
                  <a:lnTo>
                    <a:pt x="6419" y="96732"/>
                  </a:lnTo>
                  <a:close/>
                  <a:moveTo>
                    <a:pt x="5597" y="107777"/>
                  </a:moveTo>
                  <a:lnTo>
                    <a:pt x="4793" y="118592"/>
                  </a:lnTo>
                  <a:lnTo>
                    <a:pt x="5018" y="118608"/>
                  </a:lnTo>
                  <a:lnTo>
                    <a:pt x="5830" y="107795"/>
                  </a:lnTo>
                  <a:lnTo>
                    <a:pt x="5597" y="107777"/>
                  </a:lnTo>
                  <a:close/>
                  <a:moveTo>
                    <a:pt x="4777" y="118823"/>
                  </a:moveTo>
                  <a:lnTo>
                    <a:pt x="3963" y="129638"/>
                  </a:lnTo>
                  <a:lnTo>
                    <a:pt x="4196" y="129654"/>
                  </a:lnTo>
                  <a:lnTo>
                    <a:pt x="5000" y="118841"/>
                  </a:lnTo>
                  <a:lnTo>
                    <a:pt x="4777" y="118823"/>
                  </a:lnTo>
                  <a:close/>
                  <a:moveTo>
                    <a:pt x="3948" y="129869"/>
                  </a:moveTo>
                  <a:lnTo>
                    <a:pt x="3143" y="140683"/>
                  </a:lnTo>
                  <a:lnTo>
                    <a:pt x="3376" y="140699"/>
                  </a:lnTo>
                  <a:lnTo>
                    <a:pt x="4180" y="129887"/>
                  </a:lnTo>
                  <a:lnTo>
                    <a:pt x="3948" y="129869"/>
                  </a:lnTo>
                  <a:close/>
                  <a:moveTo>
                    <a:pt x="3128" y="140906"/>
                  </a:moveTo>
                  <a:lnTo>
                    <a:pt x="2322" y="151719"/>
                  </a:lnTo>
                  <a:lnTo>
                    <a:pt x="2546" y="151737"/>
                  </a:lnTo>
                  <a:lnTo>
                    <a:pt x="3358" y="140922"/>
                  </a:lnTo>
                  <a:lnTo>
                    <a:pt x="3128" y="140906"/>
                  </a:lnTo>
                  <a:close/>
                  <a:moveTo>
                    <a:pt x="2306" y="151952"/>
                  </a:moveTo>
                  <a:lnTo>
                    <a:pt x="1494" y="162765"/>
                  </a:lnTo>
                  <a:lnTo>
                    <a:pt x="1724" y="162783"/>
                  </a:lnTo>
                  <a:lnTo>
                    <a:pt x="2530" y="151968"/>
                  </a:lnTo>
                  <a:lnTo>
                    <a:pt x="2306" y="151952"/>
                  </a:lnTo>
                  <a:close/>
                  <a:moveTo>
                    <a:pt x="1476" y="162997"/>
                  </a:moveTo>
                  <a:lnTo>
                    <a:pt x="672" y="173810"/>
                  </a:lnTo>
                  <a:lnTo>
                    <a:pt x="904" y="173828"/>
                  </a:lnTo>
                  <a:lnTo>
                    <a:pt x="1709" y="163013"/>
                  </a:lnTo>
                  <a:lnTo>
                    <a:pt x="1476" y="162997"/>
                  </a:lnTo>
                  <a:close/>
                  <a:moveTo>
                    <a:pt x="656" y="174035"/>
                  </a:moveTo>
                  <a:lnTo>
                    <a:pt x="1" y="182876"/>
                  </a:lnTo>
                  <a:lnTo>
                    <a:pt x="224" y="182892"/>
                  </a:lnTo>
                  <a:lnTo>
                    <a:pt x="889" y="174059"/>
                  </a:lnTo>
                  <a:lnTo>
                    <a:pt x="656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1"/>
            <p:cNvSpPr/>
            <p:nvPr/>
          </p:nvSpPr>
          <p:spPr>
            <a:xfrm>
              <a:off x="5153325" y="684325"/>
              <a:ext cx="346825" cy="4572500"/>
            </a:xfrm>
            <a:custGeom>
              <a:avLst/>
              <a:gdLst/>
              <a:ahLst/>
              <a:cxnLst/>
              <a:rect l="l" t="t" r="r" b="b"/>
              <a:pathLst>
                <a:path w="13873" h="182900" extrusionOk="0">
                  <a:moveTo>
                    <a:pt x="13641" y="0"/>
                  </a:moveTo>
                  <a:lnTo>
                    <a:pt x="13036" y="8160"/>
                  </a:lnTo>
                  <a:lnTo>
                    <a:pt x="13259" y="8176"/>
                  </a:lnTo>
                  <a:lnTo>
                    <a:pt x="13872" y="24"/>
                  </a:lnTo>
                  <a:lnTo>
                    <a:pt x="13641" y="0"/>
                  </a:lnTo>
                  <a:close/>
                  <a:moveTo>
                    <a:pt x="13019" y="8391"/>
                  </a:moveTo>
                  <a:lnTo>
                    <a:pt x="12207" y="19205"/>
                  </a:lnTo>
                  <a:lnTo>
                    <a:pt x="12439" y="19221"/>
                  </a:lnTo>
                  <a:lnTo>
                    <a:pt x="13243" y="8409"/>
                  </a:lnTo>
                  <a:lnTo>
                    <a:pt x="13019" y="8391"/>
                  </a:lnTo>
                  <a:close/>
                  <a:moveTo>
                    <a:pt x="12191" y="19428"/>
                  </a:moveTo>
                  <a:lnTo>
                    <a:pt x="11385" y="30251"/>
                  </a:lnTo>
                  <a:lnTo>
                    <a:pt x="11617" y="30267"/>
                  </a:lnTo>
                  <a:lnTo>
                    <a:pt x="12422" y="19454"/>
                  </a:lnTo>
                  <a:lnTo>
                    <a:pt x="12191" y="19428"/>
                  </a:lnTo>
                  <a:close/>
                  <a:moveTo>
                    <a:pt x="11369" y="30474"/>
                  </a:moveTo>
                  <a:lnTo>
                    <a:pt x="10565" y="41287"/>
                  </a:lnTo>
                  <a:lnTo>
                    <a:pt x="10788" y="41305"/>
                  </a:lnTo>
                  <a:lnTo>
                    <a:pt x="11602" y="30490"/>
                  </a:lnTo>
                  <a:lnTo>
                    <a:pt x="11369" y="30474"/>
                  </a:lnTo>
                  <a:close/>
                  <a:moveTo>
                    <a:pt x="10549" y="41520"/>
                  </a:moveTo>
                  <a:lnTo>
                    <a:pt x="9735" y="52332"/>
                  </a:lnTo>
                  <a:lnTo>
                    <a:pt x="9968" y="52350"/>
                  </a:lnTo>
                  <a:lnTo>
                    <a:pt x="10772" y="41536"/>
                  </a:lnTo>
                  <a:lnTo>
                    <a:pt x="10549" y="41520"/>
                  </a:lnTo>
                  <a:close/>
                  <a:moveTo>
                    <a:pt x="9719" y="52565"/>
                  </a:moveTo>
                  <a:lnTo>
                    <a:pt x="8915" y="63378"/>
                  </a:lnTo>
                  <a:lnTo>
                    <a:pt x="9146" y="63396"/>
                  </a:lnTo>
                  <a:lnTo>
                    <a:pt x="9952" y="52581"/>
                  </a:lnTo>
                  <a:lnTo>
                    <a:pt x="9719" y="52565"/>
                  </a:lnTo>
                  <a:close/>
                  <a:moveTo>
                    <a:pt x="8897" y="63603"/>
                  </a:moveTo>
                  <a:lnTo>
                    <a:pt x="8093" y="74424"/>
                  </a:lnTo>
                  <a:lnTo>
                    <a:pt x="8318" y="74441"/>
                  </a:lnTo>
                  <a:lnTo>
                    <a:pt x="9130" y="63619"/>
                  </a:lnTo>
                  <a:lnTo>
                    <a:pt x="8897" y="63603"/>
                  </a:lnTo>
                  <a:close/>
                  <a:moveTo>
                    <a:pt x="8077" y="74648"/>
                  </a:moveTo>
                  <a:lnTo>
                    <a:pt x="7265" y="85461"/>
                  </a:lnTo>
                  <a:lnTo>
                    <a:pt x="7496" y="85479"/>
                  </a:lnTo>
                  <a:lnTo>
                    <a:pt x="8300" y="74664"/>
                  </a:lnTo>
                  <a:lnTo>
                    <a:pt x="8077" y="74648"/>
                  </a:lnTo>
                  <a:close/>
                  <a:moveTo>
                    <a:pt x="7247" y="85694"/>
                  </a:moveTo>
                  <a:lnTo>
                    <a:pt x="6443" y="96507"/>
                  </a:lnTo>
                  <a:lnTo>
                    <a:pt x="6676" y="96525"/>
                  </a:lnTo>
                  <a:lnTo>
                    <a:pt x="7480" y="85710"/>
                  </a:lnTo>
                  <a:lnTo>
                    <a:pt x="7247" y="85694"/>
                  </a:lnTo>
                  <a:close/>
                  <a:moveTo>
                    <a:pt x="6427" y="96740"/>
                  </a:moveTo>
                  <a:lnTo>
                    <a:pt x="5623" y="107552"/>
                  </a:lnTo>
                  <a:lnTo>
                    <a:pt x="5846" y="107570"/>
                  </a:lnTo>
                  <a:lnTo>
                    <a:pt x="6658" y="96756"/>
                  </a:lnTo>
                  <a:lnTo>
                    <a:pt x="6427" y="96740"/>
                  </a:lnTo>
                  <a:close/>
                  <a:moveTo>
                    <a:pt x="5605" y="107777"/>
                  </a:moveTo>
                  <a:lnTo>
                    <a:pt x="4801" y="118590"/>
                  </a:lnTo>
                  <a:lnTo>
                    <a:pt x="5026" y="118616"/>
                  </a:lnTo>
                  <a:lnTo>
                    <a:pt x="5830" y="107793"/>
                  </a:lnTo>
                  <a:lnTo>
                    <a:pt x="5605" y="107777"/>
                  </a:lnTo>
                  <a:close/>
                  <a:moveTo>
                    <a:pt x="4777" y="118823"/>
                  </a:moveTo>
                  <a:lnTo>
                    <a:pt x="3971" y="129636"/>
                  </a:lnTo>
                  <a:lnTo>
                    <a:pt x="4204" y="129652"/>
                  </a:lnTo>
                  <a:lnTo>
                    <a:pt x="5008" y="118839"/>
                  </a:lnTo>
                  <a:lnTo>
                    <a:pt x="4777" y="118823"/>
                  </a:lnTo>
                  <a:close/>
                  <a:moveTo>
                    <a:pt x="3955" y="129869"/>
                  </a:moveTo>
                  <a:lnTo>
                    <a:pt x="3151" y="140681"/>
                  </a:lnTo>
                  <a:lnTo>
                    <a:pt x="3384" y="140697"/>
                  </a:lnTo>
                  <a:lnTo>
                    <a:pt x="4188" y="129884"/>
                  </a:lnTo>
                  <a:lnTo>
                    <a:pt x="3955" y="129869"/>
                  </a:lnTo>
                  <a:close/>
                  <a:moveTo>
                    <a:pt x="3135" y="140914"/>
                  </a:moveTo>
                  <a:lnTo>
                    <a:pt x="2329" y="151727"/>
                  </a:lnTo>
                  <a:lnTo>
                    <a:pt x="2554" y="151743"/>
                  </a:lnTo>
                  <a:lnTo>
                    <a:pt x="3358" y="140930"/>
                  </a:lnTo>
                  <a:lnTo>
                    <a:pt x="3135" y="140914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32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3" y="162997"/>
                  </a:moveTo>
                  <a:lnTo>
                    <a:pt x="679" y="173810"/>
                  </a:lnTo>
                  <a:lnTo>
                    <a:pt x="912" y="173826"/>
                  </a:lnTo>
                  <a:lnTo>
                    <a:pt x="1716" y="163013"/>
                  </a:lnTo>
                  <a:lnTo>
                    <a:pt x="1483" y="162997"/>
                  </a:lnTo>
                  <a:close/>
                  <a:moveTo>
                    <a:pt x="663" y="174043"/>
                  </a:moveTo>
                  <a:lnTo>
                    <a:pt x="1" y="182882"/>
                  </a:lnTo>
                  <a:lnTo>
                    <a:pt x="231" y="182899"/>
                  </a:lnTo>
                  <a:lnTo>
                    <a:pt x="886" y="174059"/>
                  </a:lnTo>
                  <a:lnTo>
                    <a:pt x="663" y="1740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1"/>
            <p:cNvSpPr/>
            <p:nvPr/>
          </p:nvSpPr>
          <p:spPr>
            <a:xfrm>
              <a:off x="5429475" y="705000"/>
              <a:ext cx="346625" cy="4572325"/>
            </a:xfrm>
            <a:custGeom>
              <a:avLst/>
              <a:gdLst/>
              <a:ahLst/>
              <a:cxnLst/>
              <a:rect l="l" t="t" r="r" b="b"/>
              <a:pathLst>
                <a:path w="13865" h="182893" extrusionOk="0">
                  <a:moveTo>
                    <a:pt x="13641" y="1"/>
                  </a:moveTo>
                  <a:lnTo>
                    <a:pt x="13026" y="8153"/>
                  </a:lnTo>
                  <a:lnTo>
                    <a:pt x="13259" y="8179"/>
                  </a:lnTo>
                  <a:lnTo>
                    <a:pt x="13864" y="19"/>
                  </a:lnTo>
                  <a:lnTo>
                    <a:pt x="13641" y="1"/>
                  </a:lnTo>
                  <a:close/>
                  <a:moveTo>
                    <a:pt x="13010" y="8386"/>
                  </a:moveTo>
                  <a:lnTo>
                    <a:pt x="12206" y="19198"/>
                  </a:lnTo>
                  <a:lnTo>
                    <a:pt x="12439" y="19214"/>
                  </a:lnTo>
                  <a:lnTo>
                    <a:pt x="13243" y="8402"/>
                  </a:lnTo>
                  <a:lnTo>
                    <a:pt x="13010" y="8386"/>
                  </a:lnTo>
                  <a:close/>
                  <a:moveTo>
                    <a:pt x="12190" y="19431"/>
                  </a:moveTo>
                  <a:lnTo>
                    <a:pt x="11384" y="30244"/>
                  </a:lnTo>
                  <a:lnTo>
                    <a:pt x="11609" y="30260"/>
                  </a:lnTo>
                  <a:lnTo>
                    <a:pt x="12421" y="19447"/>
                  </a:lnTo>
                  <a:lnTo>
                    <a:pt x="12190" y="19431"/>
                  </a:lnTo>
                  <a:close/>
                  <a:moveTo>
                    <a:pt x="11368" y="30477"/>
                  </a:moveTo>
                  <a:lnTo>
                    <a:pt x="10564" y="41290"/>
                  </a:lnTo>
                  <a:lnTo>
                    <a:pt x="10787" y="41306"/>
                  </a:lnTo>
                  <a:lnTo>
                    <a:pt x="11593" y="30493"/>
                  </a:lnTo>
                  <a:lnTo>
                    <a:pt x="11368" y="30477"/>
                  </a:lnTo>
                  <a:close/>
                  <a:moveTo>
                    <a:pt x="10538" y="41515"/>
                  </a:moveTo>
                  <a:lnTo>
                    <a:pt x="9734" y="52327"/>
                  </a:lnTo>
                  <a:lnTo>
                    <a:pt x="9967" y="52343"/>
                  </a:lnTo>
                  <a:lnTo>
                    <a:pt x="10771" y="41530"/>
                  </a:lnTo>
                  <a:lnTo>
                    <a:pt x="10538" y="41515"/>
                  </a:lnTo>
                  <a:close/>
                  <a:moveTo>
                    <a:pt x="9718" y="52560"/>
                  </a:moveTo>
                  <a:lnTo>
                    <a:pt x="8914" y="63373"/>
                  </a:lnTo>
                  <a:lnTo>
                    <a:pt x="9145" y="63389"/>
                  </a:lnTo>
                  <a:lnTo>
                    <a:pt x="9951" y="52576"/>
                  </a:lnTo>
                  <a:lnTo>
                    <a:pt x="9718" y="52560"/>
                  </a:lnTo>
                  <a:close/>
                  <a:moveTo>
                    <a:pt x="8896" y="63606"/>
                  </a:moveTo>
                  <a:lnTo>
                    <a:pt x="8092" y="74419"/>
                  </a:lnTo>
                  <a:lnTo>
                    <a:pt x="8317" y="74434"/>
                  </a:lnTo>
                  <a:lnTo>
                    <a:pt x="9121" y="63622"/>
                  </a:lnTo>
                  <a:lnTo>
                    <a:pt x="8896" y="63606"/>
                  </a:lnTo>
                  <a:close/>
                  <a:moveTo>
                    <a:pt x="8069" y="74641"/>
                  </a:moveTo>
                  <a:lnTo>
                    <a:pt x="7265" y="85464"/>
                  </a:lnTo>
                  <a:lnTo>
                    <a:pt x="7495" y="85480"/>
                  </a:lnTo>
                  <a:lnTo>
                    <a:pt x="8299" y="74667"/>
                  </a:lnTo>
                  <a:lnTo>
                    <a:pt x="8069" y="74641"/>
                  </a:lnTo>
                  <a:close/>
                  <a:moveTo>
                    <a:pt x="7247" y="85687"/>
                  </a:moveTo>
                  <a:lnTo>
                    <a:pt x="6443" y="96502"/>
                  </a:lnTo>
                  <a:lnTo>
                    <a:pt x="6675" y="96518"/>
                  </a:lnTo>
                  <a:lnTo>
                    <a:pt x="7479" y="85705"/>
                  </a:lnTo>
                  <a:lnTo>
                    <a:pt x="7247" y="85687"/>
                  </a:lnTo>
                  <a:close/>
                  <a:moveTo>
                    <a:pt x="6427" y="96733"/>
                  </a:moveTo>
                  <a:lnTo>
                    <a:pt x="5623" y="107547"/>
                  </a:lnTo>
                  <a:lnTo>
                    <a:pt x="5846" y="107563"/>
                  </a:lnTo>
                  <a:lnTo>
                    <a:pt x="6650" y="96751"/>
                  </a:lnTo>
                  <a:lnTo>
                    <a:pt x="6427" y="96733"/>
                  </a:lnTo>
                  <a:close/>
                  <a:moveTo>
                    <a:pt x="5597" y="107778"/>
                  </a:moveTo>
                  <a:lnTo>
                    <a:pt x="479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7" y="107778"/>
                  </a:lnTo>
                  <a:close/>
                  <a:moveTo>
                    <a:pt x="4777" y="118816"/>
                  </a:moveTo>
                  <a:lnTo>
                    <a:pt x="3971" y="129639"/>
                  </a:lnTo>
                  <a:lnTo>
                    <a:pt x="4204" y="129655"/>
                  </a:lnTo>
                  <a:lnTo>
                    <a:pt x="5008" y="118834"/>
                  </a:lnTo>
                  <a:lnTo>
                    <a:pt x="4777" y="118816"/>
                  </a:lnTo>
                  <a:close/>
                  <a:moveTo>
                    <a:pt x="3955" y="129862"/>
                  </a:moveTo>
                  <a:lnTo>
                    <a:pt x="3151" y="140676"/>
                  </a:lnTo>
                  <a:lnTo>
                    <a:pt x="3374" y="140692"/>
                  </a:lnTo>
                  <a:lnTo>
                    <a:pt x="4180" y="129879"/>
                  </a:lnTo>
                  <a:lnTo>
                    <a:pt x="3955" y="129862"/>
                  </a:lnTo>
                  <a:close/>
                  <a:moveTo>
                    <a:pt x="3135" y="140907"/>
                  </a:moveTo>
                  <a:lnTo>
                    <a:pt x="2321" y="151722"/>
                  </a:lnTo>
                  <a:lnTo>
                    <a:pt x="2554" y="151738"/>
                  </a:lnTo>
                  <a:lnTo>
                    <a:pt x="3358" y="140925"/>
                  </a:lnTo>
                  <a:lnTo>
                    <a:pt x="3135" y="140907"/>
                  </a:lnTo>
                  <a:close/>
                  <a:moveTo>
                    <a:pt x="2305" y="151953"/>
                  </a:moveTo>
                  <a:lnTo>
                    <a:pt x="1501" y="162767"/>
                  </a:lnTo>
                  <a:lnTo>
                    <a:pt x="1732" y="162783"/>
                  </a:lnTo>
                  <a:lnTo>
                    <a:pt x="2538" y="151971"/>
                  </a:lnTo>
                  <a:lnTo>
                    <a:pt x="2305" y="151953"/>
                  </a:lnTo>
                  <a:close/>
                  <a:moveTo>
                    <a:pt x="1483" y="162990"/>
                  </a:moveTo>
                  <a:lnTo>
                    <a:pt x="679" y="173803"/>
                  </a:lnTo>
                  <a:lnTo>
                    <a:pt x="904" y="173821"/>
                  </a:lnTo>
                  <a:lnTo>
                    <a:pt x="1716" y="163006"/>
                  </a:lnTo>
                  <a:lnTo>
                    <a:pt x="1483" y="162990"/>
                  </a:lnTo>
                  <a:close/>
                  <a:moveTo>
                    <a:pt x="663" y="174036"/>
                  </a:moveTo>
                  <a:lnTo>
                    <a:pt x="0" y="182876"/>
                  </a:lnTo>
                  <a:lnTo>
                    <a:pt x="231" y="182892"/>
                  </a:lnTo>
                  <a:lnTo>
                    <a:pt x="886" y="174052"/>
                  </a:lnTo>
                  <a:lnTo>
                    <a:pt x="663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1"/>
            <p:cNvSpPr/>
            <p:nvPr/>
          </p:nvSpPr>
          <p:spPr>
            <a:xfrm>
              <a:off x="5705600" y="725550"/>
              <a:ext cx="346625" cy="4572325"/>
            </a:xfrm>
            <a:custGeom>
              <a:avLst/>
              <a:gdLst/>
              <a:ahLst/>
              <a:cxnLst/>
              <a:rect l="l" t="t" r="r" b="b"/>
              <a:pathLst>
                <a:path w="13865" h="182893" extrusionOk="0">
                  <a:moveTo>
                    <a:pt x="13642" y="1"/>
                  </a:moveTo>
                  <a:lnTo>
                    <a:pt x="13027" y="8161"/>
                  </a:lnTo>
                  <a:lnTo>
                    <a:pt x="13260" y="8177"/>
                  </a:lnTo>
                  <a:lnTo>
                    <a:pt x="13865" y="17"/>
                  </a:lnTo>
                  <a:lnTo>
                    <a:pt x="13642" y="1"/>
                  </a:lnTo>
                  <a:close/>
                  <a:moveTo>
                    <a:pt x="13011" y="8384"/>
                  </a:moveTo>
                  <a:lnTo>
                    <a:pt x="12207" y="19198"/>
                  </a:lnTo>
                  <a:lnTo>
                    <a:pt x="12440" y="19222"/>
                  </a:lnTo>
                  <a:lnTo>
                    <a:pt x="13244" y="8402"/>
                  </a:lnTo>
                  <a:lnTo>
                    <a:pt x="13011" y="8384"/>
                  </a:lnTo>
                  <a:close/>
                  <a:moveTo>
                    <a:pt x="12191" y="19429"/>
                  </a:moveTo>
                  <a:lnTo>
                    <a:pt x="11385" y="30244"/>
                  </a:lnTo>
                  <a:lnTo>
                    <a:pt x="11610" y="30260"/>
                  </a:lnTo>
                  <a:lnTo>
                    <a:pt x="12414" y="19447"/>
                  </a:lnTo>
                  <a:lnTo>
                    <a:pt x="12191" y="19429"/>
                  </a:lnTo>
                  <a:close/>
                  <a:moveTo>
                    <a:pt x="11361" y="30475"/>
                  </a:moveTo>
                  <a:lnTo>
                    <a:pt x="10557" y="41290"/>
                  </a:lnTo>
                  <a:lnTo>
                    <a:pt x="10788" y="41306"/>
                  </a:lnTo>
                  <a:lnTo>
                    <a:pt x="11594" y="30493"/>
                  </a:lnTo>
                  <a:lnTo>
                    <a:pt x="11361" y="30475"/>
                  </a:lnTo>
                  <a:close/>
                  <a:moveTo>
                    <a:pt x="10539" y="41520"/>
                  </a:moveTo>
                  <a:lnTo>
                    <a:pt x="9735" y="52335"/>
                  </a:lnTo>
                  <a:lnTo>
                    <a:pt x="9968" y="52351"/>
                  </a:lnTo>
                  <a:lnTo>
                    <a:pt x="10772" y="41538"/>
                  </a:lnTo>
                  <a:lnTo>
                    <a:pt x="10539" y="41520"/>
                  </a:lnTo>
                  <a:close/>
                  <a:moveTo>
                    <a:pt x="9719" y="52558"/>
                  </a:moveTo>
                  <a:lnTo>
                    <a:pt x="8915" y="63371"/>
                  </a:lnTo>
                  <a:lnTo>
                    <a:pt x="9138" y="63389"/>
                  </a:lnTo>
                  <a:lnTo>
                    <a:pt x="9942" y="52574"/>
                  </a:lnTo>
                  <a:lnTo>
                    <a:pt x="9719" y="52558"/>
                  </a:lnTo>
                  <a:close/>
                  <a:moveTo>
                    <a:pt x="8897" y="63604"/>
                  </a:moveTo>
                  <a:lnTo>
                    <a:pt x="8085" y="74416"/>
                  </a:lnTo>
                  <a:lnTo>
                    <a:pt x="8318" y="74434"/>
                  </a:lnTo>
                  <a:lnTo>
                    <a:pt x="9122" y="63620"/>
                  </a:lnTo>
                  <a:lnTo>
                    <a:pt x="8897" y="63604"/>
                  </a:lnTo>
                  <a:close/>
                  <a:moveTo>
                    <a:pt x="8069" y="74649"/>
                  </a:moveTo>
                  <a:lnTo>
                    <a:pt x="7265" y="85462"/>
                  </a:lnTo>
                  <a:lnTo>
                    <a:pt x="7496" y="85480"/>
                  </a:lnTo>
                  <a:lnTo>
                    <a:pt x="8300" y="74665"/>
                  </a:lnTo>
                  <a:lnTo>
                    <a:pt x="8069" y="74649"/>
                  </a:lnTo>
                  <a:close/>
                  <a:moveTo>
                    <a:pt x="7247" y="85695"/>
                  </a:moveTo>
                  <a:lnTo>
                    <a:pt x="6443" y="96508"/>
                  </a:lnTo>
                  <a:lnTo>
                    <a:pt x="6668" y="96526"/>
                  </a:lnTo>
                  <a:lnTo>
                    <a:pt x="7480" y="85711"/>
                  </a:lnTo>
                  <a:lnTo>
                    <a:pt x="7247" y="85695"/>
                  </a:lnTo>
                  <a:close/>
                  <a:moveTo>
                    <a:pt x="6427" y="96733"/>
                  </a:moveTo>
                  <a:lnTo>
                    <a:pt x="5613" y="107545"/>
                  </a:lnTo>
                  <a:lnTo>
                    <a:pt x="5846" y="107563"/>
                  </a:lnTo>
                  <a:lnTo>
                    <a:pt x="6650" y="96749"/>
                  </a:lnTo>
                  <a:lnTo>
                    <a:pt x="6427" y="96733"/>
                  </a:lnTo>
                  <a:close/>
                  <a:moveTo>
                    <a:pt x="5597" y="107778"/>
                  </a:moveTo>
                  <a:lnTo>
                    <a:pt x="4793" y="118591"/>
                  </a:lnTo>
                  <a:lnTo>
                    <a:pt x="5026" y="118609"/>
                  </a:lnTo>
                  <a:lnTo>
                    <a:pt x="5830" y="107794"/>
                  </a:lnTo>
                  <a:lnTo>
                    <a:pt x="5597" y="107778"/>
                  </a:lnTo>
                  <a:close/>
                  <a:moveTo>
                    <a:pt x="4777" y="118824"/>
                  </a:moveTo>
                  <a:lnTo>
                    <a:pt x="3971" y="129637"/>
                  </a:lnTo>
                  <a:lnTo>
                    <a:pt x="4196" y="129654"/>
                  </a:lnTo>
                  <a:lnTo>
                    <a:pt x="5008" y="118840"/>
                  </a:lnTo>
                  <a:lnTo>
                    <a:pt x="4777" y="118824"/>
                  </a:lnTo>
                  <a:close/>
                  <a:moveTo>
                    <a:pt x="3955" y="129861"/>
                  </a:moveTo>
                  <a:lnTo>
                    <a:pt x="3143" y="140682"/>
                  </a:lnTo>
                  <a:lnTo>
                    <a:pt x="3374" y="140700"/>
                  </a:lnTo>
                  <a:lnTo>
                    <a:pt x="4180" y="129885"/>
                  </a:lnTo>
                  <a:lnTo>
                    <a:pt x="3955" y="129861"/>
                  </a:lnTo>
                  <a:close/>
                  <a:moveTo>
                    <a:pt x="3126" y="140907"/>
                  </a:moveTo>
                  <a:lnTo>
                    <a:pt x="2322" y="151720"/>
                  </a:lnTo>
                  <a:lnTo>
                    <a:pt x="2554" y="151736"/>
                  </a:lnTo>
                  <a:lnTo>
                    <a:pt x="3358" y="140923"/>
                  </a:lnTo>
                  <a:lnTo>
                    <a:pt x="3126" y="140907"/>
                  </a:lnTo>
                  <a:close/>
                  <a:moveTo>
                    <a:pt x="2306" y="151953"/>
                  </a:moveTo>
                  <a:lnTo>
                    <a:pt x="1502" y="162765"/>
                  </a:lnTo>
                  <a:lnTo>
                    <a:pt x="1724" y="162781"/>
                  </a:lnTo>
                  <a:lnTo>
                    <a:pt x="2538" y="151969"/>
                  </a:lnTo>
                  <a:lnTo>
                    <a:pt x="2306" y="151953"/>
                  </a:lnTo>
                  <a:close/>
                  <a:moveTo>
                    <a:pt x="1484" y="162998"/>
                  </a:moveTo>
                  <a:lnTo>
                    <a:pt x="672" y="173811"/>
                  </a:lnTo>
                  <a:lnTo>
                    <a:pt x="904" y="173827"/>
                  </a:lnTo>
                  <a:lnTo>
                    <a:pt x="1709" y="163014"/>
                  </a:lnTo>
                  <a:lnTo>
                    <a:pt x="1484" y="162998"/>
                  </a:lnTo>
                  <a:close/>
                  <a:moveTo>
                    <a:pt x="656" y="174036"/>
                  </a:moveTo>
                  <a:lnTo>
                    <a:pt x="1" y="182874"/>
                  </a:lnTo>
                  <a:lnTo>
                    <a:pt x="224" y="182892"/>
                  </a:lnTo>
                  <a:lnTo>
                    <a:pt x="887" y="174052"/>
                  </a:lnTo>
                  <a:lnTo>
                    <a:pt x="656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1"/>
            <p:cNvSpPr/>
            <p:nvPr/>
          </p:nvSpPr>
          <p:spPr>
            <a:xfrm>
              <a:off x="5981750" y="746050"/>
              <a:ext cx="346625" cy="4572525"/>
            </a:xfrm>
            <a:custGeom>
              <a:avLst/>
              <a:gdLst/>
              <a:ahLst/>
              <a:cxnLst/>
              <a:rect l="l" t="t" r="r" b="b"/>
              <a:pathLst>
                <a:path w="13865" h="182901" extrusionOk="0">
                  <a:moveTo>
                    <a:pt x="13633" y="1"/>
                  </a:moveTo>
                  <a:lnTo>
                    <a:pt x="13026" y="8161"/>
                  </a:lnTo>
                  <a:lnTo>
                    <a:pt x="13259" y="8179"/>
                  </a:lnTo>
                  <a:lnTo>
                    <a:pt x="13864" y="27"/>
                  </a:lnTo>
                  <a:lnTo>
                    <a:pt x="13633" y="1"/>
                  </a:lnTo>
                  <a:close/>
                  <a:moveTo>
                    <a:pt x="13011" y="8394"/>
                  </a:moveTo>
                  <a:lnTo>
                    <a:pt x="12207" y="19206"/>
                  </a:lnTo>
                  <a:lnTo>
                    <a:pt x="12429" y="19224"/>
                  </a:lnTo>
                  <a:lnTo>
                    <a:pt x="13243" y="8409"/>
                  </a:lnTo>
                  <a:lnTo>
                    <a:pt x="13011" y="8394"/>
                  </a:lnTo>
                  <a:close/>
                  <a:moveTo>
                    <a:pt x="12191" y="19431"/>
                  </a:moveTo>
                  <a:lnTo>
                    <a:pt x="11377" y="30252"/>
                  </a:lnTo>
                  <a:lnTo>
                    <a:pt x="11609" y="30270"/>
                  </a:lnTo>
                  <a:lnTo>
                    <a:pt x="12413" y="19455"/>
                  </a:lnTo>
                  <a:lnTo>
                    <a:pt x="12191" y="19431"/>
                  </a:lnTo>
                  <a:close/>
                  <a:moveTo>
                    <a:pt x="11361" y="30477"/>
                  </a:moveTo>
                  <a:lnTo>
                    <a:pt x="10557" y="41290"/>
                  </a:lnTo>
                  <a:lnTo>
                    <a:pt x="10787" y="41305"/>
                  </a:lnTo>
                  <a:lnTo>
                    <a:pt x="11594" y="30493"/>
                  </a:lnTo>
                  <a:lnTo>
                    <a:pt x="11361" y="30477"/>
                  </a:lnTo>
                  <a:close/>
                  <a:moveTo>
                    <a:pt x="10539" y="41522"/>
                  </a:moveTo>
                  <a:lnTo>
                    <a:pt x="9735" y="52335"/>
                  </a:lnTo>
                  <a:lnTo>
                    <a:pt x="9960" y="52351"/>
                  </a:lnTo>
                  <a:lnTo>
                    <a:pt x="10772" y="41538"/>
                  </a:lnTo>
                  <a:lnTo>
                    <a:pt x="10539" y="41522"/>
                  </a:lnTo>
                  <a:close/>
                  <a:moveTo>
                    <a:pt x="9719" y="52568"/>
                  </a:moveTo>
                  <a:lnTo>
                    <a:pt x="8907" y="63381"/>
                  </a:lnTo>
                  <a:lnTo>
                    <a:pt x="9138" y="63397"/>
                  </a:lnTo>
                  <a:lnTo>
                    <a:pt x="9942" y="52584"/>
                  </a:lnTo>
                  <a:lnTo>
                    <a:pt x="9719" y="52568"/>
                  </a:lnTo>
                  <a:close/>
                  <a:moveTo>
                    <a:pt x="8889" y="63606"/>
                  </a:moveTo>
                  <a:lnTo>
                    <a:pt x="8085" y="74418"/>
                  </a:lnTo>
                  <a:lnTo>
                    <a:pt x="8318" y="74442"/>
                  </a:lnTo>
                  <a:lnTo>
                    <a:pt x="9122" y="63622"/>
                  </a:lnTo>
                  <a:lnTo>
                    <a:pt x="8889" y="63606"/>
                  </a:lnTo>
                  <a:close/>
                  <a:moveTo>
                    <a:pt x="8069" y="74651"/>
                  </a:moveTo>
                  <a:lnTo>
                    <a:pt x="7265" y="85464"/>
                  </a:lnTo>
                  <a:lnTo>
                    <a:pt x="7488" y="85480"/>
                  </a:lnTo>
                  <a:lnTo>
                    <a:pt x="8300" y="74667"/>
                  </a:lnTo>
                  <a:lnTo>
                    <a:pt x="8069" y="74651"/>
                  </a:lnTo>
                  <a:close/>
                  <a:moveTo>
                    <a:pt x="7247" y="85697"/>
                  </a:moveTo>
                  <a:lnTo>
                    <a:pt x="6435" y="96510"/>
                  </a:lnTo>
                  <a:lnTo>
                    <a:pt x="6668" y="96526"/>
                  </a:lnTo>
                  <a:lnTo>
                    <a:pt x="7472" y="85713"/>
                  </a:lnTo>
                  <a:lnTo>
                    <a:pt x="7247" y="85697"/>
                  </a:lnTo>
                  <a:close/>
                  <a:moveTo>
                    <a:pt x="6419" y="96743"/>
                  </a:moveTo>
                  <a:lnTo>
                    <a:pt x="5613" y="107555"/>
                  </a:lnTo>
                  <a:lnTo>
                    <a:pt x="5846" y="107571"/>
                  </a:lnTo>
                  <a:lnTo>
                    <a:pt x="6650" y="96758"/>
                  </a:lnTo>
                  <a:lnTo>
                    <a:pt x="6419" y="96743"/>
                  </a:lnTo>
                  <a:close/>
                  <a:moveTo>
                    <a:pt x="5597" y="107778"/>
                  </a:moveTo>
                  <a:lnTo>
                    <a:pt x="4793" y="118593"/>
                  </a:lnTo>
                  <a:lnTo>
                    <a:pt x="5016" y="118609"/>
                  </a:lnTo>
                  <a:lnTo>
                    <a:pt x="5830" y="107796"/>
                  </a:lnTo>
                  <a:lnTo>
                    <a:pt x="5597" y="107778"/>
                  </a:lnTo>
                  <a:close/>
                  <a:moveTo>
                    <a:pt x="4777" y="118824"/>
                  </a:moveTo>
                  <a:lnTo>
                    <a:pt x="3963" y="129639"/>
                  </a:lnTo>
                  <a:lnTo>
                    <a:pt x="4196" y="129654"/>
                  </a:lnTo>
                  <a:lnTo>
                    <a:pt x="5000" y="118842"/>
                  </a:lnTo>
                  <a:lnTo>
                    <a:pt x="4777" y="118824"/>
                  </a:lnTo>
                  <a:close/>
                  <a:moveTo>
                    <a:pt x="3947" y="129869"/>
                  </a:moveTo>
                  <a:lnTo>
                    <a:pt x="3143" y="140684"/>
                  </a:lnTo>
                  <a:lnTo>
                    <a:pt x="3374" y="140700"/>
                  </a:lnTo>
                  <a:lnTo>
                    <a:pt x="4180" y="129887"/>
                  </a:lnTo>
                  <a:lnTo>
                    <a:pt x="3947" y="129869"/>
                  </a:lnTo>
                  <a:close/>
                  <a:moveTo>
                    <a:pt x="3125" y="140915"/>
                  </a:moveTo>
                  <a:lnTo>
                    <a:pt x="2321" y="151730"/>
                  </a:lnTo>
                  <a:lnTo>
                    <a:pt x="2546" y="151746"/>
                  </a:lnTo>
                  <a:lnTo>
                    <a:pt x="3358" y="140933"/>
                  </a:lnTo>
                  <a:lnTo>
                    <a:pt x="3125" y="140915"/>
                  </a:lnTo>
                  <a:close/>
                  <a:moveTo>
                    <a:pt x="2305" y="151953"/>
                  </a:moveTo>
                  <a:lnTo>
                    <a:pt x="1493" y="162767"/>
                  </a:lnTo>
                  <a:lnTo>
                    <a:pt x="1724" y="162783"/>
                  </a:lnTo>
                  <a:lnTo>
                    <a:pt x="2528" y="151971"/>
                  </a:lnTo>
                  <a:lnTo>
                    <a:pt x="2305" y="151953"/>
                  </a:lnTo>
                  <a:close/>
                  <a:moveTo>
                    <a:pt x="1475" y="162998"/>
                  </a:moveTo>
                  <a:lnTo>
                    <a:pt x="671" y="173813"/>
                  </a:lnTo>
                  <a:lnTo>
                    <a:pt x="904" y="173829"/>
                  </a:lnTo>
                  <a:lnTo>
                    <a:pt x="1708" y="163016"/>
                  </a:lnTo>
                  <a:lnTo>
                    <a:pt x="1475" y="162998"/>
                  </a:lnTo>
                  <a:close/>
                  <a:moveTo>
                    <a:pt x="655" y="174044"/>
                  </a:moveTo>
                  <a:lnTo>
                    <a:pt x="1" y="182884"/>
                  </a:lnTo>
                  <a:lnTo>
                    <a:pt x="223" y="182900"/>
                  </a:lnTo>
                  <a:lnTo>
                    <a:pt x="886" y="174062"/>
                  </a:lnTo>
                  <a:lnTo>
                    <a:pt x="655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1"/>
            <p:cNvSpPr/>
            <p:nvPr/>
          </p:nvSpPr>
          <p:spPr>
            <a:xfrm>
              <a:off x="6257650" y="766800"/>
              <a:ext cx="346850" cy="4572325"/>
            </a:xfrm>
            <a:custGeom>
              <a:avLst/>
              <a:gdLst/>
              <a:ahLst/>
              <a:cxnLst/>
              <a:rect l="l" t="t" r="r" b="b"/>
              <a:pathLst>
                <a:path w="13874" h="182893" extrusionOk="0">
                  <a:moveTo>
                    <a:pt x="13643" y="1"/>
                  </a:moveTo>
                  <a:lnTo>
                    <a:pt x="13036" y="8153"/>
                  </a:lnTo>
                  <a:lnTo>
                    <a:pt x="13261" y="8169"/>
                  </a:lnTo>
                  <a:lnTo>
                    <a:pt x="13874" y="17"/>
                  </a:lnTo>
                  <a:lnTo>
                    <a:pt x="13643" y="1"/>
                  </a:lnTo>
                  <a:close/>
                  <a:moveTo>
                    <a:pt x="13020" y="8384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5" y="8401"/>
                  </a:lnTo>
                  <a:lnTo>
                    <a:pt x="13020" y="8384"/>
                  </a:lnTo>
                  <a:close/>
                  <a:moveTo>
                    <a:pt x="12190" y="19429"/>
                  </a:moveTo>
                  <a:lnTo>
                    <a:pt x="11386" y="30244"/>
                  </a:lnTo>
                  <a:lnTo>
                    <a:pt x="11619" y="30260"/>
                  </a:lnTo>
                  <a:lnTo>
                    <a:pt x="12423" y="19447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6" y="41289"/>
                  </a:lnTo>
                  <a:lnTo>
                    <a:pt x="10789" y="41305"/>
                  </a:lnTo>
                  <a:lnTo>
                    <a:pt x="11603" y="30493"/>
                  </a:lnTo>
                  <a:lnTo>
                    <a:pt x="11370" y="30475"/>
                  </a:lnTo>
                  <a:close/>
                  <a:moveTo>
                    <a:pt x="10548" y="41512"/>
                  </a:moveTo>
                  <a:lnTo>
                    <a:pt x="9736" y="52327"/>
                  </a:lnTo>
                  <a:lnTo>
                    <a:pt x="9969" y="52343"/>
                  </a:lnTo>
                  <a:lnTo>
                    <a:pt x="10773" y="41530"/>
                  </a:lnTo>
                  <a:lnTo>
                    <a:pt x="10548" y="41512"/>
                  </a:lnTo>
                  <a:close/>
                  <a:moveTo>
                    <a:pt x="9720" y="52558"/>
                  </a:moveTo>
                  <a:lnTo>
                    <a:pt x="8916" y="63373"/>
                  </a:lnTo>
                  <a:lnTo>
                    <a:pt x="9147" y="63389"/>
                  </a:lnTo>
                  <a:lnTo>
                    <a:pt x="9951" y="52576"/>
                  </a:lnTo>
                  <a:lnTo>
                    <a:pt x="9720" y="52558"/>
                  </a:lnTo>
                  <a:close/>
                  <a:moveTo>
                    <a:pt x="8898" y="63604"/>
                  </a:moveTo>
                  <a:lnTo>
                    <a:pt x="8094" y="74418"/>
                  </a:lnTo>
                  <a:lnTo>
                    <a:pt x="8319" y="74434"/>
                  </a:lnTo>
                  <a:lnTo>
                    <a:pt x="9131" y="63622"/>
                  </a:lnTo>
                  <a:lnTo>
                    <a:pt x="8898" y="63604"/>
                  </a:lnTo>
                  <a:close/>
                  <a:moveTo>
                    <a:pt x="8079" y="74641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1" y="74667"/>
                  </a:lnTo>
                  <a:lnTo>
                    <a:pt x="8079" y="74641"/>
                  </a:lnTo>
                  <a:close/>
                  <a:moveTo>
                    <a:pt x="7249" y="85687"/>
                  </a:moveTo>
                  <a:lnTo>
                    <a:pt x="6445" y="96500"/>
                  </a:lnTo>
                  <a:lnTo>
                    <a:pt x="6677" y="96518"/>
                  </a:lnTo>
                  <a:lnTo>
                    <a:pt x="7481" y="85703"/>
                  </a:lnTo>
                  <a:lnTo>
                    <a:pt x="7249" y="85687"/>
                  </a:lnTo>
                  <a:close/>
                  <a:moveTo>
                    <a:pt x="6429" y="96732"/>
                  </a:moveTo>
                  <a:lnTo>
                    <a:pt x="5623" y="107545"/>
                  </a:lnTo>
                  <a:lnTo>
                    <a:pt x="5848" y="107563"/>
                  </a:lnTo>
                  <a:lnTo>
                    <a:pt x="6660" y="96748"/>
                  </a:lnTo>
                  <a:lnTo>
                    <a:pt x="6429" y="96732"/>
                  </a:lnTo>
                  <a:close/>
                  <a:moveTo>
                    <a:pt x="5607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2" y="107794"/>
                  </a:lnTo>
                  <a:lnTo>
                    <a:pt x="5607" y="107778"/>
                  </a:lnTo>
                  <a:close/>
                  <a:moveTo>
                    <a:pt x="4777" y="118816"/>
                  </a:moveTo>
                  <a:lnTo>
                    <a:pt x="3973" y="129629"/>
                  </a:lnTo>
                  <a:lnTo>
                    <a:pt x="4206" y="129654"/>
                  </a:lnTo>
                  <a:lnTo>
                    <a:pt x="5010" y="118832"/>
                  </a:lnTo>
                  <a:lnTo>
                    <a:pt x="4777" y="118816"/>
                  </a:lnTo>
                  <a:close/>
                  <a:moveTo>
                    <a:pt x="3957" y="129861"/>
                  </a:moveTo>
                  <a:lnTo>
                    <a:pt x="3153" y="140674"/>
                  </a:lnTo>
                  <a:lnTo>
                    <a:pt x="3376" y="140692"/>
                  </a:lnTo>
                  <a:lnTo>
                    <a:pt x="4190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6" y="151738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7" y="151953"/>
                  </a:moveTo>
                  <a:lnTo>
                    <a:pt x="1503" y="162765"/>
                  </a:lnTo>
                  <a:lnTo>
                    <a:pt x="1734" y="162783"/>
                  </a:lnTo>
                  <a:lnTo>
                    <a:pt x="2538" y="151968"/>
                  </a:lnTo>
                  <a:lnTo>
                    <a:pt x="2307" y="151953"/>
                  </a:lnTo>
                  <a:close/>
                  <a:moveTo>
                    <a:pt x="1485" y="162990"/>
                  </a:moveTo>
                  <a:lnTo>
                    <a:pt x="681" y="173803"/>
                  </a:lnTo>
                  <a:lnTo>
                    <a:pt x="906" y="173819"/>
                  </a:lnTo>
                  <a:lnTo>
                    <a:pt x="1718" y="163006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0" y="182874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1"/>
            <p:cNvSpPr/>
            <p:nvPr/>
          </p:nvSpPr>
          <p:spPr>
            <a:xfrm>
              <a:off x="6533775" y="787300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4" y="1"/>
                  </a:moveTo>
                  <a:lnTo>
                    <a:pt x="13029" y="8161"/>
                  </a:lnTo>
                  <a:lnTo>
                    <a:pt x="13262" y="8178"/>
                  </a:lnTo>
                  <a:lnTo>
                    <a:pt x="13867" y="19"/>
                  </a:lnTo>
                  <a:lnTo>
                    <a:pt x="13644" y="1"/>
                  </a:lnTo>
                  <a:close/>
                  <a:moveTo>
                    <a:pt x="13013" y="8385"/>
                  </a:moveTo>
                  <a:lnTo>
                    <a:pt x="12209" y="19198"/>
                  </a:lnTo>
                  <a:lnTo>
                    <a:pt x="12440" y="19224"/>
                  </a:lnTo>
                  <a:lnTo>
                    <a:pt x="13246" y="8401"/>
                  </a:lnTo>
                  <a:lnTo>
                    <a:pt x="13013" y="8385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2" y="30262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77"/>
                  </a:moveTo>
                  <a:lnTo>
                    <a:pt x="10559" y="41289"/>
                  </a:lnTo>
                  <a:lnTo>
                    <a:pt x="10790" y="41307"/>
                  </a:lnTo>
                  <a:lnTo>
                    <a:pt x="11594" y="30493"/>
                  </a:lnTo>
                  <a:lnTo>
                    <a:pt x="11371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70" y="52353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21" y="52560"/>
                  </a:moveTo>
                  <a:lnTo>
                    <a:pt x="8917" y="63373"/>
                  </a:lnTo>
                  <a:lnTo>
                    <a:pt x="9140" y="63389"/>
                  </a:lnTo>
                  <a:lnTo>
                    <a:pt x="9952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8"/>
                  </a:lnTo>
                  <a:lnTo>
                    <a:pt x="8320" y="74434"/>
                  </a:lnTo>
                  <a:lnTo>
                    <a:pt x="9124" y="63621"/>
                  </a:lnTo>
                  <a:lnTo>
                    <a:pt x="8899" y="63606"/>
                  </a:lnTo>
                  <a:close/>
                  <a:moveTo>
                    <a:pt x="8071" y="74651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71" y="74651"/>
                  </a:lnTo>
                  <a:close/>
                  <a:moveTo>
                    <a:pt x="7249" y="85697"/>
                  </a:moveTo>
                  <a:lnTo>
                    <a:pt x="6445" y="96510"/>
                  </a:lnTo>
                  <a:lnTo>
                    <a:pt x="6668" y="96525"/>
                  </a:lnTo>
                  <a:lnTo>
                    <a:pt x="7482" y="85713"/>
                  </a:lnTo>
                  <a:lnTo>
                    <a:pt x="7249" y="85697"/>
                  </a:lnTo>
                  <a:close/>
                  <a:moveTo>
                    <a:pt x="6429" y="96734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0"/>
                  </a:lnTo>
                  <a:lnTo>
                    <a:pt x="6429" y="96734"/>
                  </a:lnTo>
                  <a:close/>
                  <a:moveTo>
                    <a:pt x="5599" y="107780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2" y="107796"/>
                  </a:lnTo>
                  <a:lnTo>
                    <a:pt x="5599" y="107780"/>
                  </a:lnTo>
                  <a:close/>
                  <a:moveTo>
                    <a:pt x="4777" y="118826"/>
                  </a:moveTo>
                  <a:lnTo>
                    <a:pt x="3973" y="129638"/>
                  </a:lnTo>
                  <a:lnTo>
                    <a:pt x="4206" y="129654"/>
                  </a:lnTo>
                  <a:lnTo>
                    <a:pt x="5010" y="118842"/>
                  </a:lnTo>
                  <a:lnTo>
                    <a:pt x="4777" y="118826"/>
                  </a:lnTo>
                  <a:close/>
                  <a:moveTo>
                    <a:pt x="3957" y="129861"/>
                  </a:moveTo>
                  <a:lnTo>
                    <a:pt x="3153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7" y="129861"/>
                  </a:lnTo>
                  <a:close/>
                  <a:moveTo>
                    <a:pt x="3128" y="140907"/>
                  </a:moveTo>
                  <a:lnTo>
                    <a:pt x="2324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504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08" y="151953"/>
                  </a:lnTo>
                  <a:close/>
                  <a:moveTo>
                    <a:pt x="1486" y="162998"/>
                  </a:moveTo>
                  <a:lnTo>
                    <a:pt x="682" y="173813"/>
                  </a:lnTo>
                  <a:lnTo>
                    <a:pt x="906" y="173829"/>
                  </a:lnTo>
                  <a:lnTo>
                    <a:pt x="1711" y="163016"/>
                  </a:lnTo>
                  <a:lnTo>
                    <a:pt x="1486" y="162998"/>
                  </a:lnTo>
                  <a:close/>
                  <a:moveTo>
                    <a:pt x="658" y="174036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9" y="174054"/>
                  </a:lnTo>
                  <a:lnTo>
                    <a:pt x="658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1"/>
            <p:cNvSpPr/>
            <p:nvPr/>
          </p:nvSpPr>
          <p:spPr>
            <a:xfrm>
              <a:off x="6809925" y="807850"/>
              <a:ext cx="346675" cy="4572525"/>
            </a:xfrm>
            <a:custGeom>
              <a:avLst/>
              <a:gdLst/>
              <a:ahLst/>
              <a:cxnLst/>
              <a:rect l="l" t="t" r="r" b="b"/>
              <a:pathLst>
                <a:path w="13867" h="182901" extrusionOk="0">
                  <a:moveTo>
                    <a:pt x="13634" y="1"/>
                  </a:moveTo>
                  <a:lnTo>
                    <a:pt x="13028" y="8161"/>
                  </a:lnTo>
                  <a:lnTo>
                    <a:pt x="13261" y="8176"/>
                  </a:lnTo>
                  <a:lnTo>
                    <a:pt x="13866" y="25"/>
                  </a:lnTo>
                  <a:lnTo>
                    <a:pt x="13634" y="1"/>
                  </a:lnTo>
                  <a:close/>
                  <a:moveTo>
                    <a:pt x="13013" y="8393"/>
                  </a:moveTo>
                  <a:lnTo>
                    <a:pt x="12209" y="19206"/>
                  </a:lnTo>
                  <a:lnTo>
                    <a:pt x="12431" y="19222"/>
                  </a:lnTo>
                  <a:lnTo>
                    <a:pt x="13245" y="8409"/>
                  </a:lnTo>
                  <a:lnTo>
                    <a:pt x="13013" y="8393"/>
                  </a:lnTo>
                  <a:close/>
                  <a:moveTo>
                    <a:pt x="12191" y="19429"/>
                  </a:moveTo>
                  <a:lnTo>
                    <a:pt x="11379" y="30252"/>
                  </a:lnTo>
                  <a:lnTo>
                    <a:pt x="11611" y="30268"/>
                  </a:lnTo>
                  <a:lnTo>
                    <a:pt x="12415" y="19455"/>
                  </a:lnTo>
                  <a:lnTo>
                    <a:pt x="12191" y="19429"/>
                  </a:lnTo>
                  <a:close/>
                  <a:moveTo>
                    <a:pt x="11363" y="30475"/>
                  </a:moveTo>
                  <a:lnTo>
                    <a:pt x="10559" y="41289"/>
                  </a:lnTo>
                  <a:lnTo>
                    <a:pt x="10789" y="41305"/>
                  </a:lnTo>
                  <a:lnTo>
                    <a:pt x="11594" y="30493"/>
                  </a:lnTo>
                  <a:lnTo>
                    <a:pt x="11363" y="30475"/>
                  </a:lnTo>
                  <a:close/>
                  <a:moveTo>
                    <a:pt x="10541" y="41520"/>
                  </a:moveTo>
                  <a:lnTo>
                    <a:pt x="9737" y="52335"/>
                  </a:lnTo>
                  <a:lnTo>
                    <a:pt x="9962" y="52351"/>
                  </a:lnTo>
                  <a:lnTo>
                    <a:pt x="10774" y="41538"/>
                  </a:lnTo>
                  <a:lnTo>
                    <a:pt x="10541" y="41520"/>
                  </a:lnTo>
                  <a:close/>
                  <a:moveTo>
                    <a:pt x="9721" y="52566"/>
                  </a:moveTo>
                  <a:lnTo>
                    <a:pt x="8907" y="63381"/>
                  </a:lnTo>
                  <a:lnTo>
                    <a:pt x="9140" y="63397"/>
                  </a:lnTo>
                  <a:lnTo>
                    <a:pt x="9944" y="52584"/>
                  </a:lnTo>
                  <a:lnTo>
                    <a:pt x="9721" y="52566"/>
                  </a:lnTo>
                  <a:close/>
                  <a:moveTo>
                    <a:pt x="8891" y="63604"/>
                  </a:moveTo>
                  <a:lnTo>
                    <a:pt x="8087" y="74418"/>
                  </a:lnTo>
                  <a:lnTo>
                    <a:pt x="8320" y="74442"/>
                  </a:lnTo>
                  <a:lnTo>
                    <a:pt x="9124" y="63621"/>
                  </a:lnTo>
                  <a:lnTo>
                    <a:pt x="8891" y="63604"/>
                  </a:lnTo>
                  <a:close/>
                  <a:moveTo>
                    <a:pt x="8071" y="74649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71" y="74649"/>
                  </a:lnTo>
                  <a:close/>
                  <a:moveTo>
                    <a:pt x="7249" y="85695"/>
                  </a:moveTo>
                  <a:lnTo>
                    <a:pt x="6445" y="96509"/>
                  </a:lnTo>
                  <a:lnTo>
                    <a:pt x="6668" y="96525"/>
                  </a:lnTo>
                  <a:lnTo>
                    <a:pt x="7474" y="85713"/>
                  </a:lnTo>
                  <a:lnTo>
                    <a:pt x="7249" y="85695"/>
                  </a:lnTo>
                  <a:close/>
                  <a:moveTo>
                    <a:pt x="6419" y="96740"/>
                  </a:moveTo>
                  <a:lnTo>
                    <a:pt x="5615" y="107555"/>
                  </a:lnTo>
                  <a:lnTo>
                    <a:pt x="5848" y="107571"/>
                  </a:lnTo>
                  <a:lnTo>
                    <a:pt x="6652" y="96758"/>
                  </a:lnTo>
                  <a:lnTo>
                    <a:pt x="6419" y="96740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2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198" y="129654"/>
                  </a:lnTo>
                  <a:lnTo>
                    <a:pt x="5002" y="118840"/>
                  </a:lnTo>
                  <a:lnTo>
                    <a:pt x="4777" y="118824"/>
                  </a:lnTo>
                  <a:close/>
                  <a:moveTo>
                    <a:pt x="3949" y="129869"/>
                  </a:moveTo>
                  <a:lnTo>
                    <a:pt x="3145" y="140682"/>
                  </a:lnTo>
                  <a:lnTo>
                    <a:pt x="3376" y="140700"/>
                  </a:lnTo>
                  <a:lnTo>
                    <a:pt x="4180" y="129885"/>
                  </a:lnTo>
                  <a:lnTo>
                    <a:pt x="3949" y="129869"/>
                  </a:lnTo>
                  <a:close/>
                  <a:moveTo>
                    <a:pt x="3127" y="140915"/>
                  </a:moveTo>
                  <a:lnTo>
                    <a:pt x="2323" y="151728"/>
                  </a:lnTo>
                  <a:lnTo>
                    <a:pt x="2556" y="151746"/>
                  </a:lnTo>
                  <a:lnTo>
                    <a:pt x="3360" y="140931"/>
                  </a:lnTo>
                  <a:lnTo>
                    <a:pt x="3127" y="140915"/>
                  </a:lnTo>
                  <a:close/>
                  <a:moveTo>
                    <a:pt x="2307" y="151952"/>
                  </a:moveTo>
                  <a:lnTo>
                    <a:pt x="1503" y="162765"/>
                  </a:lnTo>
                  <a:lnTo>
                    <a:pt x="1726" y="162783"/>
                  </a:lnTo>
                  <a:lnTo>
                    <a:pt x="2538" y="151968"/>
                  </a:lnTo>
                  <a:lnTo>
                    <a:pt x="2307" y="151952"/>
                  </a:lnTo>
                  <a:close/>
                  <a:moveTo>
                    <a:pt x="1485" y="162998"/>
                  </a:moveTo>
                  <a:lnTo>
                    <a:pt x="673" y="173811"/>
                  </a:lnTo>
                  <a:lnTo>
                    <a:pt x="906" y="173829"/>
                  </a:lnTo>
                  <a:lnTo>
                    <a:pt x="1710" y="163014"/>
                  </a:lnTo>
                  <a:lnTo>
                    <a:pt x="1485" y="162998"/>
                  </a:lnTo>
                  <a:close/>
                  <a:moveTo>
                    <a:pt x="657" y="174044"/>
                  </a:moveTo>
                  <a:lnTo>
                    <a:pt x="1" y="182874"/>
                  </a:lnTo>
                  <a:lnTo>
                    <a:pt x="225" y="182900"/>
                  </a:lnTo>
                  <a:lnTo>
                    <a:pt x="888" y="174060"/>
                  </a:lnTo>
                  <a:lnTo>
                    <a:pt x="657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1"/>
            <p:cNvSpPr/>
            <p:nvPr/>
          </p:nvSpPr>
          <p:spPr>
            <a:xfrm>
              <a:off x="547000" y="520525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8" y="0"/>
                  </a:moveTo>
                  <a:lnTo>
                    <a:pt x="0" y="233"/>
                  </a:lnTo>
                  <a:lnTo>
                    <a:pt x="9529" y="938"/>
                  </a:lnTo>
                  <a:lnTo>
                    <a:pt x="9545" y="713"/>
                  </a:lnTo>
                  <a:lnTo>
                    <a:pt x="18" y="0"/>
                  </a:lnTo>
                  <a:close/>
                  <a:moveTo>
                    <a:pt x="9778" y="731"/>
                  </a:moveTo>
                  <a:lnTo>
                    <a:pt x="9762" y="954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31"/>
                  </a:lnTo>
                  <a:close/>
                  <a:moveTo>
                    <a:pt x="20824" y="1551"/>
                  </a:moveTo>
                  <a:lnTo>
                    <a:pt x="20808" y="1784"/>
                  </a:lnTo>
                  <a:lnTo>
                    <a:pt x="31621" y="2588"/>
                  </a:lnTo>
                  <a:lnTo>
                    <a:pt x="31637" y="2355"/>
                  </a:lnTo>
                  <a:lnTo>
                    <a:pt x="20824" y="1551"/>
                  </a:lnTo>
                  <a:close/>
                  <a:moveTo>
                    <a:pt x="31861" y="2373"/>
                  </a:moveTo>
                  <a:lnTo>
                    <a:pt x="31844" y="2603"/>
                  </a:lnTo>
                  <a:lnTo>
                    <a:pt x="42658" y="3408"/>
                  </a:lnTo>
                  <a:lnTo>
                    <a:pt x="42674" y="3185"/>
                  </a:lnTo>
                  <a:lnTo>
                    <a:pt x="31861" y="2373"/>
                  </a:lnTo>
                  <a:close/>
                  <a:moveTo>
                    <a:pt x="42907" y="3201"/>
                  </a:moveTo>
                  <a:lnTo>
                    <a:pt x="42889" y="3425"/>
                  </a:lnTo>
                  <a:lnTo>
                    <a:pt x="53704" y="4237"/>
                  </a:lnTo>
                  <a:lnTo>
                    <a:pt x="53720" y="4005"/>
                  </a:lnTo>
                  <a:lnTo>
                    <a:pt x="42907" y="3201"/>
                  </a:lnTo>
                  <a:close/>
                  <a:moveTo>
                    <a:pt x="53953" y="4022"/>
                  </a:moveTo>
                  <a:lnTo>
                    <a:pt x="53935" y="4253"/>
                  </a:lnTo>
                  <a:lnTo>
                    <a:pt x="64750" y="5059"/>
                  </a:lnTo>
                  <a:lnTo>
                    <a:pt x="64766" y="4827"/>
                  </a:lnTo>
                  <a:lnTo>
                    <a:pt x="53953" y="4022"/>
                  </a:lnTo>
                  <a:close/>
                  <a:moveTo>
                    <a:pt x="64998" y="4842"/>
                  </a:moveTo>
                  <a:lnTo>
                    <a:pt x="64980" y="5075"/>
                  </a:lnTo>
                  <a:lnTo>
                    <a:pt x="75795" y="5879"/>
                  </a:lnTo>
                  <a:lnTo>
                    <a:pt x="75811" y="5656"/>
                  </a:lnTo>
                  <a:lnTo>
                    <a:pt x="64998" y="4842"/>
                  </a:lnTo>
                  <a:close/>
                  <a:moveTo>
                    <a:pt x="76036" y="5672"/>
                  </a:moveTo>
                  <a:lnTo>
                    <a:pt x="76018" y="5895"/>
                  </a:lnTo>
                  <a:lnTo>
                    <a:pt x="86833" y="6709"/>
                  </a:lnTo>
                  <a:lnTo>
                    <a:pt x="86849" y="6476"/>
                  </a:lnTo>
                  <a:lnTo>
                    <a:pt x="76036" y="5672"/>
                  </a:lnTo>
                  <a:close/>
                  <a:moveTo>
                    <a:pt x="87082" y="6492"/>
                  </a:moveTo>
                  <a:lnTo>
                    <a:pt x="87064" y="6725"/>
                  </a:lnTo>
                  <a:lnTo>
                    <a:pt x="97879" y="7529"/>
                  </a:lnTo>
                  <a:lnTo>
                    <a:pt x="97895" y="7298"/>
                  </a:lnTo>
                  <a:lnTo>
                    <a:pt x="87082" y="6492"/>
                  </a:lnTo>
                  <a:close/>
                  <a:moveTo>
                    <a:pt x="98127" y="7314"/>
                  </a:moveTo>
                  <a:lnTo>
                    <a:pt x="98109" y="7547"/>
                  </a:lnTo>
                  <a:lnTo>
                    <a:pt x="108924" y="8351"/>
                  </a:lnTo>
                  <a:lnTo>
                    <a:pt x="108940" y="8126"/>
                  </a:lnTo>
                  <a:lnTo>
                    <a:pt x="98127" y="7314"/>
                  </a:lnTo>
                  <a:close/>
                  <a:moveTo>
                    <a:pt x="109173" y="8144"/>
                  </a:moveTo>
                  <a:lnTo>
                    <a:pt x="109147" y="8367"/>
                  </a:lnTo>
                  <a:lnTo>
                    <a:pt x="119970" y="9179"/>
                  </a:lnTo>
                  <a:lnTo>
                    <a:pt x="119986" y="8948"/>
                  </a:lnTo>
                  <a:lnTo>
                    <a:pt x="109173" y="8144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4" y="9768"/>
                  </a:lnTo>
                  <a:lnTo>
                    <a:pt x="120209" y="8964"/>
                  </a:lnTo>
                  <a:close/>
                  <a:moveTo>
                    <a:pt x="131254" y="9786"/>
                  </a:moveTo>
                  <a:lnTo>
                    <a:pt x="131238" y="10017"/>
                  </a:lnTo>
                  <a:lnTo>
                    <a:pt x="142051" y="10821"/>
                  </a:lnTo>
                  <a:lnTo>
                    <a:pt x="142069" y="10590"/>
                  </a:lnTo>
                  <a:lnTo>
                    <a:pt x="131254" y="9786"/>
                  </a:lnTo>
                  <a:close/>
                  <a:moveTo>
                    <a:pt x="142300" y="10614"/>
                  </a:moveTo>
                  <a:lnTo>
                    <a:pt x="142284" y="10839"/>
                  </a:lnTo>
                  <a:lnTo>
                    <a:pt x="153097" y="11643"/>
                  </a:lnTo>
                  <a:lnTo>
                    <a:pt x="153115" y="11418"/>
                  </a:lnTo>
                  <a:lnTo>
                    <a:pt x="142300" y="10614"/>
                  </a:lnTo>
                  <a:close/>
                  <a:moveTo>
                    <a:pt x="153338" y="11436"/>
                  </a:moveTo>
                  <a:lnTo>
                    <a:pt x="153322" y="11667"/>
                  </a:lnTo>
                  <a:lnTo>
                    <a:pt x="164135" y="12473"/>
                  </a:lnTo>
                  <a:lnTo>
                    <a:pt x="164160" y="12240"/>
                  </a:lnTo>
                  <a:lnTo>
                    <a:pt x="153338" y="11436"/>
                  </a:lnTo>
                  <a:close/>
                  <a:moveTo>
                    <a:pt x="164383" y="12256"/>
                  </a:moveTo>
                  <a:lnTo>
                    <a:pt x="164367" y="12489"/>
                  </a:lnTo>
                  <a:lnTo>
                    <a:pt x="175180" y="13293"/>
                  </a:lnTo>
                  <a:lnTo>
                    <a:pt x="175198" y="13060"/>
                  </a:lnTo>
                  <a:lnTo>
                    <a:pt x="164383" y="12256"/>
                  </a:lnTo>
                  <a:close/>
                  <a:moveTo>
                    <a:pt x="175429" y="13086"/>
                  </a:moveTo>
                  <a:lnTo>
                    <a:pt x="175413" y="13309"/>
                  </a:lnTo>
                  <a:lnTo>
                    <a:pt x="186226" y="14115"/>
                  </a:lnTo>
                  <a:lnTo>
                    <a:pt x="186244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9"/>
                  </a:lnTo>
                  <a:lnTo>
                    <a:pt x="197272" y="14943"/>
                  </a:lnTo>
                  <a:lnTo>
                    <a:pt x="197289" y="14712"/>
                  </a:lnTo>
                  <a:lnTo>
                    <a:pt x="186475" y="13906"/>
                  </a:lnTo>
                  <a:close/>
                  <a:moveTo>
                    <a:pt x="197512" y="14728"/>
                  </a:moveTo>
                  <a:lnTo>
                    <a:pt x="197496" y="14961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2" y="14728"/>
                  </a:lnTo>
                  <a:close/>
                  <a:moveTo>
                    <a:pt x="208558" y="15558"/>
                  </a:moveTo>
                  <a:lnTo>
                    <a:pt x="208542" y="15781"/>
                  </a:lnTo>
                  <a:lnTo>
                    <a:pt x="219355" y="16585"/>
                  </a:lnTo>
                  <a:lnTo>
                    <a:pt x="219371" y="16362"/>
                  </a:lnTo>
                  <a:lnTo>
                    <a:pt x="208558" y="15558"/>
                  </a:lnTo>
                  <a:close/>
                  <a:moveTo>
                    <a:pt x="219604" y="16378"/>
                  </a:moveTo>
                  <a:lnTo>
                    <a:pt x="219588" y="16603"/>
                  </a:lnTo>
                  <a:lnTo>
                    <a:pt x="230401" y="17415"/>
                  </a:lnTo>
                  <a:lnTo>
                    <a:pt x="230416" y="17182"/>
                  </a:lnTo>
                  <a:lnTo>
                    <a:pt x="219604" y="16378"/>
                  </a:lnTo>
                  <a:close/>
                  <a:moveTo>
                    <a:pt x="230649" y="17200"/>
                  </a:moveTo>
                  <a:lnTo>
                    <a:pt x="230633" y="17430"/>
                  </a:lnTo>
                  <a:lnTo>
                    <a:pt x="241446" y="18235"/>
                  </a:lnTo>
                  <a:lnTo>
                    <a:pt x="241462" y="18004"/>
                  </a:lnTo>
                  <a:lnTo>
                    <a:pt x="230649" y="17200"/>
                  </a:lnTo>
                  <a:close/>
                  <a:moveTo>
                    <a:pt x="241687" y="18020"/>
                  </a:moveTo>
                  <a:lnTo>
                    <a:pt x="241671" y="18252"/>
                  </a:lnTo>
                  <a:lnTo>
                    <a:pt x="252484" y="19056"/>
                  </a:lnTo>
                  <a:lnTo>
                    <a:pt x="252500" y="18832"/>
                  </a:lnTo>
                  <a:lnTo>
                    <a:pt x="241687" y="18020"/>
                  </a:lnTo>
                  <a:close/>
                  <a:moveTo>
                    <a:pt x="252733" y="18849"/>
                  </a:moveTo>
                  <a:lnTo>
                    <a:pt x="252717" y="19072"/>
                  </a:lnTo>
                  <a:lnTo>
                    <a:pt x="263530" y="19886"/>
                  </a:lnTo>
                  <a:lnTo>
                    <a:pt x="263545" y="19654"/>
                  </a:lnTo>
                  <a:lnTo>
                    <a:pt x="252733" y="18849"/>
                  </a:lnTo>
                  <a:close/>
                  <a:moveTo>
                    <a:pt x="263778" y="19669"/>
                  </a:moveTo>
                  <a:lnTo>
                    <a:pt x="263762" y="19902"/>
                  </a:lnTo>
                  <a:lnTo>
                    <a:pt x="273290" y="20615"/>
                  </a:lnTo>
                  <a:lnTo>
                    <a:pt x="273305" y="20384"/>
                  </a:lnTo>
                  <a:lnTo>
                    <a:pt x="263778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1"/>
            <p:cNvSpPr/>
            <p:nvPr/>
          </p:nvSpPr>
          <p:spPr>
            <a:xfrm>
              <a:off x="785225" y="5383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33" y="242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1"/>
            <p:cNvSpPr/>
            <p:nvPr/>
          </p:nvSpPr>
          <p:spPr>
            <a:xfrm>
              <a:off x="1061350" y="558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1"/>
            <p:cNvSpPr/>
            <p:nvPr/>
          </p:nvSpPr>
          <p:spPr>
            <a:xfrm>
              <a:off x="1337500" y="5793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49"/>
                  </a:lnTo>
                  <a:lnTo>
                    <a:pt x="241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1"/>
            <p:cNvSpPr/>
            <p:nvPr/>
          </p:nvSpPr>
          <p:spPr>
            <a:xfrm>
              <a:off x="1613450" y="6001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1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1"/>
            <p:cNvSpPr/>
            <p:nvPr/>
          </p:nvSpPr>
          <p:spPr>
            <a:xfrm>
              <a:off x="1889575" y="620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1"/>
            <p:cNvSpPr/>
            <p:nvPr/>
          </p:nvSpPr>
          <p:spPr>
            <a:xfrm>
              <a:off x="2165725" y="641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1"/>
            <p:cNvSpPr/>
            <p:nvPr/>
          </p:nvSpPr>
          <p:spPr>
            <a:xfrm>
              <a:off x="2441875" y="661925"/>
              <a:ext cx="6050" cy="6000"/>
            </a:xfrm>
            <a:custGeom>
              <a:avLst/>
              <a:gdLst/>
              <a:ahLst/>
              <a:cxnLst/>
              <a:rect l="l" t="t" r="r" b="b"/>
              <a:pathLst>
                <a:path w="242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3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1"/>
            <p:cNvSpPr/>
            <p:nvPr/>
          </p:nvSpPr>
          <p:spPr>
            <a:xfrm>
              <a:off x="2717800" y="68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1"/>
            <p:cNvSpPr/>
            <p:nvPr/>
          </p:nvSpPr>
          <p:spPr>
            <a:xfrm>
              <a:off x="2993950" y="702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1"/>
            <p:cNvSpPr/>
            <p:nvPr/>
          </p:nvSpPr>
          <p:spPr>
            <a:xfrm>
              <a:off x="3270100" y="7236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2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1"/>
            <p:cNvSpPr/>
            <p:nvPr/>
          </p:nvSpPr>
          <p:spPr>
            <a:xfrm>
              <a:off x="3546225" y="74422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1"/>
            <p:cNvSpPr/>
            <p:nvPr/>
          </p:nvSpPr>
          <p:spPr>
            <a:xfrm>
              <a:off x="3822125" y="7647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1"/>
            <p:cNvSpPr/>
            <p:nvPr/>
          </p:nvSpPr>
          <p:spPr>
            <a:xfrm>
              <a:off x="4098275" y="7852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1"/>
            <p:cNvSpPr/>
            <p:nvPr/>
          </p:nvSpPr>
          <p:spPr>
            <a:xfrm>
              <a:off x="4374400" y="8059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25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1"/>
            <p:cNvSpPr/>
            <p:nvPr/>
          </p:nvSpPr>
          <p:spPr>
            <a:xfrm>
              <a:off x="4650350" y="8265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26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1"/>
            <p:cNvSpPr/>
            <p:nvPr/>
          </p:nvSpPr>
          <p:spPr>
            <a:xfrm>
              <a:off x="4926500" y="847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1"/>
            <p:cNvSpPr/>
            <p:nvPr/>
          </p:nvSpPr>
          <p:spPr>
            <a:xfrm>
              <a:off x="5202625" y="867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1"/>
            <p:cNvSpPr/>
            <p:nvPr/>
          </p:nvSpPr>
          <p:spPr>
            <a:xfrm>
              <a:off x="5478775" y="8883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1" y="232"/>
                  </a:lnTo>
                  <a:lnTo>
                    <a:pt x="225" y="25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1"/>
            <p:cNvSpPr/>
            <p:nvPr/>
          </p:nvSpPr>
          <p:spPr>
            <a:xfrm>
              <a:off x="5754725" y="9088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1"/>
            <p:cNvSpPr/>
            <p:nvPr/>
          </p:nvSpPr>
          <p:spPr>
            <a:xfrm>
              <a:off x="6030850" y="929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1"/>
            <p:cNvSpPr/>
            <p:nvPr/>
          </p:nvSpPr>
          <p:spPr>
            <a:xfrm>
              <a:off x="6307000" y="9500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4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1"/>
            <p:cNvSpPr/>
            <p:nvPr/>
          </p:nvSpPr>
          <p:spPr>
            <a:xfrm>
              <a:off x="6583150" y="9706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1"/>
            <p:cNvSpPr/>
            <p:nvPr/>
          </p:nvSpPr>
          <p:spPr>
            <a:xfrm>
              <a:off x="6859075" y="9913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1"/>
            <p:cNvSpPr/>
            <p:nvPr/>
          </p:nvSpPr>
          <p:spPr>
            <a:xfrm>
              <a:off x="7135225" y="10118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1"/>
            <p:cNvSpPr/>
            <p:nvPr/>
          </p:nvSpPr>
          <p:spPr>
            <a:xfrm>
              <a:off x="526500" y="796650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6" y="1"/>
                  </a:moveTo>
                  <a:lnTo>
                    <a:pt x="0" y="224"/>
                  </a:lnTo>
                  <a:lnTo>
                    <a:pt x="9527" y="938"/>
                  </a:lnTo>
                  <a:lnTo>
                    <a:pt x="9545" y="705"/>
                  </a:lnTo>
                  <a:lnTo>
                    <a:pt x="16" y="1"/>
                  </a:lnTo>
                  <a:close/>
                  <a:moveTo>
                    <a:pt x="9776" y="721"/>
                  </a:moveTo>
                  <a:lnTo>
                    <a:pt x="9760" y="954"/>
                  </a:lnTo>
                  <a:lnTo>
                    <a:pt x="20573" y="1758"/>
                  </a:lnTo>
                  <a:lnTo>
                    <a:pt x="20591" y="1535"/>
                  </a:lnTo>
                  <a:lnTo>
                    <a:pt x="9776" y="721"/>
                  </a:lnTo>
                  <a:close/>
                  <a:moveTo>
                    <a:pt x="20814" y="1551"/>
                  </a:moveTo>
                  <a:lnTo>
                    <a:pt x="20798" y="1776"/>
                  </a:lnTo>
                  <a:lnTo>
                    <a:pt x="31611" y="2588"/>
                  </a:lnTo>
                  <a:lnTo>
                    <a:pt x="31629" y="2355"/>
                  </a:lnTo>
                  <a:lnTo>
                    <a:pt x="20814" y="1551"/>
                  </a:lnTo>
                  <a:close/>
                  <a:moveTo>
                    <a:pt x="31859" y="2373"/>
                  </a:moveTo>
                  <a:lnTo>
                    <a:pt x="31844" y="2604"/>
                  </a:lnTo>
                  <a:lnTo>
                    <a:pt x="42656" y="3408"/>
                  </a:lnTo>
                  <a:lnTo>
                    <a:pt x="42674" y="3177"/>
                  </a:lnTo>
                  <a:lnTo>
                    <a:pt x="31859" y="2373"/>
                  </a:lnTo>
                  <a:close/>
                  <a:moveTo>
                    <a:pt x="42905" y="3193"/>
                  </a:moveTo>
                  <a:lnTo>
                    <a:pt x="42889" y="3426"/>
                  </a:lnTo>
                  <a:lnTo>
                    <a:pt x="53702" y="4230"/>
                  </a:lnTo>
                  <a:lnTo>
                    <a:pt x="53720" y="4005"/>
                  </a:lnTo>
                  <a:lnTo>
                    <a:pt x="42905" y="3193"/>
                  </a:lnTo>
                  <a:close/>
                  <a:moveTo>
                    <a:pt x="53951" y="4023"/>
                  </a:moveTo>
                  <a:lnTo>
                    <a:pt x="53927" y="4246"/>
                  </a:lnTo>
                  <a:lnTo>
                    <a:pt x="64748" y="5060"/>
                  </a:lnTo>
                  <a:lnTo>
                    <a:pt x="64766" y="4827"/>
                  </a:lnTo>
                  <a:lnTo>
                    <a:pt x="53951" y="4023"/>
                  </a:lnTo>
                  <a:close/>
                  <a:moveTo>
                    <a:pt x="64988" y="4843"/>
                  </a:moveTo>
                  <a:lnTo>
                    <a:pt x="64973" y="5076"/>
                  </a:lnTo>
                  <a:lnTo>
                    <a:pt x="75785" y="5880"/>
                  </a:lnTo>
                  <a:lnTo>
                    <a:pt x="75801" y="5647"/>
                  </a:lnTo>
                  <a:lnTo>
                    <a:pt x="64988" y="4843"/>
                  </a:lnTo>
                  <a:close/>
                  <a:moveTo>
                    <a:pt x="76034" y="5665"/>
                  </a:moveTo>
                  <a:lnTo>
                    <a:pt x="76018" y="5896"/>
                  </a:lnTo>
                  <a:lnTo>
                    <a:pt x="86831" y="6702"/>
                  </a:lnTo>
                  <a:lnTo>
                    <a:pt x="86847" y="6477"/>
                  </a:lnTo>
                  <a:lnTo>
                    <a:pt x="76034" y="5665"/>
                  </a:lnTo>
                  <a:close/>
                  <a:moveTo>
                    <a:pt x="87080" y="6493"/>
                  </a:moveTo>
                  <a:lnTo>
                    <a:pt x="87064" y="6718"/>
                  </a:lnTo>
                  <a:lnTo>
                    <a:pt x="97877" y="7530"/>
                  </a:lnTo>
                  <a:lnTo>
                    <a:pt x="97893" y="7299"/>
                  </a:lnTo>
                  <a:lnTo>
                    <a:pt x="87080" y="6493"/>
                  </a:lnTo>
                  <a:close/>
                  <a:moveTo>
                    <a:pt x="98117" y="7315"/>
                  </a:moveTo>
                  <a:lnTo>
                    <a:pt x="98102" y="7548"/>
                  </a:lnTo>
                  <a:lnTo>
                    <a:pt x="108914" y="8352"/>
                  </a:lnTo>
                  <a:lnTo>
                    <a:pt x="108938" y="8119"/>
                  </a:lnTo>
                  <a:lnTo>
                    <a:pt x="98117" y="7315"/>
                  </a:lnTo>
                  <a:close/>
                  <a:moveTo>
                    <a:pt x="109163" y="8135"/>
                  </a:moveTo>
                  <a:lnTo>
                    <a:pt x="109147" y="8368"/>
                  </a:lnTo>
                  <a:lnTo>
                    <a:pt x="119960" y="9172"/>
                  </a:lnTo>
                  <a:lnTo>
                    <a:pt x="119976" y="8949"/>
                  </a:lnTo>
                  <a:lnTo>
                    <a:pt x="109163" y="8135"/>
                  </a:lnTo>
                  <a:close/>
                  <a:moveTo>
                    <a:pt x="120209" y="8965"/>
                  </a:moveTo>
                  <a:lnTo>
                    <a:pt x="120193" y="9190"/>
                  </a:lnTo>
                  <a:lnTo>
                    <a:pt x="131006" y="10002"/>
                  </a:lnTo>
                  <a:lnTo>
                    <a:pt x="131022" y="9769"/>
                  </a:lnTo>
                  <a:lnTo>
                    <a:pt x="120209" y="8965"/>
                  </a:lnTo>
                  <a:close/>
                  <a:moveTo>
                    <a:pt x="131254" y="9787"/>
                  </a:moveTo>
                  <a:lnTo>
                    <a:pt x="131239" y="10018"/>
                  </a:lnTo>
                  <a:lnTo>
                    <a:pt x="142051" y="10822"/>
                  </a:lnTo>
                  <a:lnTo>
                    <a:pt x="142067" y="10591"/>
                  </a:lnTo>
                  <a:lnTo>
                    <a:pt x="131254" y="9787"/>
                  </a:lnTo>
                  <a:close/>
                  <a:moveTo>
                    <a:pt x="142292" y="10607"/>
                  </a:moveTo>
                  <a:lnTo>
                    <a:pt x="142274" y="10840"/>
                  </a:lnTo>
                  <a:lnTo>
                    <a:pt x="153089" y="11644"/>
                  </a:lnTo>
                  <a:lnTo>
                    <a:pt x="153105" y="11419"/>
                  </a:lnTo>
                  <a:lnTo>
                    <a:pt x="142292" y="10607"/>
                  </a:lnTo>
                  <a:close/>
                  <a:moveTo>
                    <a:pt x="153338" y="11437"/>
                  </a:moveTo>
                  <a:lnTo>
                    <a:pt x="153320" y="11659"/>
                  </a:lnTo>
                  <a:lnTo>
                    <a:pt x="164135" y="12473"/>
                  </a:lnTo>
                  <a:lnTo>
                    <a:pt x="164151" y="12241"/>
                  </a:lnTo>
                  <a:lnTo>
                    <a:pt x="153338" y="11437"/>
                  </a:lnTo>
                  <a:close/>
                  <a:moveTo>
                    <a:pt x="164383" y="12257"/>
                  </a:moveTo>
                  <a:lnTo>
                    <a:pt x="164366" y="12489"/>
                  </a:lnTo>
                  <a:lnTo>
                    <a:pt x="175180" y="13293"/>
                  </a:lnTo>
                  <a:lnTo>
                    <a:pt x="175196" y="13061"/>
                  </a:lnTo>
                  <a:lnTo>
                    <a:pt x="164383" y="12257"/>
                  </a:lnTo>
                  <a:close/>
                  <a:moveTo>
                    <a:pt x="175429" y="13079"/>
                  </a:moveTo>
                  <a:lnTo>
                    <a:pt x="175411" y="13309"/>
                  </a:lnTo>
                  <a:lnTo>
                    <a:pt x="186226" y="14115"/>
                  </a:lnTo>
                  <a:lnTo>
                    <a:pt x="186242" y="13891"/>
                  </a:lnTo>
                  <a:lnTo>
                    <a:pt x="175429" y="13079"/>
                  </a:lnTo>
                  <a:close/>
                  <a:moveTo>
                    <a:pt x="186467" y="13906"/>
                  </a:moveTo>
                  <a:lnTo>
                    <a:pt x="186449" y="14131"/>
                  </a:lnTo>
                  <a:lnTo>
                    <a:pt x="197264" y="14935"/>
                  </a:lnTo>
                  <a:lnTo>
                    <a:pt x="197280" y="14712"/>
                  </a:lnTo>
                  <a:lnTo>
                    <a:pt x="186467" y="13906"/>
                  </a:lnTo>
                  <a:close/>
                  <a:moveTo>
                    <a:pt x="197512" y="14728"/>
                  </a:moveTo>
                  <a:lnTo>
                    <a:pt x="197495" y="14961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2" y="14728"/>
                  </a:lnTo>
                  <a:close/>
                  <a:moveTo>
                    <a:pt x="208558" y="15548"/>
                  </a:moveTo>
                  <a:lnTo>
                    <a:pt x="208540" y="15781"/>
                  </a:lnTo>
                  <a:lnTo>
                    <a:pt x="219355" y="16585"/>
                  </a:lnTo>
                  <a:lnTo>
                    <a:pt x="219371" y="16354"/>
                  </a:lnTo>
                  <a:lnTo>
                    <a:pt x="208558" y="15548"/>
                  </a:lnTo>
                  <a:close/>
                  <a:moveTo>
                    <a:pt x="219604" y="16378"/>
                  </a:moveTo>
                  <a:lnTo>
                    <a:pt x="219578" y="16603"/>
                  </a:lnTo>
                  <a:lnTo>
                    <a:pt x="230401" y="17407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39" y="17200"/>
                  </a:moveTo>
                  <a:lnTo>
                    <a:pt x="230623" y="17431"/>
                  </a:lnTo>
                  <a:lnTo>
                    <a:pt x="241436" y="18235"/>
                  </a:lnTo>
                  <a:lnTo>
                    <a:pt x="241454" y="18004"/>
                  </a:lnTo>
                  <a:lnTo>
                    <a:pt x="230639" y="17200"/>
                  </a:lnTo>
                  <a:close/>
                  <a:moveTo>
                    <a:pt x="241685" y="18020"/>
                  </a:moveTo>
                  <a:lnTo>
                    <a:pt x="241669" y="18253"/>
                  </a:lnTo>
                  <a:lnTo>
                    <a:pt x="252482" y="19057"/>
                  </a:lnTo>
                  <a:lnTo>
                    <a:pt x="252500" y="18824"/>
                  </a:lnTo>
                  <a:lnTo>
                    <a:pt x="241685" y="18020"/>
                  </a:lnTo>
                  <a:close/>
                  <a:moveTo>
                    <a:pt x="252731" y="18850"/>
                  </a:moveTo>
                  <a:lnTo>
                    <a:pt x="252715" y="19073"/>
                  </a:lnTo>
                  <a:lnTo>
                    <a:pt x="263528" y="1987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68" y="19670"/>
                  </a:moveTo>
                  <a:lnTo>
                    <a:pt x="263752" y="19903"/>
                  </a:lnTo>
                  <a:lnTo>
                    <a:pt x="273290" y="20607"/>
                  </a:lnTo>
                  <a:lnTo>
                    <a:pt x="273305" y="20385"/>
                  </a:lnTo>
                  <a:lnTo>
                    <a:pt x="263768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1"/>
            <p:cNvSpPr/>
            <p:nvPr/>
          </p:nvSpPr>
          <p:spPr>
            <a:xfrm>
              <a:off x="764675" y="814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1"/>
            <p:cNvSpPr/>
            <p:nvPr/>
          </p:nvSpPr>
          <p:spPr>
            <a:xfrm>
              <a:off x="1040825" y="8350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1"/>
            <p:cNvSpPr/>
            <p:nvPr/>
          </p:nvSpPr>
          <p:spPr>
            <a:xfrm>
              <a:off x="1316750" y="855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1"/>
            <p:cNvSpPr/>
            <p:nvPr/>
          </p:nvSpPr>
          <p:spPr>
            <a:xfrm>
              <a:off x="1592900" y="876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1"/>
            <p:cNvSpPr/>
            <p:nvPr/>
          </p:nvSpPr>
          <p:spPr>
            <a:xfrm>
              <a:off x="1869050" y="8967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8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1"/>
            <p:cNvSpPr/>
            <p:nvPr/>
          </p:nvSpPr>
          <p:spPr>
            <a:xfrm>
              <a:off x="2145175" y="9173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1"/>
            <p:cNvSpPr/>
            <p:nvPr/>
          </p:nvSpPr>
          <p:spPr>
            <a:xfrm>
              <a:off x="2421125" y="9378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1"/>
            <p:cNvSpPr/>
            <p:nvPr/>
          </p:nvSpPr>
          <p:spPr>
            <a:xfrm>
              <a:off x="2697275" y="9585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1"/>
            <p:cNvSpPr/>
            <p:nvPr/>
          </p:nvSpPr>
          <p:spPr>
            <a:xfrm>
              <a:off x="2973400" y="9791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6" y="250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1"/>
            <p:cNvSpPr/>
            <p:nvPr/>
          </p:nvSpPr>
          <p:spPr>
            <a:xfrm>
              <a:off x="3249350" y="999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1"/>
            <p:cNvSpPr/>
            <p:nvPr/>
          </p:nvSpPr>
          <p:spPr>
            <a:xfrm>
              <a:off x="3525500" y="1020350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1"/>
            <p:cNvSpPr/>
            <p:nvPr/>
          </p:nvSpPr>
          <p:spPr>
            <a:xfrm>
              <a:off x="3801625" y="10408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1"/>
            <p:cNvSpPr/>
            <p:nvPr/>
          </p:nvSpPr>
          <p:spPr>
            <a:xfrm>
              <a:off x="4077775" y="10614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1"/>
            <p:cNvSpPr/>
            <p:nvPr/>
          </p:nvSpPr>
          <p:spPr>
            <a:xfrm>
              <a:off x="4353700" y="10821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1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1"/>
            <p:cNvSpPr/>
            <p:nvPr/>
          </p:nvSpPr>
          <p:spPr>
            <a:xfrm>
              <a:off x="4629850" y="1102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1"/>
            <p:cNvSpPr/>
            <p:nvPr/>
          </p:nvSpPr>
          <p:spPr>
            <a:xfrm>
              <a:off x="4906000" y="11231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1"/>
            <p:cNvSpPr/>
            <p:nvPr/>
          </p:nvSpPr>
          <p:spPr>
            <a:xfrm>
              <a:off x="5182125" y="11439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2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1"/>
            <p:cNvSpPr/>
            <p:nvPr/>
          </p:nvSpPr>
          <p:spPr>
            <a:xfrm>
              <a:off x="5458075" y="11644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3"/>
                  </a:lnTo>
                  <a:lnTo>
                    <a:pt x="232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1"/>
            <p:cNvSpPr/>
            <p:nvPr/>
          </p:nvSpPr>
          <p:spPr>
            <a:xfrm>
              <a:off x="5734225" y="11849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1"/>
            <p:cNvSpPr/>
            <p:nvPr/>
          </p:nvSpPr>
          <p:spPr>
            <a:xfrm>
              <a:off x="6010350" y="1205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1"/>
            <p:cNvSpPr/>
            <p:nvPr/>
          </p:nvSpPr>
          <p:spPr>
            <a:xfrm>
              <a:off x="6286500" y="1226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3" y="249"/>
                  </a:lnTo>
                  <a:lnTo>
                    <a:pt x="23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1"/>
            <p:cNvSpPr/>
            <p:nvPr/>
          </p:nvSpPr>
          <p:spPr>
            <a:xfrm>
              <a:off x="6562400" y="1246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1"/>
            <p:cNvSpPr/>
            <p:nvPr/>
          </p:nvSpPr>
          <p:spPr>
            <a:xfrm>
              <a:off x="6838525" y="12672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2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1"/>
            <p:cNvSpPr/>
            <p:nvPr/>
          </p:nvSpPr>
          <p:spPr>
            <a:xfrm>
              <a:off x="7114675" y="12880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2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1"/>
            <p:cNvSpPr/>
            <p:nvPr/>
          </p:nvSpPr>
          <p:spPr>
            <a:xfrm>
              <a:off x="505750" y="1072600"/>
              <a:ext cx="6832650" cy="515400"/>
            </a:xfrm>
            <a:custGeom>
              <a:avLst/>
              <a:gdLst/>
              <a:ahLst/>
              <a:cxnLst/>
              <a:rect l="l" t="t" r="r" b="b"/>
              <a:pathLst>
                <a:path w="273306" h="20616" extrusionOk="0">
                  <a:moveTo>
                    <a:pt x="18" y="1"/>
                  </a:moveTo>
                  <a:lnTo>
                    <a:pt x="0" y="231"/>
                  </a:lnTo>
                  <a:lnTo>
                    <a:pt x="9537" y="946"/>
                  </a:lnTo>
                  <a:lnTo>
                    <a:pt x="9553" y="713"/>
                  </a:lnTo>
                  <a:lnTo>
                    <a:pt x="18" y="1"/>
                  </a:lnTo>
                  <a:close/>
                  <a:moveTo>
                    <a:pt x="9778" y="729"/>
                  </a:moveTo>
                  <a:lnTo>
                    <a:pt x="9760" y="962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29"/>
                  </a:lnTo>
                  <a:close/>
                  <a:moveTo>
                    <a:pt x="20824" y="1551"/>
                  </a:moveTo>
                  <a:lnTo>
                    <a:pt x="20806" y="1784"/>
                  </a:lnTo>
                  <a:lnTo>
                    <a:pt x="31621" y="2588"/>
                  </a:lnTo>
                  <a:lnTo>
                    <a:pt x="31637" y="2363"/>
                  </a:lnTo>
                  <a:lnTo>
                    <a:pt x="20824" y="1551"/>
                  </a:lnTo>
                  <a:close/>
                  <a:moveTo>
                    <a:pt x="31870" y="2381"/>
                  </a:moveTo>
                  <a:lnTo>
                    <a:pt x="31852" y="2604"/>
                  </a:lnTo>
                  <a:lnTo>
                    <a:pt x="42666" y="3416"/>
                  </a:lnTo>
                  <a:lnTo>
                    <a:pt x="42682" y="3185"/>
                  </a:lnTo>
                  <a:lnTo>
                    <a:pt x="31870" y="2381"/>
                  </a:lnTo>
                  <a:close/>
                  <a:moveTo>
                    <a:pt x="42907" y="3201"/>
                  </a:moveTo>
                  <a:lnTo>
                    <a:pt x="42889" y="3434"/>
                  </a:lnTo>
                  <a:lnTo>
                    <a:pt x="53704" y="4238"/>
                  </a:lnTo>
                  <a:lnTo>
                    <a:pt x="53728" y="4005"/>
                  </a:lnTo>
                  <a:lnTo>
                    <a:pt x="42907" y="3201"/>
                  </a:lnTo>
                  <a:close/>
                  <a:moveTo>
                    <a:pt x="53953" y="4023"/>
                  </a:moveTo>
                  <a:lnTo>
                    <a:pt x="53935" y="4254"/>
                  </a:lnTo>
                  <a:lnTo>
                    <a:pt x="64750" y="5058"/>
                  </a:lnTo>
                  <a:lnTo>
                    <a:pt x="64766" y="4835"/>
                  </a:lnTo>
                  <a:lnTo>
                    <a:pt x="53953" y="4023"/>
                  </a:lnTo>
                  <a:close/>
                  <a:moveTo>
                    <a:pt x="64999" y="4851"/>
                  </a:moveTo>
                  <a:lnTo>
                    <a:pt x="64981" y="5076"/>
                  </a:lnTo>
                  <a:lnTo>
                    <a:pt x="75795" y="5888"/>
                  </a:lnTo>
                  <a:lnTo>
                    <a:pt x="75811" y="5655"/>
                  </a:lnTo>
                  <a:lnTo>
                    <a:pt x="64999" y="4851"/>
                  </a:lnTo>
                  <a:close/>
                  <a:moveTo>
                    <a:pt x="76044" y="5673"/>
                  </a:moveTo>
                  <a:lnTo>
                    <a:pt x="76026" y="5903"/>
                  </a:lnTo>
                  <a:lnTo>
                    <a:pt x="86841" y="6710"/>
                  </a:lnTo>
                  <a:lnTo>
                    <a:pt x="86857" y="6477"/>
                  </a:lnTo>
                  <a:lnTo>
                    <a:pt x="76044" y="5673"/>
                  </a:lnTo>
                  <a:close/>
                  <a:moveTo>
                    <a:pt x="87080" y="6493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5" y="7307"/>
                  </a:lnTo>
                  <a:lnTo>
                    <a:pt x="87080" y="6493"/>
                  </a:lnTo>
                  <a:close/>
                  <a:moveTo>
                    <a:pt x="98126" y="7323"/>
                  </a:moveTo>
                  <a:lnTo>
                    <a:pt x="98110" y="7545"/>
                  </a:lnTo>
                  <a:lnTo>
                    <a:pt x="108922" y="8359"/>
                  </a:lnTo>
                  <a:lnTo>
                    <a:pt x="108940" y="8127"/>
                  </a:lnTo>
                  <a:lnTo>
                    <a:pt x="98126" y="7323"/>
                  </a:lnTo>
                  <a:close/>
                  <a:moveTo>
                    <a:pt x="109171" y="8142"/>
                  </a:moveTo>
                  <a:lnTo>
                    <a:pt x="109155" y="8375"/>
                  </a:lnTo>
                  <a:lnTo>
                    <a:pt x="119968" y="9179"/>
                  </a:lnTo>
                  <a:lnTo>
                    <a:pt x="119986" y="8948"/>
                  </a:lnTo>
                  <a:lnTo>
                    <a:pt x="109171" y="8142"/>
                  </a:lnTo>
                  <a:close/>
                  <a:moveTo>
                    <a:pt x="120217" y="8964"/>
                  </a:moveTo>
                  <a:lnTo>
                    <a:pt x="120201" y="9197"/>
                  </a:lnTo>
                  <a:lnTo>
                    <a:pt x="131014" y="10001"/>
                  </a:lnTo>
                  <a:lnTo>
                    <a:pt x="131032" y="9776"/>
                  </a:lnTo>
                  <a:lnTo>
                    <a:pt x="120217" y="8964"/>
                  </a:lnTo>
                  <a:close/>
                  <a:moveTo>
                    <a:pt x="131255" y="9794"/>
                  </a:moveTo>
                  <a:lnTo>
                    <a:pt x="131239" y="10017"/>
                  </a:lnTo>
                  <a:lnTo>
                    <a:pt x="142051" y="10829"/>
                  </a:lnTo>
                  <a:lnTo>
                    <a:pt x="142069" y="10598"/>
                  </a:lnTo>
                  <a:lnTo>
                    <a:pt x="131255" y="9794"/>
                  </a:lnTo>
                  <a:close/>
                  <a:moveTo>
                    <a:pt x="142300" y="10614"/>
                  </a:moveTo>
                  <a:lnTo>
                    <a:pt x="142284" y="10847"/>
                  </a:lnTo>
                  <a:lnTo>
                    <a:pt x="153097" y="11651"/>
                  </a:lnTo>
                  <a:lnTo>
                    <a:pt x="153115" y="11418"/>
                  </a:lnTo>
                  <a:lnTo>
                    <a:pt x="142300" y="10614"/>
                  </a:lnTo>
                  <a:close/>
                  <a:moveTo>
                    <a:pt x="153346" y="11436"/>
                  </a:moveTo>
                  <a:lnTo>
                    <a:pt x="153330" y="11667"/>
                  </a:lnTo>
                  <a:lnTo>
                    <a:pt x="164143" y="12471"/>
                  </a:lnTo>
                  <a:lnTo>
                    <a:pt x="164161" y="12248"/>
                  </a:lnTo>
                  <a:lnTo>
                    <a:pt x="153346" y="11436"/>
                  </a:lnTo>
                  <a:close/>
                  <a:moveTo>
                    <a:pt x="164391" y="12264"/>
                  </a:moveTo>
                  <a:lnTo>
                    <a:pt x="164368" y="12489"/>
                  </a:lnTo>
                  <a:lnTo>
                    <a:pt x="175188" y="13301"/>
                  </a:lnTo>
                  <a:lnTo>
                    <a:pt x="175206" y="13068"/>
                  </a:lnTo>
                  <a:lnTo>
                    <a:pt x="164391" y="12264"/>
                  </a:lnTo>
                  <a:close/>
                  <a:moveTo>
                    <a:pt x="175429" y="13086"/>
                  </a:moveTo>
                  <a:lnTo>
                    <a:pt x="175413" y="13317"/>
                  </a:lnTo>
                  <a:lnTo>
                    <a:pt x="186226" y="14123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9"/>
                  </a:lnTo>
                  <a:lnTo>
                    <a:pt x="197272" y="14943"/>
                  </a:lnTo>
                  <a:lnTo>
                    <a:pt x="197288" y="14720"/>
                  </a:lnTo>
                  <a:lnTo>
                    <a:pt x="186475" y="13906"/>
                  </a:lnTo>
                  <a:close/>
                  <a:moveTo>
                    <a:pt x="197520" y="14736"/>
                  </a:moveTo>
                  <a:lnTo>
                    <a:pt x="197505" y="14959"/>
                  </a:lnTo>
                  <a:lnTo>
                    <a:pt x="208317" y="15773"/>
                  </a:lnTo>
                  <a:lnTo>
                    <a:pt x="208333" y="15540"/>
                  </a:lnTo>
                  <a:lnTo>
                    <a:pt x="197520" y="14736"/>
                  </a:lnTo>
                  <a:close/>
                  <a:moveTo>
                    <a:pt x="208558" y="15556"/>
                  </a:moveTo>
                  <a:lnTo>
                    <a:pt x="208542" y="15789"/>
                  </a:lnTo>
                  <a:lnTo>
                    <a:pt x="219355" y="16593"/>
                  </a:lnTo>
                  <a:lnTo>
                    <a:pt x="219379" y="16362"/>
                  </a:lnTo>
                  <a:lnTo>
                    <a:pt x="208558" y="15556"/>
                  </a:lnTo>
                  <a:close/>
                  <a:moveTo>
                    <a:pt x="219604" y="16378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0"/>
                  </a:lnTo>
                  <a:lnTo>
                    <a:pt x="219604" y="16378"/>
                  </a:lnTo>
                  <a:close/>
                  <a:moveTo>
                    <a:pt x="230649" y="17208"/>
                  </a:moveTo>
                  <a:lnTo>
                    <a:pt x="230634" y="17431"/>
                  </a:lnTo>
                  <a:lnTo>
                    <a:pt x="241446" y="18243"/>
                  </a:lnTo>
                  <a:lnTo>
                    <a:pt x="241462" y="18012"/>
                  </a:lnTo>
                  <a:lnTo>
                    <a:pt x="230649" y="17208"/>
                  </a:lnTo>
                  <a:close/>
                  <a:moveTo>
                    <a:pt x="241695" y="18028"/>
                  </a:moveTo>
                  <a:lnTo>
                    <a:pt x="241679" y="18261"/>
                  </a:lnTo>
                  <a:lnTo>
                    <a:pt x="252492" y="19065"/>
                  </a:lnTo>
                  <a:lnTo>
                    <a:pt x="252508" y="18832"/>
                  </a:lnTo>
                  <a:lnTo>
                    <a:pt x="241695" y="18028"/>
                  </a:lnTo>
                  <a:close/>
                  <a:moveTo>
                    <a:pt x="252733" y="18850"/>
                  </a:moveTo>
                  <a:lnTo>
                    <a:pt x="252715" y="19081"/>
                  </a:lnTo>
                  <a:lnTo>
                    <a:pt x="263530" y="19885"/>
                  </a:lnTo>
                  <a:lnTo>
                    <a:pt x="263546" y="19662"/>
                  </a:lnTo>
                  <a:lnTo>
                    <a:pt x="252733" y="18850"/>
                  </a:lnTo>
                  <a:close/>
                  <a:moveTo>
                    <a:pt x="263778" y="19678"/>
                  </a:moveTo>
                  <a:lnTo>
                    <a:pt x="263761" y="19903"/>
                  </a:lnTo>
                  <a:lnTo>
                    <a:pt x="273290" y="20615"/>
                  </a:lnTo>
                  <a:lnTo>
                    <a:pt x="273306" y="20382"/>
                  </a:lnTo>
                  <a:lnTo>
                    <a:pt x="263778" y="196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1"/>
            <p:cNvSpPr/>
            <p:nvPr/>
          </p:nvSpPr>
          <p:spPr>
            <a:xfrm>
              <a:off x="744175" y="1090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1"/>
            <p:cNvSpPr/>
            <p:nvPr/>
          </p:nvSpPr>
          <p:spPr>
            <a:xfrm>
              <a:off x="1020125" y="11109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1"/>
            <p:cNvSpPr/>
            <p:nvPr/>
          </p:nvSpPr>
          <p:spPr>
            <a:xfrm>
              <a:off x="1296250" y="11316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2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1"/>
            <p:cNvSpPr/>
            <p:nvPr/>
          </p:nvSpPr>
          <p:spPr>
            <a:xfrm>
              <a:off x="1572400" y="11522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1"/>
            <p:cNvSpPr/>
            <p:nvPr/>
          </p:nvSpPr>
          <p:spPr>
            <a:xfrm>
              <a:off x="1848350" y="11727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1"/>
            <p:cNvSpPr/>
            <p:nvPr/>
          </p:nvSpPr>
          <p:spPr>
            <a:xfrm>
              <a:off x="2124475" y="11934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1"/>
            <p:cNvSpPr/>
            <p:nvPr/>
          </p:nvSpPr>
          <p:spPr>
            <a:xfrm>
              <a:off x="2400625" y="12139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1"/>
            <p:cNvSpPr/>
            <p:nvPr/>
          </p:nvSpPr>
          <p:spPr>
            <a:xfrm>
              <a:off x="2676775" y="1234500"/>
              <a:ext cx="5975" cy="6250"/>
            </a:xfrm>
            <a:custGeom>
              <a:avLst/>
              <a:gdLst/>
              <a:ahLst/>
              <a:cxnLst/>
              <a:rect l="l" t="t" r="r" b="b"/>
              <a:pathLst>
                <a:path w="23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49"/>
                  </a:lnTo>
                  <a:lnTo>
                    <a:pt x="23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1"/>
            <p:cNvSpPr/>
            <p:nvPr/>
          </p:nvSpPr>
          <p:spPr>
            <a:xfrm>
              <a:off x="2952650" y="125525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9" y="1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1"/>
            <p:cNvSpPr/>
            <p:nvPr/>
          </p:nvSpPr>
          <p:spPr>
            <a:xfrm>
              <a:off x="3228800" y="1275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1"/>
            <p:cNvSpPr/>
            <p:nvPr/>
          </p:nvSpPr>
          <p:spPr>
            <a:xfrm>
              <a:off x="3504950" y="12963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1"/>
            <p:cNvSpPr/>
            <p:nvPr/>
          </p:nvSpPr>
          <p:spPr>
            <a:xfrm>
              <a:off x="3781075" y="13170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26" y="241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1"/>
            <p:cNvSpPr/>
            <p:nvPr/>
          </p:nvSpPr>
          <p:spPr>
            <a:xfrm>
              <a:off x="4057025" y="1337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1"/>
            <p:cNvSpPr/>
            <p:nvPr/>
          </p:nvSpPr>
          <p:spPr>
            <a:xfrm>
              <a:off x="4333175" y="13580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1"/>
            <p:cNvSpPr/>
            <p:nvPr/>
          </p:nvSpPr>
          <p:spPr>
            <a:xfrm>
              <a:off x="4609300" y="13788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3"/>
                  </a:lnTo>
                  <a:lnTo>
                    <a:pt x="226" y="241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1"/>
            <p:cNvSpPr/>
            <p:nvPr/>
          </p:nvSpPr>
          <p:spPr>
            <a:xfrm>
              <a:off x="4885450" y="13993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8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1"/>
            <p:cNvSpPr/>
            <p:nvPr/>
          </p:nvSpPr>
          <p:spPr>
            <a:xfrm>
              <a:off x="5161400" y="14198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1"/>
            <p:cNvSpPr/>
            <p:nvPr/>
          </p:nvSpPr>
          <p:spPr>
            <a:xfrm>
              <a:off x="5437525" y="1440600"/>
              <a:ext cx="6250" cy="5975"/>
            </a:xfrm>
            <a:custGeom>
              <a:avLst/>
              <a:gdLst/>
              <a:ahLst/>
              <a:cxnLst/>
              <a:rect l="l" t="t" r="r" b="b"/>
              <a:pathLst>
                <a:path w="250" h="239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1"/>
            <p:cNvSpPr/>
            <p:nvPr/>
          </p:nvSpPr>
          <p:spPr>
            <a:xfrm>
              <a:off x="5713675" y="14611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1"/>
            <p:cNvSpPr/>
            <p:nvPr/>
          </p:nvSpPr>
          <p:spPr>
            <a:xfrm>
              <a:off x="5989625" y="14816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1"/>
            <p:cNvSpPr/>
            <p:nvPr/>
          </p:nvSpPr>
          <p:spPr>
            <a:xfrm>
              <a:off x="6265750" y="15023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1"/>
            <p:cNvSpPr/>
            <p:nvPr/>
          </p:nvSpPr>
          <p:spPr>
            <a:xfrm>
              <a:off x="6541900" y="1522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1"/>
            <p:cNvSpPr/>
            <p:nvPr/>
          </p:nvSpPr>
          <p:spPr>
            <a:xfrm>
              <a:off x="6818025" y="15433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2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1"/>
            <p:cNvSpPr/>
            <p:nvPr/>
          </p:nvSpPr>
          <p:spPr>
            <a:xfrm>
              <a:off x="7093975" y="15641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1"/>
            <p:cNvSpPr/>
            <p:nvPr/>
          </p:nvSpPr>
          <p:spPr>
            <a:xfrm>
              <a:off x="485250" y="1348750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6" y="0"/>
                  </a:moveTo>
                  <a:lnTo>
                    <a:pt x="0" y="231"/>
                  </a:lnTo>
                  <a:lnTo>
                    <a:pt x="9527" y="938"/>
                  </a:lnTo>
                  <a:lnTo>
                    <a:pt x="9545" y="713"/>
                  </a:lnTo>
                  <a:lnTo>
                    <a:pt x="16" y="0"/>
                  </a:lnTo>
                  <a:close/>
                  <a:moveTo>
                    <a:pt x="9776" y="729"/>
                  </a:moveTo>
                  <a:lnTo>
                    <a:pt x="9760" y="961"/>
                  </a:lnTo>
                  <a:lnTo>
                    <a:pt x="20573" y="1765"/>
                  </a:lnTo>
                  <a:lnTo>
                    <a:pt x="20591" y="1535"/>
                  </a:lnTo>
                  <a:lnTo>
                    <a:pt x="9776" y="729"/>
                  </a:lnTo>
                  <a:close/>
                  <a:moveTo>
                    <a:pt x="20822" y="1551"/>
                  </a:moveTo>
                  <a:lnTo>
                    <a:pt x="20806" y="1783"/>
                  </a:lnTo>
                  <a:lnTo>
                    <a:pt x="31619" y="2587"/>
                  </a:lnTo>
                  <a:lnTo>
                    <a:pt x="31637" y="2355"/>
                  </a:lnTo>
                  <a:lnTo>
                    <a:pt x="20822" y="1551"/>
                  </a:lnTo>
                  <a:close/>
                  <a:moveTo>
                    <a:pt x="31860" y="2380"/>
                  </a:moveTo>
                  <a:lnTo>
                    <a:pt x="31844" y="2603"/>
                  </a:lnTo>
                  <a:lnTo>
                    <a:pt x="42656" y="3407"/>
                  </a:lnTo>
                  <a:lnTo>
                    <a:pt x="42682" y="3184"/>
                  </a:lnTo>
                  <a:lnTo>
                    <a:pt x="31860" y="2380"/>
                  </a:lnTo>
                  <a:close/>
                  <a:moveTo>
                    <a:pt x="42905" y="3200"/>
                  </a:moveTo>
                  <a:lnTo>
                    <a:pt x="42889" y="3433"/>
                  </a:lnTo>
                  <a:lnTo>
                    <a:pt x="53702" y="4237"/>
                  </a:lnTo>
                  <a:lnTo>
                    <a:pt x="53718" y="4004"/>
                  </a:lnTo>
                  <a:lnTo>
                    <a:pt x="42905" y="3200"/>
                  </a:lnTo>
                  <a:close/>
                  <a:moveTo>
                    <a:pt x="53951" y="4022"/>
                  </a:moveTo>
                  <a:lnTo>
                    <a:pt x="53935" y="4253"/>
                  </a:lnTo>
                  <a:lnTo>
                    <a:pt x="64748" y="5057"/>
                  </a:lnTo>
                  <a:lnTo>
                    <a:pt x="64764" y="4826"/>
                  </a:lnTo>
                  <a:lnTo>
                    <a:pt x="53951" y="4022"/>
                  </a:lnTo>
                  <a:close/>
                  <a:moveTo>
                    <a:pt x="64997" y="4842"/>
                  </a:moveTo>
                  <a:lnTo>
                    <a:pt x="64981" y="5075"/>
                  </a:lnTo>
                  <a:lnTo>
                    <a:pt x="75793" y="5879"/>
                  </a:lnTo>
                  <a:lnTo>
                    <a:pt x="75809" y="5654"/>
                  </a:lnTo>
                  <a:lnTo>
                    <a:pt x="64997" y="4842"/>
                  </a:lnTo>
                  <a:close/>
                  <a:moveTo>
                    <a:pt x="76034" y="5672"/>
                  </a:moveTo>
                  <a:lnTo>
                    <a:pt x="76018" y="5895"/>
                  </a:lnTo>
                  <a:lnTo>
                    <a:pt x="86831" y="6709"/>
                  </a:lnTo>
                  <a:lnTo>
                    <a:pt x="86847" y="6476"/>
                  </a:lnTo>
                  <a:lnTo>
                    <a:pt x="76034" y="5672"/>
                  </a:lnTo>
                  <a:close/>
                  <a:moveTo>
                    <a:pt x="87080" y="6492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3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10" y="7545"/>
                  </a:lnTo>
                  <a:lnTo>
                    <a:pt x="108922" y="8351"/>
                  </a:lnTo>
                  <a:lnTo>
                    <a:pt x="108938" y="8126"/>
                  </a:lnTo>
                  <a:lnTo>
                    <a:pt x="98126" y="7314"/>
                  </a:lnTo>
                  <a:close/>
                  <a:moveTo>
                    <a:pt x="109171" y="8142"/>
                  </a:moveTo>
                  <a:lnTo>
                    <a:pt x="109155" y="8367"/>
                  </a:lnTo>
                  <a:lnTo>
                    <a:pt x="119968" y="9179"/>
                  </a:lnTo>
                  <a:lnTo>
                    <a:pt x="119984" y="8948"/>
                  </a:lnTo>
                  <a:lnTo>
                    <a:pt x="109171" y="8142"/>
                  </a:lnTo>
                  <a:close/>
                  <a:moveTo>
                    <a:pt x="120209" y="8964"/>
                  </a:moveTo>
                  <a:lnTo>
                    <a:pt x="120191" y="9197"/>
                  </a:lnTo>
                  <a:lnTo>
                    <a:pt x="131006" y="10001"/>
                  </a:lnTo>
                  <a:lnTo>
                    <a:pt x="131022" y="9768"/>
                  </a:lnTo>
                  <a:lnTo>
                    <a:pt x="120209" y="8964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1" y="10821"/>
                  </a:lnTo>
                  <a:lnTo>
                    <a:pt x="142067" y="10598"/>
                  </a:lnTo>
                  <a:lnTo>
                    <a:pt x="131255" y="9784"/>
                  </a:lnTo>
                  <a:close/>
                  <a:moveTo>
                    <a:pt x="142300" y="10614"/>
                  </a:moveTo>
                  <a:lnTo>
                    <a:pt x="142282" y="10839"/>
                  </a:lnTo>
                  <a:lnTo>
                    <a:pt x="153097" y="11651"/>
                  </a:lnTo>
                  <a:lnTo>
                    <a:pt x="153113" y="11418"/>
                  </a:lnTo>
                  <a:lnTo>
                    <a:pt x="142300" y="10614"/>
                  </a:lnTo>
                  <a:close/>
                  <a:moveTo>
                    <a:pt x="153338" y="11436"/>
                  </a:moveTo>
                  <a:lnTo>
                    <a:pt x="153320" y="11667"/>
                  </a:lnTo>
                  <a:lnTo>
                    <a:pt x="164135" y="12471"/>
                  </a:lnTo>
                  <a:lnTo>
                    <a:pt x="164159" y="12240"/>
                  </a:lnTo>
                  <a:lnTo>
                    <a:pt x="153338" y="11436"/>
                  </a:lnTo>
                  <a:close/>
                  <a:moveTo>
                    <a:pt x="164384" y="12256"/>
                  </a:moveTo>
                  <a:lnTo>
                    <a:pt x="164366" y="12489"/>
                  </a:lnTo>
                  <a:lnTo>
                    <a:pt x="175180" y="13293"/>
                  </a:lnTo>
                  <a:lnTo>
                    <a:pt x="175196" y="13068"/>
                  </a:lnTo>
                  <a:lnTo>
                    <a:pt x="164384" y="12256"/>
                  </a:lnTo>
                  <a:close/>
                  <a:moveTo>
                    <a:pt x="175429" y="13086"/>
                  </a:moveTo>
                  <a:lnTo>
                    <a:pt x="175411" y="13309"/>
                  </a:lnTo>
                  <a:lnTo>
                    <a:pt x="186226" y="14123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7" y="14139"/>
                  </a:lnTo>
                  <a:lnTo>
                    <a:pt x="197272" y="14943"/>
                  </a:lnTo>
                  <a:lnTo>
                    <a:pt x="197288" y="14710"/>
                  </a:lnTo>
                  <a:lnTo>
                    <a:pt x="186475" y="13906"/>
                  </a:lnTo>
                  <a:close/>
                  <a:moveTo>
                    <a:pt x="197511" y="14728"/>
                  </a:moveTo>
                  <a:lnTo>
                    <a:pt x="197495" y="14959"/>
                  </a:lnTo>
                  <a:lnTo>
                    <a:pt x="208307" y="15765"/>
                  </a:lnTo>
                  <a:lnTo>
                    <a:pt x="208333" y="15540"/>
                  </a:lnTo>
                  <a:lnTo>
                    <a:pt x="197511" y="14728"/>
                  </a:lnTo>
                  <a:close/>
                  <a:moveTo>
                    <a:pt x="208556" y="15556"/>
                  </a:moveTo>
                  <a:lnTo>
                    <a:pt x="208540" y="15780"/>
                  </a:lnTo>
                  <a:lnTo>
                    <a:pt x="219353" y="16592"/>
                  </a:lnTo>
                  <a:lnTo>
                    <a:pt x="219371" y="16362"/>
                  </a:lnTo>
                  <a:lnTo>
                    <a:pt x="208556" y="15556"/>
                  </a:lnTo>
                  <a:close/>
                  <a:moveTo>
                    <a:pt x="219602" y="16378"/>
                  </a:moveTo>
                  <a:lnTo>
                    <a:pt x="219586" y="16610"/>
                  </a:lnTo>
                  <a:lnTo>
                    <a:pt x="230399" y="17414"/>
                  </a:lnTo>
                  <a:lnTo>
                    <a:pt x="230417" y="17182"/>
                  </a:lnTo>
                  <a:lnTo>
                    <a:pt x="219602" y="16378"/>
                  </a:lnTo>
                  <a:close/>
                  <a:moveTo>
                    <a:pt x="230647" y="17197"/>
                  </a:moveTo>
                  <a:lnTo>
                    <a:pt x="230632" y="17430"/>
                  </a:lnTo>
                  <a:lnTo>
                    <a:pt x="241444" y="18234"/>
                  </a:lnTo>
                  <a:lnTo>
                    <a:pt x="241462" y="18011"/>
                  </a:lnTo>
                  <a:lnTo>
                    <a:pt x="230647" y="17197"/>
                  </a:lnTo>
                  <a:close/>
                  <a:moveTo>
                    <a:pt x="241685" y="18027"/>
                  </a:moveTo>
                  <a:lnTo>
                    <a:pt x="241669" y="18252"/>
                  </a:lnTo>
                  <a:lnTo>
                    <a:pt x="252482" y="19064"/>
                  </a:lnTo>
                  <a:lnTo>
                    <a:pt x="252500" y="18831"/>
                  </a:lnTo>
                  <a:lnTo>
                    <a:pt x="241685" y="18027"/>
                  </a:lnTo>
                  <a:close/>
                  <a:moveTo>
                    <a:pt x="252731" y="18849"/>
                  </a:moveTo>
                  <a:lnTo>
                    <a:pt x="252715" y="19080"/>
                  </a:lnTo>
                  <a:lnTo>
                    <a:pt x="263528" y="19884"/>
                  </a:lnTo>
                  <a:lnTo>
                    <a:pt x="263546" y="19653"/>
                  </a:lnTo>
                  <a:lnTo>
                    <a:pt x="252731" y="18849"/>
                  </a:lnTo>
                  <a:close/>
                  <a:moveTo>
                    <a:pt x="263776" y="19669"/>
                  </a:moveTo>
                  <a:lnTo>
                    <a:pt x="263761" y="19902"/>
                  </a:lnTo>
                  <a:lnTo>
                    <a:pt x="273288" y="20615"/>
                  </a:lnTo>
                  <a:lnTo>
                    <a:pt x="273306" y="20382"/>
                  </a:lnTo>
                  <a:lnTo>
                    <a:pt x="263776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1"/>
            <p:cNvSpPr/>
            <p:nvPr/>
          </p:nvSpPr>
          <p:spPr>
            <a:xfrm>
              <a:off x="723425" y="1366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26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1"/>
            <p:cNvSpPr/>
            <p:nvPr/>
          </p:nvSpPr>
          <p:spPr>
            <a:xfrm>
              <a:off x="999575" y="13871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1"/>
            <p:cNvSpPr/>
            <p:nvPr/>
          </p:nvSpPr>
          <p:spPr>
            <a:xfrm>
              <a:off x="1275700" y="14076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2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1"/>
            <p:cNvSpPr/>
            <p:nvPr/>
          </p:nvSpPr>
          <p:spPr>
            <a:xfrm>
              <a:off x="1551650" y="14283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6" y="0"/>
                  </a:moveTo>
                  <a:lnTo>
                    <a:pt x="0" y="22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1"/>
            <p:cNvSpPr/>
            <p:nvPr/>
          </p:nvSpPr>
          <p:spPr>
            <a:xfrm>
              <a:off x="1827800" y="14488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1"/>
            <p:cNvSpPr/>
            <p:nvPr/>
          </p:nvSpPr>
          <p:spPr>
            <a:xfrm>
              <a:off x="2103925" y="1469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1"/>
            <p:cNvSpPr/>
            <p:nvPr/>
          </p:nvSpPr>
          <p:spPr>
            <a:xfrm>
              <a:off x="2380075" y="14901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1"/>
            <p:cNvSpPr/>
            <p:nvPr/>
          </p:nvSpPr>
          <p:spPr>
            <a:xfrm>
              <a:off x="2656025" y="15106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1"/>
            <p:cNvSpPr/>
            <p:nvPr/>
          </p:nvSpPr>
          <p:spPr>
            <a:xfrm>
              <a:off x="2932150" y="15311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1"/>
            <p:cNvSpPr/>
            <p:nvPr/>
          </p:nvSpPr>
          <p:spPr>
            <a:xfrm>
              <a:off x="3208300" y="15519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1"/>
            <p:cNvSpPr/>
            <p:nvPr/>
          </p:nvSpPr>
          <p:spPr>
            <a:xfrm>
              <a:off x="3484450" y="15724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1"/>
            <p:cNvSpPr/>
            <p:nvPr/>
          </p:nvSpPr>
          <p:spPr>
            <a:xfrm>
              <a:off x="3760375" y="15929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1"/>
            <p:cNvSpPr/>
            <p:nvPr/>
          </p:nvSpPr>
          <p:spPr>
            <a:xfrm>
              <a:off x="4036525" y="16136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1"/>
            <p:cNvSpPr/>
            <p:nvPr/>
          </p:nvSpPr>
          <p:spPr>
            <a:xfrm>
              <a:off x="4312675" y="1634175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1"/>
            <p:cNvSpPr/>
            <p:nvPr/>
          </p:nvSpPr>
          <p:spPr>
            <a:xfrm>
              <a:off x="4588600" y="16547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1"/>
            <p:cNvSpPr/>
            <p:nvPr/>
          </p:nvSpPr>
          <p:spPr>
            <a:xfrm>
              <a:off x="4864750" y="16754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31" y="242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1"/>
            <p:cNvSpPr/>
            <p:nvPr/>
          </p:nvSpPr>
          <p:spPr>
            <a:xfrm>
              <a:off x="5140900" y="16959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1"/>
            <p:cNvSpPr/>
            <p:nvPr/>
          </p:nvSpPr>
          <p:spPr>
            <a:xfrm>
              <a:off x="5417025" y="17164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1"/>
            <p:cNvSpPr/>
            <p:nvPr/>
          </p:nvSpPr>
          <p:spPr>
            <a:xfrm>
              <a:off x="5692925" y="17372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6" y="1"/>
                  </a:moveTo>
                  <a:lnTo>
                    <a:pt x="0" y="226"/>
                  </a:lnTo>
                  <a:lnTo>
                    <a:pt x="233" y="241"/>
                  </a:lnTo>
                  <a:lnTo>
                    <a:pt x="249" y="1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1"/>
            <p:cNvSpPr/>
            <p:nvPr/>
          </p:nvSpPr>
          <p:spPr>
            <a:xfrm>
              <a:off x="5969075" y="1757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1"/>
            <p:cNvSpPr/>
            <p:nvPr/>
          </p:nvSpPr>
          <p:spPr>
            <a:xfrm>
              <a:off x="6245200" y="1778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1"/>
            <p:cNvSpPr/>
            <p:nvPr/>
          </p:nvSpPr>
          <p:spPr>
            <a:xfrm>
              <a:off x="6521350" y="17990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1"/>
            <p:cNvSpPr/>
            <p:nvPr/>
          </p:nvSpPr>
          <p:spPr>
            <a:xfrm>
              <a:off x="6797300" y="1819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1"/>
            <p:cNvSpPr/>
            <p:nvPr/>
          </p:nvSpPr>
          <p:spPr>
            <a:xfrm>
              <a:off x="7073425" y="1840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1"/>
            <p:cNvSpPr/>
            <p:nvPr/>
          </p:nvSpPr>
          <p:spPr>
            <a:xfrm>
              <a:off x="464700" y="1624875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8" y="1"/>
                  </a:moveTo>
                  <a:lnTo>
                    <a:pt x="0" y="224"/>
                  </a:lnTo>
                  <a:lnTo>
                    <a:pt x="9530" y="938"/>
                  </a:lnTo>
                  <a:lnTo>
                    <a:pt x="9545" y="713"/>
                  </a:lnTo>
                  <a:lnTo>
                    <a:pt x="18" y="1"/>
                  </a:lnTo>
                  <a:close/>
                  <a:moveTo>
                    <a:pt x="9778" y="729"/>
                  </a:moveTo>
                  <a:lnTo>
                    <a:pt x="9760" y="954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29"/>
                  </a:lnTo>
                  <a:close/>
                  <a:moveTo>
                    <a:pt x="20816" y="1551"/>
                  </a:moveTo>
                  <a:lnTo>
                    <a:pt x="20798" y="1784"/>
                  </a:lnTo>
                  <a:lnTo>
                    <a:pt x="31613" y="2588"/>
                  </a:lnTo>
                  <a:lnTo>
                    <a:pt x="31629" y="2355"/>
                  </a:lnTo>
                  <a:lnTo>
                    <a:pt x="20816" y="1551"/>
                  </a:lnTo>
                  <a:close/>
                  <a:moveTo>
                    <a:pt x="31862" y="2371"/>
                  </a:moveTo>
                  <a:lnTo>
                    <a:pt x="31844" y="2604"/>
                  </a:lnTo>
                  <a:lnTo>
                    <a:pt x="42659" y="3408"/>
                  </a:lnTo>
                  <a:lnTo>
                    <a:pt x="42674" y="3185"/>
                  </a:lnTo>
                  <a:lnTo>
                    <a:pt x="31862" y="2371"/>
                  </a:lnTo>
                  <a:close/>
                  <a:moveTo>
                    <a:pt x="42907" y="3201"/>
                  </a:moveTo>
                  <a:lnTo>
                    <a:pt x="42889" y="3426"/>
                  </a:lnTo>
                  <a:lnTo>
                    <a:pt x="53704" y="4230"/>
                  </a:lnTo>
                  <a:lnTo>
                    <a:pt x="53720" y="4005"/>
                  </a:lnTo>
                  <a:lnTo>
                    <a:pt x="42907" y="3201"/>
                  </a:lnTo>
                  <a:close/>
                  <a:moveTo>
                    <a:pt x="53953" y="4023"/>
                  </a:moveTo>
                  <a:lnTo>
                    <a:pt x="53935" y="4254"/>
                  </a:lnTo>
                  <a:lnTo>
                    <a:pt x="64750" y="5058"/>
                  </a:lnTo>
                  <a:lnTo>
                    <a:pt x="64766" y="4827"/>
                  </a:lnTo>
                  <a:lnTo>
                    <a:pt x="53953" y="4023"/>
                  </a:lnTo>
                  <a:close/>
                  <a:moveTo>
                    <a:pt x="64989" y="4843"/>
                  </a:moveTo>
                  <a:lnTo>
                    <a:pt x="64973" y="5076"/>
                  </a:lnTo>
                  <a:lnTo>
                    <a:pt x="75786" y="5880"/>
                  </a:lnTo>
                  <a:lnTo>
                    <a:pt x="75803" y="5647"/>
                  </a:lnTo>
                  <a:lnTo>
                    <a:pt x="64989" y="4843"/>
                  </a:lnTo>
                  <a:close/>
                  <a:moveTo>
                    <a:pt x="76034" y="5673"/>
                  </a:moveTo>
                  <a:lnTo>
                    <a:pt x="76018" y="5896"/>
                  </a:lnTo>
                  <a:lnTo>
                    <a:pt x="86831" y="6700"/>
                  </a:lnTo>
                  <a:lnTo>
                    <a:pt x="86849" y="6477"/>
                  </a:lnTo>
                  <a:lnTo>
                    <a:pt x="76034" y="5673"/>
                  </a:lnTo>
                  <a:close/>
                  <a:moveTo>
                    <a:pt x="87080" y="6493"/>
                  </a:moveTo>
                  <a:lnTo>
                    <a:pt x="87064" y="6726"/>
                  </a:lnTo>
                  <a:lnTo>
                    <a:pt x="97877" y="7530"/>
                  </a:lnTo>
                  <a:lnTo>
                    <a:pt x="97895" y="7297"/>
                  </a:lnTo>
                  <a:lnTo>
                    <a:pt x="87080" y="6493"/>
                  </a:lnTo>
                  <a:close/>
                  <a:moveTo>
                    <a:pt x="98126" y="7315"/>
                  </a:moveTo>
                  <a:lnTo>
                    <a:pt x="98102" y="7546"/>
                  </a:lnTo>
                  <a:lnTo>
                    <a:pt x="108922" y="8352"/>
                  </a:lnTo>
                  <a:lnTo>
                    <a:pt x="108940" y="8119"/>
                  </a:lnTo>
                  <a:lnTo>
                    <a:pt x="98126" y="7315"/>
                  </a:lnTo>
                  <a:close/>
                  <a:moveTo>
                    <a:pt x="109163" y="8143"/>
                  </a:moveTo>
                  <a:lnTo>
                    <a:pt x="109147" y="8368"/>
                  </a:lnTo>
                  <a:lnTo>
                    <a:pt x="119960" y="9172"/>
                  </a:lnTo>
                  <a:lnTo>
                    <a:pt x="119978" y="8949"/>
                  </a:lnTo>
                  <a:lnTo>
                    <a:pt x="109163" y="8143"/>
                  </a:lnTo>
                  <a:close/>
                  <a:moveTo>
                    <a:pt x="120209" y="8965"/>
                  </a:moveTo>
                  <a:lnTo>
                    <a:pt x="120193" y="9188"/>
                  </a:lnTo>
                  <a:lnTo>
                    <a:pt x="131006" y="10002"/>
                  </a:lnTo>
                  <a:lnTo>
                    <a:pt x="131024" y="9769"/>
                  </a:lnTo>
                  <a:lnTo>
                    <a:pt x="120209" y="8965"/>
                  </a:lnTo>
                  <a:close/>
                  <a:moveTo>
                    <a:pt x="131255" y="9785"/>
                  </a:moveTo>
                  <a:lnTo>
                    <a:pt x="131239" y="10017"/>
                  </a:lnTo>
                  <a:lnTo>
                    <a:pt x="142051" y="10821"/>
                  </a:lnTo>
                  <a:lnTo>
                    <a:pt x="142069" y="10591"/>
                  </a:lnTo>
                  <a:lnTo>
                    <a:pt x="131255" y="9785"/>
                  </a:lnTo>
                  <a:close/>
                  <a:moveTo>
                    <a:pt x="142292" y="10607"/>
                  </a:moveTo>
                  <a:lnTo>
                    <a:pt x="142276" y="10839"/>
                  </a:lnTo>
                  <a:lnTo>
                    <a:pt x="153089" y="11643"/>
                  </a:lnTo>
                  <a:lnTo>
                    <a:pt x="153115" y="11419"/>
                  </a:lnTo>
                  <a:lnTo>
                    <a:pt x="142292" y="10607"/>
                  </a:lnTo>
                  <a:close/>
                  <a:moveTo>
                    <a:pt x="153338" y="11436"/>
                  </a:moveTo>
                  <a:lnTo>
                    <a:pt x="153322" y="11659"/>
                  </a:lnTo>
                  <a:lnTo>
                    <a:pt x="164135" y="12471"/>
                  </a:lnTo>
                  <a:lnTo>
                    <a:pt x="164151" y="12241"/>
                  </a:lnTo>
                  <a:lnTo>
                    <a:pt x="153338" y="11436"/>
                  </a:lnTo>
                  <a:close/>
                  <a:moveTo>
                    <a:pt x="164384" y="12256"/>
                  </a:moveTo>
                  <a:lnTo>
                    <a:pt x="164368" y="12489"/>
                  </a:lnTo>
                  <a:lnTo>
                    <a:pt x="175180" y="13293"/>
                  </a:lnTo>
                  <a:lnTo>
                    <a:pt x="175196" y="13060"/>
                  </a:lnTo>
                  <a:lnTo>
                    <a:pt x="164384" y="12256"/>
                  </a:lnTo>
                  <a:close/>
                  <a:moveTo>
                    <a:pt x="175429" y="13078"/>
                  </a:moveTo>
                  <a:lnTo>
                    <a:pt x="175413" y="13309"/>
                  </a:lnTo>
                  <a:lnTo>
                    <a:pt x="186226" y="14113"/>
                  </a:lnTo>
                  <a:lnTo>
                    <a:pt x="186242" y="13890"/>
                  </a:lnTo>
                  <a:lnTo>
                    <a:pt x="175429" y="13078"/>
                  </a:lnTo>
                  <a:close/>
                  <a:moveTo>
                    <a:pt x="186467" y="13906"/>
                  </a:moveTo>
                  <a:lnTo>
                    <a:pt x="186451" y="14131"/>
                  </a:lnTo>
                  <a:lnTo>
                    <a:pt x="197264" y="14943"/>
                  </a:lnTo>
                  <a:lnTo>
                    <a:pt x="197280" y="14710"/>
                  </a:lnTo>
                  <a:lnTo>
                    <a:pt x="186467" y="13906"/>
                  </a:lnTo>
                  <a:close/>
                  <a:moveTo>
                    <a:pt x="197513" y="14728"/>
                  </a:moveTo>
                  <a:lnTo>
                    <a:pt x="197497" y="14959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3" y="14728"/>
                  </a:lnTo>
                  <a:close/>
                  <a:moveTo>
                    <a:pt x="208558" y="15548"/>
                  </a:moveTo>
                  <a:lnTo>
                    <a:pt x="208542" y="15781"/>
                  </a:lnTo>
                  <a:lnTo>
                    <a:pt x="219355" y="16585"/>
                  </a:lnTo>
                  <a:lnTo>
                    <a:pt x="219371" y="16362"/>
                  </a:lnTo>
                  <a:lnTo>
                    <a:pt x="208558" y="15548"/>
                  </a:lnTo>
                  <a:close/>
                  <a:moveTo>
                    <a:pt x="219604" y="16378"/>
                  </a:moveTo>
                  <a:lnTo>
                    <a:pt x="219578" y="16601"/>
                  </a:lnTo>
                  <a:lnTo>
                    <a:pt x="230401" y="17415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42" y="17198"/>
                  </a:moveTo>
                  <a:lnTo>
                    <a:pt x="230624" y="17431"/>
                  </a:lnTo>
                  <a:lnTo>
                    <a:pt x="241438" y="18235"/>
                  </a:lnTo>
                  <a:lnTo>
                    <a:pt x="241454" y="18004"/>
                  </a:lnTo>
                  <a:lnTo>
                    <a:pt x="230642" y="17198"/>
                  </a:lnTo>
                  <a:close/>
                  <a:moveTo>
                    <a:pt x="241687" y="18020"/>
                  </a:moveTo>
                  <a:lnTo>
                    <a:pt x="241669" y="18253"/>
                  </a:lnTo>
                  <a:lnTo>
                    <a:pt x="252484" y="19057"/>
                  </a:lnTo>
                  <a:lnTo>
                    <a:pt x="252500" y="18832"/>
                  </a:lnTo>
                  <a:lnTo>
                    <a:pt x="241687" y="18020"/>
                  </a:lnTo>
                  <a:close/>
                  <a:moveTo>
                    <a:pt x="252733" y="18850"/>
                  </a:moveTo>
                  <a:lnTo>
                    <a:pt x="252715" y="19073"/>
                  </a:lnTo>
                  <a:lnTo>
                    <a:pt x="263530" y="19885"/>
                  </a:lnTo>
                  <a:lnTo>
                    <a:pt x="263546" y="19654"/>
                  </a:lnTo>
                  <a:lnTo>
                    <a:pt x="252733" y="18850"/>
                  </a:lnTo>
                  <a:close/>
                  <a:moveTo>
                    <a:pt x="263771" y="19670"/>
                  </a:moveTo>
                  <a:lnTo>
                    <a:pt x="263753" y="19903"/>
                  </a:lnTo>
                  <a:lnTo>
                    <a:pt x="273290" y="20607"/>
                  </a:lnTo>
                  <a:lnTo>
                    <a:pt x="273306" y="20382"/>
                  </a:lnTo>
                  <a:lnTo>
                    <a:pt x="263771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1"/>
            <p:cNvSpPr/>
            <p:nvPr/>
          </p:nvSpPr>
          <p:spPr>
            <a:xfrm>
              <a:off x="702925" y="16427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1" y="225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1"/>
            <p:cNvSpPr/>
            <p:nvPr/>
          </p:nvSpPr>
          <p:spPr>
            <a:xfrm>
              <a:off x="979075" y="16632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1"/>
            <p:cNvSpPr/>
            <p:nvPr/>
          </p:nvSpPr>
          <p:spPr>
            <a:xfrm>
              <a:off x="1255000" y="16837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1"/>
            <p:cNvSpPr/>
            <p:nvPr/>
          </p:nvSpPr>
          <p:spPr>
            <a:xfrm>
              <a:off x="1531150" y="17045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1" y="223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1"/>
            <p:cNvSpPr/>
            <p:nvPr/>
          </p:nvSpPr>
          <p:spPr>
            <a:xfrm>
              <a:off x="1807300" y="172500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5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1"/>
            <p:cNvSpPr/>
            <p:nvPr/>
          </p:nvSpPr>
          <p:spPr>
            <a:xfrm>
              <a:off x="2083425" y="17455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1"/>
            <p:cNvSpPr/>
            <p:nvPr/>
          </p:nvSpPr>
          <p:spPr>
            <a:xfrm>
              <a:off x="2359325" y="1766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1"/>
            <p:cNvSpPr/>
            <p:nvPr/>
          </p:nvSpPr>
          <p:spPr>
            <a:xfrm>
              <a:off x="2635475" y="1786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1"/>
            <p:cNvSpPr/>
            <p:nvPr/>
          </p:nvSpPr>
          <p:spPr>
            <a:xfrm>
              <a:off x="2911600" y="1807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26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1"/>
            <p:cNvSpPr/>
            <p:nvPr/>
          </p:nvSpPr>
          <p:spPr>
            <a:xfrm>
              <a:off x="3187750" y="18278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25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1"/>
            <p:cNvSpPr/>
            <p:nvPr/>
          </p:nvSpPr>
          <p:spPr>
            <a:xfrm>
              <a:off x="3463700" y="184857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1"/>
            <p:cNvSpPr/>
            <p:nvPr/>
          </p:nvSpPr>
          <p:spPr>
            <a:xfrm>
              <a:off x="3739825" y="1869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1"/>
            <p:cNvSpPr/>
            <p:nvPr/>
          </p:nvSpPr>
          <p:spPr>
            <a:xfrm>
              <a:off x="4015975" y="1889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1"/>
            <p:cNvSpPr/>
            <p:nvPr/>
          </p:nvSpPr>
          <p:spPr>
            <a:xfrm>
              <a:off x="4291925" y="19103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6" y="1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1"/>
            <p:cNvSpPr/>
            <p:nvPr/>
          </p:nvSpPr>
          <p:spPr>
            <a:xfrm>
              <a:off x="4568050" y="1930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1"/>
            <p:cNvSpPr/>
            <p:nvPr/>
          </p:nvSpPr>
          <p:spPr>
            <a:xfrm>
              <a:off x="4844200" y="19513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1"/>
            <p:cNvSpPr/>
            <p:nvPr/>
          </p:nvSpPr>
          <p:spPr>
            <a:xfrm>
              <a:off x="5120350" y="19721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1"/>
            <p:cNvSpPr/>
            <p:nvPr/>
          </p:nvSpPr>
          <p:spPr>
            <a:xfrm>
              <a:off x="5396275" y="1992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1"/>
            <p:cNvSpPr/>
            <p:nvPr/>
          </p:nvSpPr>
          <p:spPr>
            <a:xfrm>
              <a:off x="5672425" y="2013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1"/>
            <p:cNvSpPr/>
            <p:nvPr/>
          </p:nvSpPr>
          <p:spPr>
            <a:xfrm>
              <a:off x="5948575" y="203392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1"/>
            <p:cNvSpPr/>
            <p:nvPr/>
          </p:nvSpPr>
          <p:spPr>
            <a:xfrm>
              <a:off x="6224700" y="2054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1"/>
            <p:cNvSpPr/>
            <p:nvPr/>
          </p:nvSpPr>
          <p:spPr>
            <a:xfrm>
              <a:off x="6500650" y="20749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1"/>
            <p:cNvSpPr/>
            <p:nvPr/>
          </p:nvSpPr>
          <p:spPr>
            <a:xfrm>
              <a:off x="6776800" y="20956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1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1"/>
            <p:cNvSpPr/>
            <p:nvPr/>
          </p:nvSpPr>
          <p:spPr>
            <a:xfrm>
              <a:off x="7052925" y="21162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1"/>
            <p:cNvSpPr/>
            <p:nvPr/>
          </p:nvSpPr>
          <p:spPr>
            <a:xfrm>
              <a:off x="444000" y="1901025"/>
              <a:ext cx="6832850" cy="515175"/>
            </a:xfrm>
            <a:custGeom>
              <a:avLst/>
              <a:gdLst/>
              <a:ahLst/>
              <a:cxnLst/>
              <a:rect l="l" t="t" r="r" b="b"/>
              <a:pathLst>
                <a:path w="273314" h="20607" extrusionOk="0">
                  <a:moveTo>
                    <a:pt x="16" y="0"/>
                  </a:moveTo>
                  <a:lnTo>
                    <a:pt x="0" y="223"/>
                  </a:lnTo>
                  <a:lnTo>
                    <a:pt x="9536" y="938"/>
                  </a:lnTo>
                  <a:lnTo>
                    <a:pt x="9553" y="705"/>
                  </a:lnTo>
                  <a:lnTo>
                    <a:pt x="16" y="0"/>
                  </a:lnTo>
                  <a:close/>
                  <a:moveTo>
                    <a:pt x="9776" y="721"/>
                  </a:moveTo>
                  <a:lnTo>
                    <a:pt x="9760" y="954"/>
                  </a:lnTo>
                  <a:lnTo>
                    <a:pt x="20573" y="1758"/>
                  </a:lnTo>
                  <a:lnTo>
                    <a:pt x="20589" y="1535"/>
                  </a:lnTo>
                  <a:lnTo>
                    <a:pt x="9776" y="721"/>
                  </a:lnTo>
                  <a:close/>
                  <a:moveTo>
                    <a:pt x="20822" y="1551"/>
                  </a:moveTo>
                  <a:lnTo>
                    <a:pt x="20806" y="1774"/>
                  </a:lnTo>
                  <a:lnTo>
                    <a:pt x="31619" y="2588"/>
                  </a:lnTo>
                  <a:lnTo>
                    <a:pt x="31635" y="2355"/>
                  </a:lnTo>
                  <a:lnTo>
                    <a:pt x="20822" y="1551"/>
                  </a:lnTo>
                  <a:close/>
                  <a:moveTo>
                    <a:pt x="31868" y="2371"/>
                  </a:moveTo>
                  <a:lnTo>
                    <a:pt x="31852" y="2604"/>
                  </a:lnTo>
                  <a:lnTo>
                    <a:pt x="42665" y="3408"/>
                  </a:lnTo>
                  <a:lnTo>
                    <a:pt x="42680" y="3177"/>
                  </a:lnTo>
                  <a:lnTo>
                    <a:pt x="31868" y="2371"/>
                  </a:lnTo>
                  <a:close/>
                  <a:moveTo>
                    <a:pt x="42913" y="3193"/>
                  </a:moveTo>
                  <a:lnTo>
                    <a:pt x="42889" y="3426"/>
                  </a:lnTo>
                  <a:lnTo>
                    <a:pt x="53710" y="4230"/>
                  </a:lnTo>
                  <a:lnTo>
                    <a:pt x="53726" y="4005"/>
                  </a:lnTo>
                  <a:lnTo>
                    <a:pt x="42913" y="3193"/>
                  </a:lnTo>
                  <a:close/>
                  <a:moveTo>
                    <a:pt x="53951" y="4023"/>
                  </a:moveTo>
                  <a:lnTo>
                    <a:pt x="53935" y="4245"/>
                  </a:lnTo>
                  <a:lnTo>
                    <a:pt x="64748" y="5057"/>
                  </a:lnTo>
                  <a:lnTo>
                    <a:pt x="64764" y="4827"/>
                  </a:lnTo>
                  <a:lnTo>
                    <a:pt x="53951" y="4023"/>
                  </a:lnTo>
                  <a:close/>
                  <a:moveTo>
                    <a:pt x="64997" y="4843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09" y="5647"/>
                  </a:lnTo>
                  <a:lnTo>
                    <a:pt x="64997" y="4843"/>
                  </a:lnTo>
                  <a:close/>
                  <a:moveTo>
                    <a:pt x="76042" y="5664"/>
                  </a:moveTo>
                  <a:lnTo>
                    <a:pt x="76026" y="5895"/>
                  </a:lnTo>
                  <a:lnTo>
                    <a:pt x="86839" y="6699"/>
                  </a:lnTo>
                  <a:lnTo>
                    <a:pt x="86855" y="6477"/>
                  </a:lnTo>
                  <a:lnTo>
                    <a:pt x="76042" y="5664"/>
                  </a:lnTo>
                  <a:close/>
                  <a:moveTo>
                    <a:pt x="87080" y="6492"/>
                  </a:moveTo>
                  <a:lnTo>
                    <a:pt x="87062" y="6717"/>
                  </a:lnTo>
                  <a:lnTo>
                    <a:pt x="97877" y="7529"/>
                  </a:lnTo>
                  <a:lnTo>
                    <a:pt x="97901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08" y="7545"/>
                  </a:lnTo>
                  <a:lnTo>
                    <a:pt x="108923" y="8351"/>
                  </a:lnTo>
                  <a:lnTo>
                    <a:pt x="108938" y="8118"/>
                  </a:lnTo>
                  <a:lnTo>
                    <a:pt x="98126" y="7314"/>
                  </a:lnTo>
                  <a:close/>
                  <a:moveTo>
                    <a:pt x="109171" y="8134"/>
                  </a:moveTo>
                  <a:lnTo>
                    <a:pt x="109153" y="8367"/>
                  </a:lnTo>
                  <a:lnTo>
                    <a:pt x="119968" y="9171"/>
                  </a:lnTo>
                  <a:lnTo>
                    <a:pt x="119984" y="8948"/>
                  </a:lnTo>
                  <a:lnTo>
                    <a:pt x="109171" y="8134"/>
                  </a:lnTo>
                  <a:close/>
                  <a:moveTo>
                    <a:pt x="120217" y="8964"/>
                  </a:moveTo>
                  <a:lnTo>
                    <a:pt x="120199" y="9187"/>
                  </a:lnTo>
                  <a:lnTo>
                    <a:pt x="131014" y="9993"/>
                  </a:lnTo>
                  <a:lnTo>
                    <a:pt x="131030" y="9768"/>
                  </a:lnTo>
                  <a:lnTo>
                    <a:pt x="120217" y="8964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2" y="10821"/>
                  </a:lnTo>
                  <a:lnTo>
                    <a:pt x="142067" y="10590"/>
                  </a:lnTo>
                  <a:lnTo>
                    <a:pt x="131255" y="9784"/>
                  </a:lnTo>
                  <a:close/>
                  <a:moveTo>
                    <a:pt x="142300" y="10606"/>
                  </a:moveTo>
                  <a:lnTo>
                    <a:pt x="142282" y="10839"/>
                  </a:lnTo>
                  <a:lnTo>
                    <a:pt x="153097" y="11643"/>
                  </a:lnTo>
                  <a:lnTo>
                    <a:pt x="153113" y="11410"/>
                  </a:lnTo>
                  <a:lnTo>
                    <a:pt x="142300" y="10606"/>
                  </a:lnTo>
                  <a:close/>
                  <a:moveTo>
                    <a:pt x="153346" y="11436"/>
                  </a:moveTo>
                  <a:lnTo>
                    <a:pt x="153328" y="11659"/>
                  </a:lnTo>
                  <a:lnTo>
                    <a:pt x="164143" y="1246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92" y="12256"/>
                  </a:moveTo>
                  <a:lnTo>
                    <a:pt x="164366" y="12489"/>
                  </a:lnTo>
                  <a:lnTo>
                    <a:pt x="175188" y="13293"/>
                  </a:lnTo>
                  <a:lnTo>
                    <a:pt x="175204" y="13060"/>
                  </a:lnTo>
                  <a:lnTo>
                    <a:pt x="164392" y="12256"/>
                  </a:lnTo>
                  <a:close/>
                  <a:moveTo>
                    <a:pt x="175427" y="13078"/>
                  </a:moveTo>
                  <a:lnTo>
                    <a:pt x="175411" y="13309"/>
                  </a:lnTo>
                  <a:lnTo>
                    <a:pt x="186224" y="14113"/>
                  </a:lnTo>
                  <a:lnTo>
                    <a:pt x="186242" y="13882"/>
                  </a:lnTo>
                  <a:lnTo>
                    <a:pt x="175427" y="13078"/>
                  </a:lnTo>
                  <a:close/>
                  <a:moveTo>
                    <a:pt x="186473" y="13906"/>
                  </a:moveTo>
                  <a:lnTo>
                    <a:pt x="186457" y="14131"/>
                  </a:lnTo>
                  <a:lnTo>
                    <a:pt x="197270" y="14935"/>
                  </a:lnTo>
                  <a:lnTo>
                    <a:pt x="197288" y="14710"/>
                  </a:lnTo>
                  <a:lnTo>
                    <a:pt x="186473" y="13906"/>
                  </a:lnTo>
                  <a:close/>
                  <a:moveTo>
                    <a:pt x="197519" y="14728"/>
                  </a:moveTo>
                  <a:lnTo>
                    <a:pt x="197503" y="14951"/>
                  </a:lnTo>
                  <a:lnTo>
                    <a:pt x="208315" y="15765"/>
                  </a:lnTo>
                  <a:lnTo>
                    <a:pt x="208333" y="15532"/>
                  </a:lnTo>
                  <a:lnTo>
                    <a:pt x="197519" y="14728"/>
                  </a:lnTo>
                  <a:close/>
                  <a:moveTo>
                    <a:pt x="208564" y="15548"/>
                  </a:moveTo>
                  <a:lnTo>
                    <a:pt x="208540" y="15781"/>
                  </a:lnTo>
                  <a:lnTo>
                    <a:pt x="219361" y="16585"/>
                  </a:lnTo>
                  <a:lnTo>
                    <a:pt x="219379" y="16352"/>
                  </a:lnTo>
                  <a:lnTo>
                    <a:pt x="208564" y="15548"/>
                  </a:lnTo>
                  <a:close/>
                  <a:moveTo>
                    <a:pt x="219602" y="16370"/>
                  </a:moveTo>
                  <a:lnTo>
                    <a:pt x="219586" y="16601"/>
                  </a:lnTo>
                  <a:lnTo>
                    <a:pt x="230399" y="17407"/>
                  </a:lnTo>
                  <a:lnTo>
                    <a:pt x="230417" y="17182"/>
                  </a:lnTo>
                  <a:lnTo>
                    <a:pt x="219602" y="16370"/>
                  </a:lnTo>
                  <a:close/>
                  <a:moveTo>
                    <a:pt x="230648" y="17198"/>
                  </a:moveTo>
                  <a:lnTo>
                    <a:pt x="230632" y="17423"/>
                  </a:lnTo>
                  <a:lnTo>
                    <a:pt x="241444" y="18235"/>
                  </a:lnTo>
                  <a:lnTo>
                    <a:pt x="241462" y="18004"/>
                  </a:lnTo>
                  <a:lnTo>
                    <a:pt x="230648" y="17198"/>
                  </a:lnTo>
                  <a:close/>
                  <a:moveTo>
                    <a:pt x="241693" y="18020"/>
                  </a:moveTo>
                  <a:lnTo>
                    <a:pt x="241677" y="18253"/>
                  </a:lnTo>
                  <a:lnTo>
                    <a:pt x="252490" y="19057"/>
                  </a:lnTo>
                  <a:lnTo>
                    <a:pt x="252508" y="18824"/>
                  </a:lnTo>
                  <a:lnTo>
                    <a:pt x="241693" y="18020"/>
                  </a:lnTo>
                  <a:close/>
                  <a:moveTo>
                    <a:pt x="252731" y="18840"/>
                  </a:moveTo>
                  <a:lnTo>
                    <a:pt x="252715" y="19072"/>
                  </a:lnTo>
                  <a:lnTo>
                    <a:pt x="263528" y="19877"/>
                  </a:lnTo>
                  <a:lnTo>
                    <a:pt x="263544" y="19654"/>
                  </a:lnTo>
                  <a:lnTo>
                    <a:pt x="252731" y="18840"/>
                  </a:lnTo>
                  <a:close/>
                  <a:moveTo>
                    <a:pt x="263777" y="19670"/>
                  </a:moveTo>
                  <a:lnTo>
                    <a:pt x="263761" y="19894"/>
                  </a:lnTo>
                  <a:lnTo>
                    <a:pt x="273288" y="20607"/>
                  </a:lnTo>
                  <a:lnTo>
                    <a:pt x="273314" y="20382"/>
                  </a:lnTo>
                  <a:lnTo>
                    <a:pt x="263777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1"/>
            <p:cNvSpPr/>
            <p:nvPr/>
          </p:nvSpPr>
          <p:spPr>
            <a:xfrm>
              <a:off x="682375" y="1918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25" y="25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1"/>
            <p:cNvSpPr/>
            <p:nvPr/>
          </p:nvSpPr>
          <p:spPr>
            <a:xfrm>
              <a:off x="958325" y="19393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6" y="1"/>
                  </a:moveTo>
                  <a:lnTo>
                    <a:pt x="0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1"/>
            <p:cNvSpPr/>
            <p:nvPr/>
          </p:nvSpPr>
          <p:spPr>
            <a:xfrm>
              <a:off x="1234450" y="1959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1"/>
            <p:cNvSpPr/>
            <p:nvPr/>
          </p:nvSpPr>
          <p:spPr>
            <a:xfrm>
              <a:off x="1510600" y="1980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2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1"/>
            <p:cNvSpPr/>
            <p:nvPr/>
          </p:nvSpPr>
          <p:spPr>
            <a:xfrm>
              <a:off x="1786750" y="20011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5" y="241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1"/>
            <p:cNvSpPr/>
            <p:nvPr/>
          </p:nvSpPr>
          <p:spPr>
            <a:xfrm>
              <a:off x="2062675" y="2021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1"/>
            <p:cNvSpPr/>
            <p:nvPr/>
          </p:nvSpPr>
          <p:spPr>
            <a:xfrm>
              <a:off x="2338825" y="2042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1"/>
            <p:cNvSpPr/>
            <p:nvPr/>
          </p:nvSpPr>
          <p:spPr>
            <a:xfrm>
              <a:off x="2614975" y="20629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3"/>
                  </a:lnTo>
                  <a:lnTo>
                    <a:pt x="223" y="241"/>
                  </a:lnTo>
                  <a:lnTo>
                    <a:pt x="241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1"/>
            <p:cNvSpPr/>
            <p:nvPr/>
          </p:nvSpPr>
          <p:spPr>
            <a:xfrm>
              <a:off x="2890900" y="2083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1"/>
            <p:cNvSpPr/>
            <p:nvPr/>
          </p:nvSpPr>
          <p:spPr>
            <a:xfrm>
              <a:off x="3167050" y="2103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1"/>
            <p:cNvSpPr/>
            <p:nvPr/>
          </p:nvSpPr>
          <p:spPr>
            <a:xfrm>
              <a:off x="3443200" y="212472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1"/>
            <p:cNvSpPr/>
            <p:nvPr/>
          </p:nvSpPr>
          <p:spPr>
            <a:xfrm>
              <a:off x="3719325" y="21452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1"/>
            <p:cNvSpPr/>
            <p:nvPr/>
          </p:nvSpPr>
          <p:spPr>
            <a:xfrm>
              <a:off x="3995275" y="2165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1"/>
            <p:cNvSpPr/>
            <p:nvPr/>
          </p:nvSpPr>
          <p:spPr>
            <a:xfrm>
              <a:off x="4271425" y="21862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1"/>
            <p:cNvSpPr/>
            <p:nvPr/>
          </p:nvSpPr>
          <p:spPr>
            <a:xfrm>
              <a:off x="4547550" y="22070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23"/>
                  </a:lnTo>
                  <a:lnTo>
                    <a:pt x="22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1"/>
            <p:cNvSpPr/>
            <p:nvPr/>
          </p:nvSpPr>
          <p:spPr>
            <a:xfrm>
              <a:off x="4823700" y="2227525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3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1"/>
            <p:cNvSpPr/>
            <p:nvPr/>
          </p:nvSpPr>
          <p:spPr>
            <a:xfrm>
              <a:off x="5099600" y="22480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1"/>
            <p:cNvSpPr/>
            <p:nvPr/>
          </p:nvSpPr>
          <p:spPr>
            <a:xfrm>
              <a:off x="5375725" y="22687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1"/>
            <p:cNvSpPr/>
            <p:nvPr/>
          </p:nvSpPr>
          <p:spPr>
            <a:xfrm>
              <a:off x="5651875" y="2289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1"/>
            <p:cNvSpPr/>
            <p:nvPr/>
          </p:nvSpPr>
          <p:spPr>
            <a:xfrm>
              <a:off x="5928025" y="23098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1"/>
            <p:cNvSpPr/>
            <p:nvPr/>
          </p:nvSpPr>
          <p:spPr>
            <a:xfrm>
              <a:off x="6203950" y="2330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1"/>
            <p:cNvSpPr/>
            <p:nvPr/>
          </p:nvSpPr>
          <p:spPr>
            <a:xfrm>
              <a:off x="6480100" y="2351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1"/>
            <p:cNvSpPr/>
            <p:nvPr/>
          </p:nvSpPr>
          <p:spPr>
            <a:xfrm>
              <a:off x="6756250" y="23716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1"/>
            <p:cNvSpPr/>
            <p:nvPr/>
          </p:nvSpPr>
          <p:spPr>
            <a:xfrm>
              <a:off x="7032175" y="2392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1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1"/>
            <p:cNvSpPr/>
            <p:nvPr/>
          </p:nvSpPr>
          <p:spPr>
            <a:xfrm>
              <a:off x="423450" y="2176975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6" y="0"/>
                  </a:moveTo>
                  <a:lnTo>
                    <a:pt x="1" y="231"/>
                  </a:lnTo>
                  <a:lnTo>
                    <a:pt x="9530" y="945"/>
                  </a:lnTo>
                  <a:lnTo>
                    <a:pt x="9546" y="713"/>
                  </a:lnTo>
                  <a:lnTo>
                    <a:pt x="16" y="0"/>
                  </a:lnTo>
                  <a:close/>
                  <a:moveTo>
                    <a:pt x="9778" y="728"/>
                  </a:moveTo>
                  <a:lnTo>
                    <a:pt x="9761" y="961"/>
                  </a:lnTo>
                  <a:lnTo>
                    <a:pt x="20575" y="1765"/>
                  </a:lnTo>
                  <a:lnTo>
                    <a:pt x="20591" y="1532"/>
                  </a:lnTo>
                  <a:lnTo>
                    <a:pt x="9778" y="728"/>
                  </a:lnTo>
                  <a:close/>
                  <a:moveTo>
                    <a:pt x="20824" y="1550"/>
                  </a:moveTo>
                  <a:lnTo>
                    <a:pt x="20806" y="1781"/>
                  </a:lnTo>
                  <a:lnTo>
                    <a:pt x="31621" y="2587"/>
                  </a:lnTo>
                  <a:lnTo>
                    <a:pt x="31637" y="2362"/>
                  </a:lnTo>
                  <a:lnTo>
                    <a:pt x="20824" y="1550"/>
                  </a:lnTo>
                  <a:close/>
                  <a:moveTo>
                    <a:pt x="31860" y="2378"/>
                  </a:moveTo>
                  <a:lnTo>
                    <a:pt x="31844" y="2603"/>
                  </a:lnTo>
                  <a:lnTo>
                    <a:pt x="42657" y="3415"/>
                  </a:lnTo>
                  <a:lnTo>
                    <a:pt x="42683" y="3184"/>
                  </a:lnTo>
                  <a:lnTo>
                    <a:pt x="31860" y="2378"/>
                  </a:lnTo>
                  <a:close/>
                  <a:moveTo>
                    <a:pt x="42905" y="3200"/>
                  </a:moveTo>
                  <a:lnTo>
                    <a:pt x="42889" y="3433"/>
                  </a:lnTo>
                  <a:lnTo>
                    <a:pt x="53702" y="4237"/>
                  </a:lnTo>
                  <a:lnTo>
                    <a:pt x="53720" y="4004"/>
                  </a:lnTo>
                  <a:lnTo>
                    <a:pt x="42905" y="3200"/>
                  </a:lnTo>
                  <a:close/>
                  <a:moveTo>
                    <a:pt x="53951" y="4020"/>
                  </a:moveTo>
                  <a:lnTo>
                    <a:pt x="53935" y="4253"/>
                  </a:lnTo>
                  <a:lnTo>
                    <a:pt x="64748" y="5057"/>
                  </a:lnTo>
                  <a:lnTo>
                    <a:pt x="64766" y="4834"/>
                  </a:lnTo>
                  <a:lnTo>
                    <a:pt x="53951" y="4020"/>
                  </a:lnTo>
                  <a:close/>
                  <a:moveTo>
                    <a:pt x="64997" y="4850"/>
                  </a:moveTo>
                  <a:lnTo>
                    <a:pt x="64981" y="5075"/>
                  </a:lnTo>
                  <a:lnTo>
                    <a:pt x="75794" y="5887"/>
                  </a:lnTo>
                  <a:lnTo>
                    <a:pt x="75812" y="5654"/>
                  </a:lnTo>
                  <a:lnTo>
                    <a:pt x="64997" y="4850"/>
                  </a:lnTo>
                  <a:close/>
                  <a:moveTo>
                    <a:pt x="76034" y="5672"/>
                  </a:moveTo>
                  <a:lnTo>
                    <a:pt x="76018" y="5903"/>
                  </a:lnTo>
                  <a:lnTo>
                    <a:pt x="86831" y="6707"/>
                  </a:lnTo>
                  <a:lnTo>
                    <a:pt x="86849" y="6476"/>
                  </a:lnTo>
                  <a:lnTo>
                    <a:pt x="76034" y="5672"/>
                  </a:lnTo>
                  <a:close/>
                  <a:moveTo>
                    <a:pt x="87080" y="6492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5" y="7304"/>
                  </a:lnTo>
                  <a:lnTo>
                    <a:pt x="87080" y="6492"/>
                  </a:lnTo>
                  <a:close/>
                  <a:moveTo>
                    <a:pt x="98126" y="7322"/>
                  </a:moveTo>
                  <a:lnTo>
                    <a:pt x="98110" y="7545"/>
                  </a:lnTo>
                  <a:lnTo>
                    <a:pt x="108923" y="8359"/>
                  </a:lnTo>
                  <a:lnTo>
                    <a:pt x="108940" y="8126"/>
                  </a:lnTo>
                  <a:lnTo>
                    <a:pt x="98126" y="7322"/>
                  </a:lnTo>
                  <a:close/>
                  <a:moveTo>
                    <a:pt x="109171" y="8142"/>
                  </a:moveTo>
                  <a:lnTo>
                    <a:pt x="109155" y="8375"/>
                  </a:lnTo>
                  <a:lnTo>
                    <a:pt x="119968" y="9179"/>
                  </a:lnTo>
                  <a:lnTo>
                    <a:pt x="119986" y="8946"/>
                  </a:lnTo>
                  <a:lnTo>
                    <a:pt x="109171" y="8142"/>
                  </a:lnTo>
                  <a:close/>
                  <a:moveTo>
                    <a:pt x="120209" y="8964"/>
                  </a:moveTo>
                  <a:lnTo>
                    <a:pt x="120193" y="9195"/>
                  </a:lnTo>
                  <a:lnTo>
                    <a:pt x="131006" y="10001"/>
                  </a:lnTo>
                  <a:lnTo>
                    <a:pt x="131022" y="9776"/>
                  </a:lnTo>
                  <a:lnTo>
                    <a:pt x="120209" y="8964"/>
                  </a:lnTo>
                  <a:close/>
                  <a:moveTo>
                    <a:pt x="131255" y="9792"/>
                  </a:moveTo>
                  <a:lnTo>
                    <a:pt x="131239" y="10017"/>
                  </a:lnTo>
                  <a:lnTo>
                    <a:pt x="142052" y="10829"/>
                  </a:lnTo>
                  <a:lnTo>
                    <a:pt x="142068" y="10598"/>
                  </a:lnTo>
                  <a:lnTo>
                    <a:pt x="131255" y="9792"/>
                  </a:lnTo>
                  <a:close/>
                  <a:moveTo>
                    <a:pt x="142300" y="10614"/>
                  </a:moveTo>
                  <a:lnTo>
                    <a:pt x="142284" y="10847"/>
                  </a:lnTo>
                  <a:lnTo>
                    <a:pt x="153097" y="11651"/>
                  </a:lnTo>
                  <a:lnTo>
                    <a:pt x="153113" y="11418"/>
                  </a:lnTo>
                  <a:lnTo>
                    <a:pt x="142300" y="10614"/>
                  </a:lnTo>
                  <a:close/>
                  <a:moveTo>
                    <a:pt x="153346" y="11434"/>
                  </a:moveTo>
                  <a:lnTo>
                    <a:pt x="153322" y="11667"/>
                  </a:lnTo>
                  <a:lnTo>
                    <a:pt x="164143" y="12471"/>
                  </a:lnTo>
                  <a:lnTo>
                    <a:pt x="164159" y="12248"/>
                  </a:lnTo>
                  <a:lnTo>
                    <a:pt x="153346" y="11434"/>
                  </a:lnTo>
                  <a:close/>
                  <a:moveTo>
                    <a:pt x="164384" y="12264"/>
                  </a:moveTo>
                  <a:lnTo>
                    <a:pt x="164368" y="12489"/>
                  </a:lnTo>
                  <a:lnTo>
                    <a:pt x="175181" y="13301"/>
                  </a:lnTo>
                  <a:lnTo>
                    <a:pt x="175196" y="13068"/>
                  </a:lnTo>
                  <a:lnTo>
                    <a:pt x="164384" y="12264"/>
                  </a:lnTo>
                  <a:close/>
                  <a:moveTo>
                    <a:pt x="175429" y="13086"/>
                  </a:moveTo>
                  <a:lnTo>
                    <a:pt x="175413" y="13316"/>
                  </a:lnTo>
                  <a:lnTo>
                    <a:pt x="186226" y="14121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8"/>
                  </a:lnTo>
                  <a:lnTo>
                    <a:pt x="197272" y="14942"/>
                  </a:lnTo>
                  <a:lnTo>
                    <a:pt x="197288" y="14718"/>
                  </a:lnTo>
                  <a:lnTo>
                    <a:pt x="186475" y="13906"/>
                  </a:lnTo>
                  <a:close/>
                  <a:moveTo>
                    <a:pt x="197513" y="14735"/>
                  </a:moveTo>
                  <a:lnTo>
                    <a:pt x="197495" y="14958"/>
                  </a:lnTo>
                  <a:lnTo>
                    <a:pt x="208310" y="15762"/>
                  </a:lnTo>
                  <a:lnTo>
                    <a:pt x="208333" y="15540"/>
                  </a:lnTo>
                  <a:lnTo>
                    <a:pt x="197513" y="14735"/>
                  </a:lnTo>
                  <a:close/>
                  <a:moveTo>
                    <a:pt x="208558" y="15555"/>
                  </a:moveTo>
                  <a:lnTo>
                    <a:pt x="208540" y="15788"/>
                  </a:lnTo>
                  <a:lnTo>
                    <a:pt x="219355" y="16592"/>
                  </a:lnTo>
                  <a:lnTo>
                    <a:pt x="219371" y="16359"/>
                  </a:lnTo>
                  <a:lnTo>
                    <a:pt x="208558" y="15555"/>
                  </a:lnTo>
                  <a:close/>
                  <a:moveTo>
                    <a:pt x="219604" y="16377"/>
                  </a:moveTo>
                  <a:lnTo>
                    <a:pt x="219586" y="16608"/>
                  </a:lnTo>
                  <a:lnTo>
                    <a:pt x="230401" y="17414"/>
                  </a:lnTo>
                  <a:lnTo>
                    <a:pt x="230417" y="17181"/>
                  </a:lnTo>
                  <a:lnTo>
                    <a:pt x="219604" y="16377"/>
                  </a:lnTo>
                  <a:close/>
                  <a:moveTo>
                    <a:pt x="230650" y="17205"/>
                  </a:moveTo>
                  <a:lnTo>
                    <a:pt x="230632" y="17430"/>
                  </a:lnTo>
                  <a:lnTo>
                    <a:pt x="241447" y="18234"/>
                  </a:lnTo>
                  <a:lnTo>
                    <a:pt x="241462" y="18011"/>
                  </a:lnTo>
                  <a:lnTo>
                    <a:pt x="230650" y="17205"/>
                  </a:lnTo>
                  <a:close/>
                  <a:moveTo>
                    <a:pt x="241687" y="18027"/>
                  </a:moveTo>
                  <a:lnTo>
                    <a:pt x="241669" y="18260"/>
                  </a:lnTo>
                  <a:lnTo>
                    <a:pt x="252484" y="19064"/>
                  </a:lnTo>
                  <a:lnTo>
                    <a:pt x="252500" y="18831"/>
                  </a:lnTo>
                  <a:lnTo>
                    <a:pt x="241687" y="18027"/>
                  </a:lnTo>
                  <a:close/>
                  <a:moveTo>
                    <a:pt x="252733" y="18847"/>
                  </a:moveTo>
                  <a:lnTo>
                    <a:pt x="252715" y="19080"/>
                  </a:lnTo>
                  <a:lnTo>
                    <a:pt x="263530" y="19884"/>
                  </a:lnTo>
                  <a:lnTo>
                    <a:pt x="263546" y="19653"/>
                  </a:lnTo>
                  <a:lnTo>
                    <a:pt x="252733" y="18847"/>
                  </a:lnTo>
                  <a:close/>
                  <a:moveTo>
                    <a:pt x="263779" y="19677"/>
                  </a:moveTo>
                  <a:lnTo>
                    <a:pt x="263761" y="19902"/>
                  </a:lnTo>
                  <a:lnTo>
                    <a:pt x="273290" y="20615"/>
                  </a:lnTo>
                  <a:lnTo>
                    <a:pt x="273306" y="20382"/>
                  </a:lnTo>
                  <a:lnTo>
                    <a:pt x="263779" y="196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1"/>
            <p:cNvSpPr/>
            <p:nvPr/>
          </p:nvSpPr>
          <p:spPr>
            <a:xfrm>
              <a:off x="661675" y="2194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1"/>
            <p:cNvSpPr/>
            <p:nvPr/>
          </p:nvSpPr>
          <p:spPr>
            <a:xfrm>
              <a:off x="937825" y="2215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1"/>
            <p:cNvSpPr/>
            <p:nvPr/>
          </p:nvSpPr>
          <p:spPr>
            <a:xfrm>
              <a:off x="1213950" y="223602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1"/>
            <p:cNvSpPr/>
            <p:nvPr/>
          </p:nvSpPr>
          <p:spPr>
            <a:xfrm>
              <a:off x="1489850" y="22565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0"/>
                  </a:moveTo>
                  <a:lnTo>
                    <a:pt x="1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1"/>
            <p:cNvSpPr/>
            <p:nvPr/>
          </p:nvSpPr>
          <p:spPr>
            <a:xfrm>
              <a:off x="1766000" y="2277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1"/>
            <p:cNvSpPr/>
            <p:nvPr/>
          </p:nvSpPr>
          <p:spPr>
            <a:xfrm>
              <a:off x="2042125" y="22978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1"/>
            <p:cNvSpPr/>
            <p:nvPr/>
          </p:nvSpPr>
          <p:spPr>
            <a:xfrm>
              <a:off x="2318275" y="23183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1"/>
            <p:cNvSpPr/>
            <p:nvPr/>
          </p:nvSpPr>
          <p:spPr>
            <a:xfrm>
              <a:off x="2594225" y="23388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1"/>
            <p:cNvSpPr/>
            <p:nvPr/>
          </p:nvSpPr>
          <p:spPr>
            <a:xfrm>
              <a:off x="2870350" y="235957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1"/>
            <p:cNvSpPr/>
            <p:nvPr/>
          </p:nvSpPr>
          <p:spPr>
            <a:xfrm>
              <a:off x="3146500" y="23801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1"/>
            <p:cNvSpPr/>
            <p:nvPr/>
          </p:nvSpPr>
          <p:spPr>
            <a:xfrm>
              <a:off x="3422650" y="24006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1"/>
            <p:cNvSpPr/>
            <p:nvPr/>
          </p:nvSpPr>
          <p:spPr>
            <a:xfrm>
              <a:off x="3698575" y="2421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1"/>
            <p:cNvSpPr/>
            <p:nvPr/>
          </p:nvSpPr>
          <p:spPr>
            <a:xfrm>
              <a:off x="3974725" y="2441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1"/>
            <p:cNvSpPr/>
            <p:nvPr/>
          </p:nvSpPr>
          <p:spPr>
            <a:xfrm>
              <a:off x="4250875" y="24624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1"/>
            <p:cNvSpPr/>
            <p:nvPr/>
          </p:nvSpPr>
          <p:spPr>
            <a:xfrm>
              <a:off x="4527000" y="2483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6" y="242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1"/>
            <p:cNvSpPr/>
            <p:nvPr/>
          </p:nvSpPr>
          <p:spPr>
            <a:xfrm>
              <a:off x="4802950" y="2503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4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1"/>
            <p:cNvSpPr/>
            <p:nvPr/>
          </p:nvSpPr>
          <p:spPr>
            <a:xfrm>
              <a:off x="5079100" y="25242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1"/>
            <p:cNvSpPr/>
            <p:nvPr/>
          </p:nvSpPr>
          <p:spPr>
            <a:xfrm>
              <a:off x="5355225" y="25449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2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1"/>
            <p:cNvSpPr/>
            <p:nvPr/>
          </p:nvSpPr>
          <p:spPr>
            <a:xfrm>
              <a:off x="5631175" y="25654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1" y="22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1"/>
            <p:cNvSpPr/>
            <p:nvPr/>
          </p:nvSpPr>
          <p:spPr>
            <a:xfrm>
              <a:off x="5907325" y="25859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1"/>
            <p:cNvSpPr/>
            <p:nvPr/>
          </p:nvSpPr>
          <p:spPr>
            <a:xfrm>
              <a:off x="6183450" y="2606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1"/>
            <p:cNvSpPr/>
            <p:nvPr/>
          </p:nvSpPr>
          <p:spPr>
            <a:xfrm>
              <a:off x="6459600" y="26272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1" y="22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1"/>
            <p:cNvSpPr/>
            <p:nvPr/>
          </p:nvSpPr>
          <p:spPr>
            <a:xfrm>
              <a:off x="6735550" y="26477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1"/>
            <p:cNvSpPr/>
            <p:nvPr/>
          </p:nvSpPr>
          <p:spPr>
            <a:xfrm>
              <a:off x="7011675" y="2668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2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1"/>
            <p:cNvSpPr/>
            <p:nvPr/>
          </p:nvSpPr>
          <p:spPr>
            <a:xfrm>
              <a:off x="402950" y="2453100"/>
              <a:ext cx="6832650" cy="515400"/>
            </a:xfrm>
            <a:custGeom>
              <a:avLst/>
              <a:gdLst/>
              <a:ahLst/>
              <a:cxnLst/>
              <a:rect l="l" t="t" r="r" b="b"/>
              <a:pathLst>
                <a:path w="273306" h="20616" extrusionOk="0">
                  <a:moveTo>
                    <a:pt x="16" y="1"/>
                  </a:moveTo>
                  <a:lnTo>
                    <a:pt x="1" y="232"/>
                  </a:lnTo>
                  <a:lnTo>
                    <a:pt x="9528" y="936"/>
                  </a:lnTo>
                  <a:lnTo>
                    <a:pt x="9544" y="713"/>
                  </a:lnTo>
                  <a:lnTo>
                    <a:pt x="16" y="1"/>
                  </a:lnTo>
                  <a:close/>
                  <a:moveTo>
                    <a:pt x="9776" y="729"/>
                  </a:moveTo>
                  <a:lnTo>
                    <a:pt x="9761" y="954"/>
                  </a:lnTo>
                  <a:lnTo>
                    <a:pt x="20573" y="1766"/>
                  </a:lnTo>
                  <a:lnTo>
                    <a:pt x="20589" y="1533"/>
                  </a:lnTo>
                  <a:lnTo>
                    <a:pt x="9776" y="729"/>
                  </a:lnTo>
                  <a:close/>
                  <a:moveTo>
                    <a:pt x="20814" y="1551"/>
                  </a:moveTo>
                  <a:lnTo>
                    <a:pt x="20798" y="1782"/>
                  </a:lnTo>
                  <a:lnTo>
                    <a:pt x="31611" y="2588"/>
                  </a:lnTo>
                  <a:lnTo>
                    <a:pt x="31627" y="2355"/>
                  </a:lnTo>
                  <a:lnTo>
                    <a:pt x="20814" y="1551"/>
                  </a:lnTo>
                  <a:close/>
                  <a:moveTo>
                    <a:pt x="31860" y="2371"/>
                  </a:moveTo>
                  <a:lnTo>
                    <a:pt x="31844" y="2604"/>
                  </a:lnTo>
                  <a:lnTo>
                    <a:pt x="42657" y="3408"/>
                  </a:lnTo>
                  <a:lnTo>
                    <a:pt x="42673" y="3185"/>
                  </a:lnTo>
                  <a:lnTo>
                    <a:pt x="31860" y="2371"/>
                  </a:lnTo>
                  <a:close/>
                  <a:moveTo>
                    <a:pt x="42905" y="3201"/>
                  </a:moveTo>
                  <a:lnTo>
                    <a:pt x="42890" y="3424"/>
                  </a:lnTo>
                  <a:lnTo>
                    <a:pt x="53702" y="4238"/>
                  </a:lnTo>
                  <a:lnTo>
                    <a:pt x="53718" y="4005"/>
                  </a:lnTo>
                  <a:lnTo>
                    <a:pt x="42905" y="3201"/>
                  </a:lnTo>
                  <a:close/>
                  <a:moveTo>
                    <a:pt x="53951" y="4021"/>
                  </a:moveTo>
                  <a:lnTo>
                    <a:pt x="53935" y="4254"/>
                  </a:lnTo>
                  <a:lnTo>
                    <a:pt x="64748" y="5058"/>
                  </a:lnTo>
                  <a:lnTo>
                    <a:pt x="64764" y="4827"/>
                  </a:lnTo>
                  <a:lnTo>
                    <a:pt x="53951" y="4021"/>
                  </a:lnTo>
                  <a:close/>
                  <a:moveTo>
                    <a:pt x="64989" y="4843"/>
                  </a:moveTo>
                  <a:lnTo>
                    <a:pt x="64971" y="5076"/>
                  </a:lnTo>
                  <a:lnTo>
                    <a:pt x="75786" y="5880"/>
                  </a:lnTo>
                  <a:lnTo>
                    <a:pt x="75802" y="5655"/>
                  </a:lnTo>
                  <a:lnTo>
                    <a:pt x="64989" y="4843"/>
                  </a:lnTo>
                  <a:close/>
                  <a:moveTo>
                    <a:pt x="76034" y="5673"/>
                  </a:moveTo>
                  <a:lnTo>
                    <a:pt x="76017" y="5896"/>
                  </a:lnTo>
                  <a:lnTo>
                    <a:pt x="86831" y="6708"/>
                  </a:lnTo>
                  <a:lnTo>
                    <a:pt x="86847" y="6477"/>
                  </a:lnTo>
                  <a:lnTo>
                    <a:pt x="76034" y="5673"/>
                  </a:lnTo>
                  <a:close/>
                  <a:moveTo>
                    <a:pt x="87080" y="6493"/>
                  </a:moveTo>
                  <a:lnTo>
                    <a:pt x="87062" y="6726"/>
                  </a:lnTo>
                  <a:lnTo>
                    <a:pt x="97877" y="7530"/>
                  </a:lnTo>
                  <a:lnTo>
                    <a:pt x="97893" y="7297"/>
                  </a:lnTo>
                  <a:lnTo>
                    <a:pt x="87080" y="6493"/>
                  </a:lnTo>
                  <a:close/>
                  <a:moveTo>
                    <a:pt x="98126" y="7315"/>
                  </a:moveTo>
                  <a:lnTo>
                    <a:pt x="98100" y="7546"/>
                  </a:lnTo>
                  <a:lnTo>
                    <a:pt x="108923" y="8350"/>
                  </a:lnTo>
                  <a:lnTo>
                    <a:pt x="108939" y="8127"/>
                  </a:lnTo>
                  <a:lnTo>
                    <a:pt x="98126" y="7315"/>
                  </a:lnTo>
                  <a:close/>
                  <a:moveTo>
                    <a:pt x="109163" y="8143"/>
                  </a:moveTo>
                  <a:lnTo>
                    <a:pt x="109146" y="8367"/>
                  </a:lnTo>
                  <a:lnTo>
                    <a:pt x="119960" y="9179"/>
                  </a:lnTo>
                  <a:lnTo>
                    <a:pt x="119976" y="8947"/>
                  </a:lnTo>
                  <a:lnTo>
                    <a:pt x="109163" y="8143"/>
                  </a:lnTo>
                  <a:close/>
                  <a:moveTo>
                    <a:pt x="120209" y="8965"/>
                  </a:moveTo>
                  <a:lnTo>
                    <a:pt x="120191" y="9195"/>
                  </a:lnTo>
                  <a:lnTo>
                    <a:pt x="131006" y="10001"/>
                  </a:lnTo>
                  <a:lnTo>
                    <a:pt x="131022" y="9769"/>
                  </a:lnTo>
                  <a:lnTo>
                    <a:pt x="120209" y="8965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2" y="10821"/>
                  </a:lnTo>
                  <a:lnTo>
                    <a:pt x="142068" y="10598"/>
                  </a:lnTo>
                  <a:lnTo>
                    <a:pt x="131255" y="9784"/>
                  </a:lnTo>
                  <a:close/>
                  <a:moveTo>
                    <a:pt x="142290" y="10614"/>
                  </a:moveTo>
                  <a:lnTo>
                    <a:pt x="142275" y="10837"/>
                  </a:lnTo>
                  <a:lnTo>
                    <a:pt x="153087" y="11651"/>
                  </a:lnTo>
                  <a:lnTo>
                    <a:pt x="153113" y="11418"/>
                  </a:lnTo>
                  <a:lnTo>
                    <a:pt x="142290" y="10614"/>
                  </a:lnTo>
                  <a:close/>
                  <a:moveTo>
                    <a:pt x="153336" y="11434"/>
                  </a:moveTo>
                  <a:lnTo>
                    <a:pt x="153320" y="11667"/>
                  </a:lnTo>
                  <a:lnTo>
                    <a:pt x="164133" y="12471"/>
                  </a:lnTo>
                  <a:lnTo>
                    <a:pt x="164151" y="12240"/>
                  </a:lnTo>
                  <a:lnTo>
                    <a:pt x="153336" y="11434"/>
                  </a:lnTo>
                  <a:close/>
                  <a:moveTo>
                    <a:pt x="164382" y="12256"/>
                  </a:moveTo>
                  <a:lnTo>
                    <a:pt x="164366" y="12489"/>
                  </a:lnTo>
                  <a:lnTo>
                    <a:pt x="175179" y="13293"/>
                  </a:lnTo>
                  <a:lnTo>
                    <a:pt x="175197" y="13068"/>
                  </a:lnTo>
                  <a:lnTo>
                    <a:pt x="164382" y="12256"/>
                  </a:lnTo>
                  <a:close/>
                  <a:moveTo>
                    <a:pt x="175427" y="13086"/>
                  </a:moveTo>
                  <a:lnTo>
                    <a:pt x="175411" y="13309"/>
                  </a:lnTo>
                  <a:lnTo>
                    <a:pt x="186224" y="14121"/>
                  </a:lnTo>
                  <a:lnTo>
                    <a:pt x="186242" y="13890"/>
                  </a:lnTo>
                  <a:lnTo>
                    <a:pt x="175427" y="13086"/>
                  </a:lnTo>
                  <a:close/>
                  <a:moveTo>
                    <a:pt x="186465" y="13906"/>
                  </a:moveTo>
                  <a:lnTo>
                    <a:pt x="186449" y="14139"/>
                  </a:lnTo>
                  <a:lnTo>
                    <a:pt x="197262" y="14943"/>
                  </a:lnTo>
                  <a:lnTo>
                    <a:pt x="197280" y="14710"/>
                  </a:lnTo>
                  <a:lnTo>
                    <a:pt x="186465" y="13906"/>
                  </a:lnTo>
                  <a:close/>
                  <a:moveTo>
                    <a:pt x="197511" y="14728"/>
                  </a:moveTo>
                  <a:lnTo>
                    <a:pt x="197495" y="14959"/>
                  </a:lnTo>
                  <a:lnTo>
                    <a:pt x="208308" y="15763"/>
                  </a:lnTo>
                  <a:lnTo>
                    <a:pt x="208326" y="15540"/>
                  </a:lnTo>
                  <a:lnTo>
                    <a:pt x="197511" y="14728"/>
                  </a:lnTo>
                  <a:close/>
                  <a:moveTo>
                    <a:pt x="208556" y="15556"/>
                  </a:moveTo>
                  <a:lnTo>
                    <a:pt x="208540" y="15781"/>
                  </a:lnTo>
                  <a:lnTo>
                    <a:pt x="219353" y="16593"/>
                  </a:lnTo>
                  <a:lnTo>
                    <a:pt x="219371" y="16360"/>
                  </a:lnTo>
                  <a:lnTo>
                    <a:pt x="208556" y="15556"/>
                  </a:lnTo>
                  <a:close/>
                  <a:moveTo>
                    <a:pt x="219602" y="16378"/>
                  </a:moveTo>
                  <a:lnTo>
                    <a:pt x="219586" y="16609"/>
                  </a:lnTo>
                  <a:lnTo>
                    <a:pt x="230399" y="17415"/>
                  </a:lnTo>
                  <a:lnTo>
                    <a:pt x="230417" y="17182"/>
                  </a:lnTo>
                  <a:lnTo>
                    <a:pt x="219602" y="16378"/>
                  </a:lnTo>
                  <a:close/>
                  <a:moveTo>
                    <a:pt x="230640" y="17198"/>
                  </a:moveTo>
                  <a:lnTo>
                    <a:pt x="230624" y="17431"/>
                  </a:lnTo>
                  <a:lnTo>
                    <a:pt x="241437" y="18235"/>
                  </a:lnTo>
                  <a:lnTo>
                    <a:pt x="241453" y="18012"/>
                  </a:lnTo>
                  <a:lnTo>
                    <a:pt x="230640" y="17198"/>
                  </a:lnTo>
                  <a:close/>
                  <a:moveTo>
                    <a:pt x="241685" y="18028"/>
                  </a:moveTo>
                  <a:lnTo>
                    <a:pt x="241669" y="18251"/>
                  </a:lnTo>
                  <a:lnTo>
                    <a:pt x="252482" y="19065"/>
                  </a:lnTo>
                  <a:lnTo>
                    <a:pt x="252498" y="18832"/>
                  </a:lnTo>
                  <a:lnTo>
                    <a:pt x="241685" y="18028"/>
                  </a:lnTo>
                  <a:close/>
                  <a:moveTo>
                    <a:pt x="252731" y="18848"/>
                  </a:moveTo>
                  <a:lnTo>
                    <a:pt x="252715" y="19081"/>
                  </a:lnTo>
                  <a:lnTo>
                    <a:pt x="263528" y="19885"/>
                  </a:lnTo>
                  <a:lnTo>
                    <a:pt x="263544" y="19654"/>
                  </a:lnTo>
                  <a:lnTo>
                    <a:pt x="252731" y="18848"/>
                  </a:lnTo>
                  <a:close/>
                  <a:moveTo>
                    <a:pt x="263777" y="19670"/>
                  </a:moveTo>
                  <a:lnTo>
                    <a:pt x="263753" y="19903"/>
                  </a:lnTo>
                  <a:lnTo>
                    <a:pt x="273288" y="20615"/>
                  </a:lnTo>
                  <a:lnTo>
                    <a:pt x="273306" y="20382"/>
                  </a:lnTo>
                  <a:lnTo>
                    <a:pt x="263777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1"/>
            <p:cNvSpPr/>
            <p:nvPr/>
          </p:nvSpPr>
          <p:spPr>
            <a:xfrm>
              <a:off x="641125" y="24709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1"/>
            <p:cNvSpPr/>
            <p:nvPr/>
          </p:nvSpPr>
          <p:spPr>
            <a:xfrm>
              <a:off x="917275" y="2491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1"/>
            <p:cNvSpPr/>
            <p:nvPr/>
          </p:nvSpPr>
          <p:spPr>
            <a:xfrm>
              <a:off x="1193225" y="25119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1"/>
            <p:cNvSpPr/>
            <p:nvPr/>
          </p:nvSpPr>
          <p:spPr>
            <a:xfrm>
              <a:off x="1469350" y="253270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1"/>
            <p:cNvSpPr/>
            <p:nvPr/>
          </p:nvSpPr>
          <p:spPr>
            <a:xfrm>
              <a:off x="1745500" y="2553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1"/>
            <p:cNvSpPr/>
            <p:nvPr/>
          </p:nvSpPr>
          <p:spPr>
            <a:xfrm>
              <a:off x="2021625" y="25737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1"/>
            <p:cNvSpPr/>
            <p:nvPr/>
          </p:nvSpPr>
          <p:spPr>
            <a:xfrm>
              <a:off x="2297575" y="25944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2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1"/>
            <p:cNvSpPr/>
            <p:nvPr/>
          </p:nvSpPr>
          <p:spPr>
            <a:xfrm>
              <a:off x="2573725" y="2615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1"/>
            <p:cNvSpPr/>
            <p:nvPr/>
          </p:nvSpPr>
          <p:spPr>
            <a:xfrm>
              <a:off x="2849850" y="2635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1"/>
            <p:cNvSpPr/>
            <p:nvPr/>
          </p:nvSpPr>
          <p:spPr>
            <a:xfrm>
              <a:off x="3126000" y="26562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1"/>
            <p:cNvSpPr/>
            <p:nvPr/>
          </p:nvSpPr>
          <p:spPr>
            <a:xfrm>
              <a:off x="3401950" y="2676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1"/>
            <p:cNvSpPr/>
            <p:nvPr/>
          </p:nvSpPr>
          <p:spPr>
            <a:xfrm>
              <a:off x="3678075" y="2697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1"/>
            <p:cNvSpPr/>
            <p:nvPr/>
          </p:nvSpPr>
          <p:spPr>
            <a:xfrm>
              <a:off x="3954225" y="271805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17" y="0"/>
                  </a:moveTo>
                  <a:lnTo>
                    <a:pt x="1" y="223"/>
                  </a:lnTo>
                  <a:lnTo>
                    <a:pt x="224" y="239"/>
                  </a:lnTo>
                  <a:lnTo>
                    <a:pt x="23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1"/>
            <p:cNvSpPr/>
            <p:nvPr/>
          </p:nvSpPr>
          <p:spPr>
            <a:xfrm>
              <a:off x="4230125" y="2738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1"/>
            <p:cNvSpPr/>
            <p:nvPr/>
          </p:nvSpPr>
          <p:spPr>
            <a:xfrm>
              <a:off x="4506250" y="2759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1"/>
            <p:cNvSpPr/>
            <p:nvPr/>
          </p:nvSpPr>
          <p:spPr>
            <a:xfrm>
              <a:off x="4782400" y="27798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1"/>
            <p:cNvSpPr/>
            <p:nvPr/>
          </p:nvSpPr>
          <p:spPr>
            <a:xfrm>
              <a:off x="5058550" y="28003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1"/>
            <p:cNvSpPr/>
            <p:nvPr/>
          </p:nvSpPr>
          <p:spPr>
            <a:xfrm>
              <a:off x="5334475" y="28208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1"/>
            <p:cNvSpPr/>
            <p:nvPr/>
          </p:nvSpPr>
          <p:spPr>
            <a:xfrm>
              <a:off x="5610625" y="28416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1"/>
            <p:cNvSpPr/>
            <p:nvPr/>
          </p:nvSpPr>
          <p:spPr>
            <a:xfrm>
              <a:off x="5886775" y="28621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1"/>
            <p:cNvSpPr/>
            <p:nvPr/>
          </p:nvSpPr>
          <p:spPr>
            <a:xfrm>
              <a:off x="6162900" y="28826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1"/>
            <p:cNvSpPr/>
            <p:nvPr/>
          </p:nvSpPr>
          <p:spPr>
            <a:xfrm>
              <a:off x="6438850" y="29033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7" y="1"/>
                  </a:moveTo>
                  <a:lnTo>
                    <a:pt x="1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1"/>
            <p:cNvSpPr/>
            <p:nvPr/>
          </p:nvSpPr>
          <p:spPr>
            <a:xfrm>
              <a:off x="6715000" y="2923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1"/>
            <p:cNvSpPr/>
            <p:nvPr/>
          </p:nvSpPr>
          <p:spPr>
            <a:xfrm>
              <a:off x="6991125" y="2944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6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1"/>
            <p:cNvSpPr/>
            <p:nvPr/>
          </p:nvSpPr>
          <p:spPr>
            <a:xfrm>
              <a:off x="382200" y="2729250"/>
              <a:ext cx="6832850" cy="515175"/>
            </a:xfrm>
            <a:custGeom>
              <a:avLst/>
              <a:gdLst/>
              <a:ahLst/>
              <a:cxnLst/>
              <a:rect l="l" t="t" r="r" b="b"/>
              <a:pathLst>
                <a:path w="273314" h="20607" extrusionOk="0">
                  <a:moveTo>
                    <a:pt x="17" y="0"/>
                  </a:moveTo>
                  <a:lnTo>
                    <a:pt x="1" y="223"/>
                  </a:lnTo>
                  <a:lnTo>
                    <a:pt x="9538" y="936"/>
                  </a:lnTo>
                  <a:lnTo>
                    <a:pt x="9554" y="705"/>
                  </a:lnTo>
                  <a:lnTo>
                    <a:pt x="17" y="0"/>
                  </a:lnTo>
                  <a:close/>
                  <a:moveTo>
                    <a:pt x="9777" y="729"/>
                  </a:moveTo>
                  <a:lnTo>
                    <a:pt x="9761" y="954"/>
                  </a:lnTo>
                  <a:lnTo>
                    <a:pt x="20573" y="1758"/>
                  </a:lnTo>
                  <a:lnTo>
                    <a:pt x="20591" y="1533"/>
                  </a:lnTo>
                  <a:lnTo>
                    <a:pt x="9777" y="729"/>
                  </a:lnTo>
                  <a:close/>
                  <a:moveTo>
                    <a:pt x="20822" y="1551"/>
                  </a:moveTo>
                  <a:lnTo>
                    <a:pt x="20806" y="1781"/>
                  </a:lnTo>
                  <a:lnTo>
                    <a:pt x="31619" y="2588"/>
                  </a:lnTo>
                  <a:lnTo>
                    <a:pt x="31637" y="2355"/>
                  </a:lnTo>
                  <a:lnTo>
                    <a:pt x="20822" y="1551"/>
                  </a:lnTo>
                  <a:close/>
                  <a:moveTo>
                    <a:pt x="31868" y="2371"/>
                  </a:moveTo>
                  <a:lnTo>
                    <a:pt x="31852" y="2603"/>
                  </a:lnTo>
                  <a:lnTo>
                    <a:pt x="42665" y="3407"/>
                  </a:lnTo>
                  <a:lnTo>
                    <a:pt x="42683" y="3175"/>
                  </a:lnTo>
                  <a:lnTo>
                    <a:pt x="31868" y="2371"/>
                  </a:lnTo>
                  <a:close/>
                  <a:moveTo>
                    <a:pt x="42913" y="3201"/>
                  </a:moveTo>
                  <a:lnTo>
                    <a:pt x="42890" y="3423"/>
                  </a:lnTo>
                  <a:lnTo>
                    <a:pt x="53710" y="4229"/>
                  </a:lnTo>
                  <a:lnTo>
                    <a:pt x="53728" y="4005"/>
                  </a:lnTo>
                  <a:lnTo>
                    <a:pt x="42913" y="3201"/>
                  </a:lnTo>
                  <a:close/>
                  <a:moveTo>
                    <a:pt x="53951" y="4020"/>
                  </a:moveTo>
                  <a:lnTo>
                    <a:pt x="53935" y="4245"/>
                  </a:lnTo>
                  <a:lnTo>
                    <a:pt x="64748" y="5057"/>
                  </a:lnTo>
                  <a:lnTo>
                    <a:pt x="64766" y="4826"/>
                  </a:lnTo>
                  <a:lnTo>
                    <a:pt x="53951" y="4020"/>
                  </a:lnTo>
                  <a:close/>
                  <a:moveTo>
                    <a:pt x="64997" y="4842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12" y="5646"/>
                  </a:lnTo>
                  <a:lnTo>
                    <a:pt x="64997" y="4842"/>
                  </a:lnTo>
                  <a:close/>
                  <a:moveTo>
                    <a:pt x="76042" y="5662"/>
                  </a:moveTo>
                  <a:lnTo>
                    <a:pt x="76027" y="5895"/>
                  </a:lnTo>
                  <a:lnTo>
                    <a:pt x="86839" y="6699"/>
                  </a:lnTo>
                  <a:lnTo>
                    <a:pt x="86857" y="6476"/>
                  </a:lnTo>
                  <a:lnTo>
                    <a:pt x="76042" y="5662"/>
                  </a:lnTo>
                  <a:close/>
                  <a:moveTo>
                    <a:pt x="87080" y="6492"/>
                  </a:moveTo>
                  <a:lnTo>
                    <a:pt x="87064" y="6717"/>
                  </a:lnTo>
                  <a:lnTo>
                    <a:pt x="97877" y="7529"/>
                  </a:lnTo>
                  <a:lnTo>
                    <a:pt x="97903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10" y="7545"/>
                  </a:lnTo>
                  <a:lnTo>
                    <a:pt x="108923" y="8349"/>
                  </a:lnTo>
                  <a:lnTo>
                    <a:pt x="108939" y="8118"/>
                  </a:lnTo>
                  <a:lnTo>
                    <a:pt x="98126" y="7314"/>
                  </a:lnTo>
                  <a:close/>
                  <a:moveTo>
                    <a:pt x="109171" y="8134"/>
                  </a:moveTo>
                  <a:lnTo>
                    <a:pt x="109156" y="8367"/>
                  </a:lnTo>
                  <a:lnTo>
                    <a:pt x="119968" y="9171"/>
                  </a:lnTo>
                  <a:lnTo>
                    <a:pt x="119984" y="8946"/>
                  </a:lnTo>
                  <a:lnTo>
                    <a:pt x="109171" y="8134"/>
                  </a:lnTo>
                  <a:close/>
                  <a:moveTo>
                    <a:pt x="120217" y="8964"/>
                  </a:moveTo>
                  <a:lnTo>
                    <a:pt x="120201" y="9187"/>
                  </a:lnTo>
                  <a:lnTo>
                    <a:pt x="131014" y="10001"/>
                  </a:lnTo>
                  <a:lnTo>
                    <a:pt x="131030" y="9768"/>
                  </a:lnTo>
                  <a:lnTo>
                    <a:pt x="120217" y="8964"/>
                  </a:lnTo>
                  <a:close/>
                  <a:moveTo>
                    <a:pt x="131255" y="9784"/>
                  </a:moveTo>
                  <a:lnTo>
                    <a:pt x="131239" y="10017"/>
                  </a:lnTo>
                  <a:lnTo>
                    <a:pt x="142052" y="10821"/>
                  </a:lnTo>
                  <a:lnTo>
                    <a:pt x="142068" y="10588"/>
                  </a:lnTo>
                  <a:lnTo>
                    <a:pt x="131255" y="9784"/>
                  </a:lnTo>
                  <a:close/>
                  <a:moveTo>
                    <a:pt x="142300" y="10606"/>
                  </a:moveTo>
                  <a:lnTo>
                    <a:pt x="142285" y="10837"/>
                  </a:lnTo>
                  <a:lnTo>
                    <a:pt x="153097" y="11643"/>
                  </a:lnTo>
                  <a:lnTo>
                    <a:pt x="153113" y="11418"/>
                  </a:lnTo>
                  <a:lnTo>
                    <a:pt x="142300" y="10606"/>
                  </a:lnTo>
                  <a:close/>
                  <a:moveTo>
                    <a:pt x="153346" y="11434"/>
                  </a:moveTo>
                  <a:lnTo>
                    <a:pt x="153330" y="11659"/>
                  </a:lnTo>
                  <a:lnTo>
                    <a:pt x="164143" y="12471"/>
                  </a:lnTo>
                  <a:lnTo>
                    <a:pt x="164159" y="12240"/>
                  </a:lnTo>
                  <a:lnTo>
                    <a:pt x="153346" y="11434"/>
                  </a:lnTo>
                  <a:close/>
                  <a:moveTo>
                    <a:pt x="164392" y="12256"/>
                  </a:moveTo>
                  <a:lnTo>
                    <a:pt x="164376" y="12489"/>
                  </a:lnTo>
                  <a:lnTo>
                    <a:pt x="175189" y="13293"/>
                  </a:lnTo>
                  <a:lnTo>
                    <a:pt x="175205" y="13060"/>
                  </a:lnTo>
                  <a:lnTo>
                    <a:pt x="164392" y="12256"/>
                  </a:lnTo>
                  <a:close/>
                  <a:moveTo>
                    <a:pt x="175429" y="13076"/>
                  </a:moveTo>
                  <a:lnTo>
                    <a:pt x="175412" y="13309"/>
                  </a:lnTo>
                  <a:lnTo>
                    <a:pt x="186226" y="14113"/>
                  </a:lnTo>
                  <a:lnTo>
                    <a:pt x="186242" y="13890"/>
                  </a:lnTo>
                  <a:lnTo>
                    <a:pt x="175429" y="13076"/>
                  </a:lnTo>
                  <a:close/>
                  <a:moveTo>
                    <a:pt x="186475" y="13906"/>
                  </a:moveTo>
                  <a:lnTo>
                    <a:pt x="186457" y="14131"/>
                  </a:lnTo>
                  <a:lnTo>
                    <a:pt x="197272" y="14943"/>
                  </a:lnTo>
                  <a:lnTo>
                    <a:pt x="197288" y="14710"/>
                  </a:lnTo>
                  <a:lnTo>
                    <a:pt x="186475" y="13906"/>
                  </a:lnTo>
                  <a:close/>
                  <a:moveTo>
                    <a:pt x="197521" y="14728"/>
                  </a:moveTo>
                  <a:lnTo>
                    <a:pt x="197503" y="14959"/>
                  </a:lnTo>
                  <a:lnTo>
                    <a:pt x="208318" y="15763"/>
                  </a:lnTo>
                  <a:lnTo>
                    <a:pt x="208334" y="15532"/>
                  </a:lnTo>
                  <a:lnTo>
                    <a:pt x="197521" y="14728"/>
                  </a:lnTo>
                  <a:close/>
                  <a:moveTo>
                    <a:pt x="208566" y="15548"/>
                  </a:moveTo>
                  <a:lnTo>
                    <a:pt x="208541" y="15781"/>
                  </a:lnTo>
                  <a:lnTo>
                    <a:pt x="219363" y="16585"/>
                  </a:lnTo>
                  <a:lnTo>
                    <a:pt x="219379" y="16360"/>
                  </a:lnTo>
                  <a:lnTo>
                    <a:pt x="208566" y="15548"/>
                  </a:lnTo>
                  <a:close/>
                  <a:moveTo>
                    <a:pt x="219604" y="16378"/>
                  </a:moveTo>
                  <a:lnTo>
                    <a:pt x="219586" y="16601"/>
                  </a:lnTo>
                  <a:lnTo>
                    <a:pt x="230401" y="17415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50" y="17198"/>
                  </a:moveTo>
                  <a:lnTo>
                    <a:pt x="230632" y="17430"/>
                  </a:lnTo>
                  <a:lnTo>
                    <a:pt x="241447" y="18234"/>
                  </a:lnTo>
                  <a:lnTo>
                    <a:pt x="241463" y="18002"/>
                  </a:lnTo>
                  <a:lnTo>
                    <a:pt x="230650" y="17198"/>
                  </a:lnTo>
                  <a:close/>
                  <a:moveTo>
                    <a:pt x="241695" y="18020"/>
                  </a:moveTo>
                  <a:lnTo>
                    <a:pt x="241678" y="18250"/>
                  </a:lnTo>
                  <a:lnTo>
                    <a:pt x="252492" y="19056"/>
                  </a:lnTo>
                  <a:lnTo>
                    <a:pt x="252508" y="18832"/>
                  </a:lnTo>
                  <a:lnTo>
                    <a:pt x="241695" y="18020"/>
                  </a:lnTo>
                  <a:close/>
                  <a:moveTo>
                    <a:pt x="252731" y="18847"/>
                  </a:moveTo>
                  <a:lnTo>
                    <a:pt x="252715" y="19072"/>
                  </a:lnTo>
                  <a:lnTo>
                    <a:pt x="263528" y="19884"/>
                  </a:lnTo>
                  <a:lnTo>
                    <a:pt x="263554" y="19653"/>
                  </a:lnTo>
                  <a:lnTo>
                    <a:pt x="252731" y="18847"/>
                  </a:lnTo>
                  <a:close/>
                  <a:moveTo>
                    <a:pt x="263777" y="19669"/>
                  </a:moveTo>
                  <a:lnTo>
                    <a:pt x="263761" y="19902"/>
                  </a:lnTo>
                  <a:lnTo>
                    <a:pt x="273290" y="20607"/>
                  </a:lnTo>
                  <a:lnTo>
                    <a:pt x="273314" y="20382"/>
                  </a:lnTo>
                  <a:lnTo>
                    <a:pt x="263777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1"/>
            <p:cNvSpPr/>
            <p:nvPr/>
          </p:nvSpPr>
          <p:spPr>
            <a:xfrm>
              <a:off x="620625" y="27468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0" y="25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1"/>
            <p:cNvSpPr/>
            <p:nvPr/>
          </p:nvSpPr>
          <p:spPr>
            <a:xfrm>
              <a:off x="896525" y="2767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26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1"/>
            <p:cNvSpPr/>
            <p:nvPr/>
          </p:nvSpPr>
          <p:spPr>
            <a:xfrm>
              <a:off x="1172675" y="27881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1"/>
            <p:cNvSpPr/>
            <p:nvPr/>
          </p:nvSpPr>
          <p:spPr>
            <a:xfrm>
              <a:off x="1448800" y="2808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9" y="2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1"/>
            <p:cNvSpPr/>
            <p:nvPr/>
          </p:nvSpPr>
          <p:spPr>
            <a:xfrm>
              <a:off x="1724950" y="28293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1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1"/>
            <p:cNvSpPr/>
            <p:nvPr/>
          </p:nvSpPr>
          <p:spPr>
            <a:xfrm>
              <a:off x="2000900" y="28499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1"/>
            <p:cNvSpPr/>
            <p:nvPr/>
          </p:nvSpPr>
          <p:spPr>
            <a:xfrm>
              <a:off x="2277025" y="2870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1"/>
            <p:cNvSpPr/>
            <p:nvPr/>
          </p:nvSpPr>
          <p:spPr>
            <a:xfrm>
              <a:off x="2553175" y="2891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1"/>
            <p:cNvSpPr/>
            <p:nvPr/>
          </p:nvSpPr>
          <p:spPr>
            <a:xfrm>
              <a:off x="2829125" y="29116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1"/>
            <p:cNvSpPr/>
            <p:nvPr/>
          </p:nvSpPr>
          <p:spPr>
            <a:xfrm>
              <a:off x="3105250" y="2932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1"/>
            <p:cNvSpPr/>
            <p:nvPr/>
          </p:nvSpPr>
          <p:spPr>
            <a:xfrm>
              <a:off x="3381400" y="29529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1"/>
            <p:cNvSpPr/>
            <p:nvPr/>
          </p:nvSpPr>
          <p:spPr>
            <a:xfrm>
              <a:off x="3657550" y="29734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1"/>
            <p:cNvSpPr/>
            <p:nvPr/>
          </p:nvSpPr>
          <p:spPr>
            <a:xfrm>
              <a:off x="3933475" y="29939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1"/>
            <p:cNvSpPr/>
            <p:nvPr/>
          </p:nvSpPr>
          <p:spPr>
            <a:xfrm>
              <a:off x="4209625" y="30147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1"/>
            <p:cNvSpPr/>
            <p:nvPr/>
          </p:nvSpPr>
          <p:spPr>
            <a:xfrm>
              <a:off x="4485775" y="30352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1"/>
            <p:cNvSpPr/>
            <p:nvPr/>
          </p:nvSpPr>
          <p:spPr>
            <a:xfrm>
              <a:off x="4761900" y="30557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1"/>
            <p:cNvSpPr/>
            <p:nvPr/>
          </p:nvSpPr>
          <p:spPr>
            <a:xfrm>
              <a:off x="5037850" y="30764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1"/>
            <p:cNvSpPr/>
            <p:nvPr/>
          </p:nvSpPr>
          <p:spPr>
            <a:xfrm>
              <a:off x="5313975" y="3096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1"/>
            <p:cNvSpPr/>
            <p:nvPr/>
          </p:nvSpPr>
          <p:spPr>
            <a:xfrm>
              <a:off x="5590125" y="3117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1"/>
            <p:cNvSpPr/>
            <p:nvPr/>
          </p:nvSpPr>
          <p:spPr>
            <a:xfrm>
              <a:off x="5866275" y="31382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2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1"/>
            <p:cNvSpPr/>
            <p:nvPr/>
          </p:nvSpPr>
          <p:spPr>
            <a:xfrm>
              <a:off x="6142200" y="3158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1"/>
            <p:cNvSpPr/>
            <p:nvPr/>
          </p:nvSpPr>
          <p:spPr>
            <a:xfrm>
              <a:off x="6418350" y="3179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1"/>
            <p:cNvSpPr/>
            <p:nvPr/>
          </p:nvSpPr>
          <p:spPr>
            <a:xfrm>
              <a:off x="6694500" y="320002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23" y="241"/>
                  </a:lnTo>
                  <a:lnTo>
                    <a:pt x="23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1"/>
            <p:cNvSpPr/>
            <p:nvPr/>
          </p:nvSpPr>
          <p:spPr>
            <a:xfrm>
              <a:off x="6970400" y="32205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1"/>
            <p:cNvSpPr/>
            <p:nvPr/>
          </p:nvSpPr>
          <p:spPr>
            <a:xfrm>
              <a:off x="361650" y="3005125"/>
              <a:ext cx="6832650" cy="515450"/>
            </a:xfrm>
            <a:custGeom>
              <a:avLst/>
              <a:gdLst/>
              <a:ahLst/>
              <a:cxnLst/>
              <a:rect l="l" t="t" r="r" b="b"/>
              <a:pathLst>
                <a:path w="273306" h="20618" extrusionOk="0">
                  <a:moveTo>
                    <a:pt x="19" y="1"/>
                  </a:moveTo>
                  <a:lnTo>
                    <a:pt x="1" y="234"/>
                  </a:lnTo>
                  <a:lnTo>
                    <a:pt x="9530" y="946"/>
                  </a:lnTo>
                  <a:lnTo>
                    <a:pt x="9546" y="715"/>
                  </a:lnTo>
                  <a:lnTo>
                    <a:pt x="19" y="1"/>
                  </a:lnTo>
                  <a:close/>
                  <a:moveTo>
                    <a:pt x="9779" y="731"/>
                  </a:moveTo>
                  <a:lnTo>
                    <a:pt x="9763" y="964"/>
                  </a:lnTo>
                  <a:lnTo>
                    <a:pt x="20575" y="1768"/>
                  </a:lnTo>
                  <a:lnTo>
                    <a:pt x="20591" y="1543"/>
                  </a:lnTo>
                  <a:lnTo>
                    <a:pt x="9779" y="731"/>
                  </a:lnTo>
                  <a:close/>
                  <a:moveTo>
                    <a:pt x="20824" y="1561"/>
                  </a:moveTo>
                  <a:lnTo>
                    <a:pt x="20808" y="1784"/>
                  </a:lnTo>
                  <a:lnTo>
                    <a:pt x="31621" y="2598"/>
                  </a:lnTo>
                  <a:lnTo>
                    <a:pt x="31637" y="2365"/>
                  </a:lnTo>
                  <a:lnTo>
                    <a:pt x="20824" y="1561"/>
                  </a:lnTo>
                  <a:close/>
                  <a:moveTo>
                    <a:pt x="31862" y="2381"/>
                  </a:moveTo>
                  <a:lnTo>
                    <a:pt x="31844" y="2614"/>
                  </a:lnTo>
                  <a:lnTo>
                    <a:pt x="42659" y="3418"/>
                  </a:lnTo>
                  <a:lnTo>
                    <a:pt x="42683" y="3185"/>
                  </a:lnTo>
                  <a:lnTo>
                    <a:pt x="31862" y="2381"/>
                  </a:lnTo>
                  <a:close/>
                  <a:moveTo>
                    <a:pt x="42908" y="3203"/>
                  </a:moveTo>
                  <a:lnTo>
                    <a:pt x="42890" y="3434"/>
                  </a:lnTo>
                  <a:lnTo>
                    <a:pt x="53704" y="4240"/>
                  </a:lnTo>
                  <a:lnTo>
                    <a:pt x="53720" y="4007"/>
                  </a:lnTo>
                  <a:lnTo>
                    <a:pt x="42908" y="3203"/>
                  </a:lnTo>
                  <a:close/>
                  <a:moveTo>
                    <a:pt x="53953" y="4031"/>
                  </a:moveTo>
                  <a:lnTo>
                    <a:pt x="53935" y="4256"/>
                  </a:lnTo>
                  <a:lnTo>
                    <a:pt x="64750" y="5060"/>
                  </a:lnTo>
                  <a:lnTo>
                    <a:pt x="64766" y="4837"/>
                  </a:lnTo>
                  <a:lnTo>
                    <a:pt x="53953" y="4031"/>
                  </a:lnTo>
                  <a:close/>
                  <a:moveTo>
                    <a:pt x="64999" y="4853"/>
                  </a:moveTo>
                  <a:lnTo>
                    <a:pt x="64981" y="5086"/>
                  </a:lnTo>
                  <a:lnTo>
                    <a:pt x="75796" y="5890"/>
                  </a:lnTo>
                  <a:lnTo>
                    <a:pt x="75812" y="5657"/>
                  </a:lnTo>
                  <a:lnTo>
                    <a:pt x="64999" y="4853"/>
                  </a:lnTo>
                  <a:close/>
                  <a:moveTo>
                    <a:pt x="76037" y="5673"/>
                  </a:moveTo>
                  <a:lnTo>
                    <a:pt x="76019" y="5906"/>
                  </a:lnTo>
                  <a:lnTo>
                    <a:pt x="86833" y="6710"/>
                  </a:lnTo>
                  <a:lnTo>
                    <a:pt x="86849" y="6479"/>
                  </a:lnTo>
                  <a:lnTo>
                    <a:pt x="76037" y="5673"/>
                  </a:lnTo>
                  <a:close/>
                  <a:moveTo>
                    <a:pt x="87082" y="6503"/>
                  </a:moveTo>
                  <a:lnTo>
                    <a:pt x="87064" y="6728"/>
                  </a:lnTo>
                  <a:lnTo>
                    <a:pt x="97879" y="7532"/>
                  </a:lnTo>
                  <a:lnTo>
                    <a:pt x="97895" y="7307"/>
                  </a:lnTo>
                  <a:lnTo>
                    <a:pt x="87082" y="6503"/>
                  </a:lnTo>
                  <a:close/>
                  <a:moveTo>
                    <a:pt x="98128" y="7325"/>
                  </a:moveTo>
                  <a:lnTo>
                    <a:pt x="98110" y="7556"/>
                  </a:lnTo>
                  <a:lnTo>
                    <a:pt x="108925" y="8360"/>
                  </a:lnTo>
                  <a:lnTo>
                    <a:pt x="108941" y="8129"/>
                  </a:lnTo>
                  <a:lnTo>
                    <a:pt x="98128" y="7325"/>
                  </a:lnTo>
                  <a:close/>
                  <a:moveTo>
                    <a:pt x="109174" y="8145"/>
                  </a:moveTo>
                  <a:lnTo>
                    <a:pt x="109156" y="8378"/>
                  </a:lnTo>
                  <a:lnTo>
                    <a:pt x="119970" y="9182"/>
                  </a:lnTo>
                  <a:lnTo>
                    <a:pt x="119986" y="8949"/>
                  </a:lnTo>
                  <a:lnTo>
                    <a:pt x="109174" y="8145"/>
                  </a:lnTo>
                  <a:close/>
                  <a:moveTo>
                    <a:pt x="120209" y="8967"/>
                  </a:moveTo>
                  <a:lnTo>
                    <a:pt x="120193" y="9198"/>
                  </a:lnTo>
                  <a:lnTo>
                    <a:pt x="131006" y="10002"/>
                  </a:lnTo>
                  <a:lnTo>
                    <a:pt x="131024" y="9779"/>
                  </a:lnTo>
                  <a:lnTo>
                    <a:pt x="120209" y="8967"/>
                  </a:lnTo>
                  <a:close/>
                  <a:moveTo>
                    <a:pt x="131255" y="9795"/>
                  </a:moveTo>
                  <a:lnTo>
                    <a:pt x="131239" y="10020"/>
                  </a:lnTo>
                  <a:lnTo>
                    <a:pt x="142052" y="10832"/>
                  </a:lnTo>
                  <a:lnTo>
                    <a:pt x="142070" y="10599"/>
                  </a:lnTo>
                  <a:lnTo>
                    <a:pt x="131255" y="9795"/>
                  </a:lnTo>
                  <a:close/>
                  <a:moveTo>
                    <a:pt x="142301" y="10617"/>
                  </a:moveTo>
                  <a:lnTo>
                    <a:pt x="142285" y="10848"/>
                  </a:lnTo>
                  <a:lnTo>
                    <a:pt x="153097" y="11654"/>
                  </a:lnTo>
                  <a:lnTo>
                    <a:pt x="153115" y="11421"/>
                  </a:lnTo>
                  <a:lnTo>
                    <a:pt x="142301" y="10617"/>
                  </a:lnTo>
                  <a:close/>
                  <a:moveTo>
                    <a:pt x="153346" y="11437"/>
                  </a:moveTo>
                  <a:lnTo>
                    <a:pt x="153322" y="11669"/>
                  </a:lnTo>
                  <a:lnTo>
                    <a:pt x="164143" y="12474"/>
                  </a:lnTo>
                  <a:lnTo>
                    <a:pt x="164161" y="12251"/>
                  </a:lnTo>
                  <a:lnTo>
                    <a:pt x="153346" y="11437"/>
                  </a:lnTo>
                  <a:close/>
                  <a:moveTo>
                    <a:pt x="164384" y="12267"/>
                  </a:moveTo>
                  <a:lnTo>
                    <a:pt x="164368" y="12489"/>
                  </a:lnTo>
                  <a:lnTo>
                    <a:pt x="175181" y="13303"/>
                  </a:lnTo>
                  <a:lnTo>
                    <a:pt x="175199" y="13071"/>
                  </a:lnTo>
                  <a:lnTo>
                    <a:pt x="164384" y="12267"/>
                  </a:lnTo>
                  <a:close/>
                  <a:moveTo>
                    <a:pt x="175430" y="13086"/>
                  </a:moveTo>
                  <a:lnTo>
                    <a:pt x="175414" y="13319"/>
                  </a:lnTo>
                  <a:lnTo>
                    <a:pt x="186226" y="14123"/>
                  </a:lnTo>
                  <a:lnTo>
                    <a:pt x="186244" y="13893"/>
                  </a:lnTo>
                  <a:lnTo>
                    <a:pt x="175430" y="13086"/>
                  </a:lnTo>
                  <a:close/>
                  <a:moveTo>
                    <a:pt x="186475" y="13908"/>
                  </a:moveTo>
                  <a:lnTo>
                    <a:pt x="186459" y="14141"/>
                  </a:lnTo>
                  <a:lnTo>
                    <a:pt x="197272" y="14945"/>
                  </a:lnTo>
                  <a:lnTo>
                    <a:pt x="197290" y="14720"/>
                  </a:lnTo>
                  <a:lnTo>
                    <a:pt x="186475" y="13908"/>
                  </a:lnTo>
                  <a:close/>
                  <a:moveTo>
                    <a:pt x="197513" y="14738"/>
                  </a:moveTo>
                  <a:lnTo>
                    <a:pt x="197497" y="14961"/>
                  </a:lnTo>
                  <a:lnTo>
                    <a:pt x="208310" y="15773"/>
                  </a:lnTo>
                  <a:lnTo>
                    <a:pt x="208336" y="15542"/>
                  </a:lnTo>
                  <a:lnTo>
                    <a:pt x="197513" y="14738"/>
                  </a:lnTo>
                  <a:close/>
                  <a:moveTo>
                    <a:pt x="208559" y="15558"/>
                  </a:moveTo>
                  <a:lnTo>
                    <a:pt x="208543" y="15791"/>
                  </a:lnTo>
                  <a:lnTo>
                    <a:pt x="219355" y="16595"/>
                  </a:lnTo>
                  <a:lnTo>
                    <a:pt x="219371" y="16362"/>
                  </a:lnTo>
                  <a:lnTo>
                    <a:pt x="208559" y="15558"/>
                  </a:lnTo>
                  <a:close/>
                  <a:moveTo>
                    <a:pt x="219604" y="16380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2"/>
                  </a:lnTo>
                  <a:lnTo>
                    <a:pt x="219604" y="16380"/>
                  </a:lnTo>
                  <a:close/>
                  <a:moveTo>
                    <a:pt x="230650" y="17208"/>
                  </a:moveTo>
                  <a:lnTo>
                    <a:pt x="230634" y="17433"/>
                  </a:lnTo>
                  <a:lnTo>
                    <a:pt x="241447" y="18245"/>
                  </a:lnTo>
                  <a:lnTo>
                    <a:pt x="241463" y="18012"/>
                  </a:lnTo>
                  <a:lnTo>
                    <a:pt x="230650" y="17208"/>
                  </a:lnTo>
                  <a:close/>
                  <a:moveTo>
                    <a:pt x="241688" y="18030"/>
                  </a:moveTo>
                  <a:lnTo>
                    <a:pt x="241672" y="18261"/>
                  </a:lnTo>
                  <a:lnTo>
                    <a:pt x="252484" y="19067"/>
                  </a:lnTo>
                  <a:lnTo>
                    <a:pt x="252500" y="18834"/>
                  </a:lnTo>
                  <a:lnTo>
                    <a:pt x="241688" y="18030"/>
                  </a:lnTo>
                  <a:close/>
                  <a:moveTo>
                    <a:pt x="252733" y="18850"/>
                  </a:moveTo>
                  <a:lnTo>
                    <a:pt x="252717" y="19083"/>
                  </a:lnTo>
                  <a:lnTo>
                    <a:pt x="263530" y="19887"/>
                  </a:lnTo>
                  <a:lnTo>
                    <a:pt x="263546" y="19664"/>
                  </a:lnTo>
                  <a:lnTo>
                    <a:pt x="252733" y="18850"/>
                  </a:lnTo>
                  <a:close/>
                  <a:moveTo>
                    <a:pt x="263779" y="19680"/>
                  </a:moveTo>
                  <a:lnTo>
                    <a:pt x="263763" y="19903"/>
                  </a:lnTo>
                  <a:lnTo>
                    <a:pt x="273290" y="20617"/>
                  </a:lnTo>
                  <a:lnTo>
                    <a:pt x="273306" y="20385"/>
                  </a:lnTo>
                  <a:lnTo>
                    <a:pt x="263779" y="196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1"/>
            <p:cNvSpPr/>
            <p:nvPr/>
          </p:nvSpPr>
          <p:spPr>
            <a:xfrm>
              <a:off x="599875" y="3023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1"/>
            <p:cNvSpPr/>
            <p:nvPr/>
          </p:nvSpPr>
          <p:spPr>
            <a:xfrm>
              <a:off x="876025" y="30437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1"/>
            <p:cNvSpPr/>
            <p:nvPr/>
          </p:nvSpPr>
          <p:spPr>
            <a:xfrm>
              <a:off x="1152175" y="306425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1"/>
            <p:cNvSpPr/>
            <p:nvPr/>
          </p:nvSpPr>
          <p:spPr>
            <a:xfrm>
              <a:off x="1428100" y="3084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1"/>
            <p:cNvSpPr/>
            <p:nvPr/>
          </p:nvSpPr>
          <p:spPr>
            <a:xfrm>
              <a:off x="1704250" y="31053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1"/>
            <p:cNvSpPr/>
            <p:nvPr/>
          </p:nvSpPr>
          <p:spPr>
            <a:xfrm>
              <a:off x="1980400" y="31260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1"/>
            <p:cNvSpPr/>
            <p:nvPr/>
          </p:nvSpPr>
          <p:spPr>
            <a:xfrm>
              <a:off x="2256525" y="31465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1"/>
            <p:cNvSpPr/>
            <p:nvPr/>
          </p:nvSpPr>
          <p:spPr>
            <a:xfrm>
              <a:off x="2532475" y="31671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1"/>
            <p:cNvSpPr/>
            <p:nvPr/>
          </p:nvSpPr>
          <p:spPr>
            <a:xfrm>
              <a:off x="2808625" y="3187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26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1"/>
            <p:cNvSpPr/>
            <p:nvPr/>
          </p:nvSpPr>
          <p:spPr>
            <a:xfrm>
              <a:off x="3084750" y="3208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1"/>
            <p:cNvSpPr/>
            <p:nvPr/>
          </p:nvSpPr>
          <p:spPr>
            <a:xfrm>
              <a:off x="3360900" y="322882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1"/>
            <p:cNvSpPr/>
            <p:nvPr/>
          </p:nvSpPr>
          <p:spPr>
            <a:xfrm>
              <a:off x="3636800" y="32495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1"/>
            <p:cNvSpPr/>
            <p:nvPr/>
          </p:nvSpPr>
          <p:spPr>
            <a:xfrm>
              <a:off x="3912925" y="3270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1"/>
            <p:cNvSpPr/>
            <p:nvPr/>
          </p:nvSpPr>
          <p:spPr>
            <a:xfrm>
              <a:off x="4189075" y="3290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1"/>
            <p:cNvSpPr/>
            <p:nvPr/>
          </p:nvSpPr>
          <p:spPr>
            <a:xfrm>
              <a:off x="4465225" y="33113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3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1"/>
            <p:cNvSpPr/>
            <p:nvPr/>
          </p:nvSpPr>
          <p:spPr>
            <a:xfrm>
              <a:off x="4741150" y="3331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1"/>
            <p:cNvSpPr/>
            <p:nvPr/>
          </p:nvSpPr>
          <p:spPr>
            <a:xfrm>
              <a:off x="5017300" y="335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1"/>
            <p:cNvSpPr/>
            <p:nvPr/>
          </p:nvSpPr>
          <p:spPr>
            <a:xfrm>
              <a:off x="5293450" y="33731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1"/>
            <p:cNvSpPr/>
            <p:nvPr/>
          </p:nvSpPr>
          <p:spPr>
            <a:xfrm>
              <a:off x="5569375" y="3393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1"/>
            <p:cNvSpPr/>
            <p:nvPr/>
          </p:nvSpPr>
          <p:spPr>
            <a:xfrm>
              <a:off x="5845525" y="3414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1"/>
            <p:cNvSpPr/>
            <p:nvPr/>
          </p:nvSpPr>
          <p:spPr>
            <a:xfrm>
              <a:off x="6121675" y="34349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1"/>
            <p:cNvSpPr/>
            <p:nvPr/>
          </p:nvSpPr>
          <p:spPr>
            <a:xfrm>
              <a:off x="6397800" y="3455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1"/>
            <p:cNvSpPr/>
            <p:nvPr/>
          </p:nvSpPr>
          <p:spPr>
            <a:xfrm>
              <a:off x="6673750" y="34759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1"/>
            <p:cNvSpPr/>
            <p:nvPr/>
          </p:nvSpPr>
          <p:spPr>
            <a:xfrm>
              <a:off x="6949900" y="3496725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1"/>
            <p:cNvSpPr/>
            <p:nvPr/>
          </p:nvSpPr>
          <p:spPr>
            <a:xfrm>
              <a:off x="341150" y="3281275"/>
              <a:ext cx="6832650" cy="515450"/>
            </a:xfrm>
            <a:custGeom>
              <a:avLst/>
              <a:gdLst/>
              <a:ahLst/>
              <a:cxnLst/>
              <a:rect l="l" t="t" r="r" b="b"/>
              <a:pathLst>
                <a:path w="273306" h="20618" extrusionOk="0">
                  <a:moveTo>
                    <a:pt x="17" y="1"/>
                  </a:moveTo>
                  <a:lnTo>
                    <a:pt x="1" y="233"/>
                  </a:lnTo>
                  <a:lnTo>
                    <a:pt x="9528" y="946"/>
                  </a:lnTo>
                  <a:lnTo>
                    <a:pt x="9546" y="715"/>
                  </a:lnTo>
                  <a:lnTo>
                    <a:pt x="17" y="1"/>
                  </a:lnTo>
                  <a:close/>
                  <a:moveTo>
                    <a:pt x="9777" y="731"/>
                  </a:moveTo>
                  <a:lnTo>
                    <a:pt x="9761" y="964"/>
                  </a:lnTo>
                  <a:lnTo>
                    <a:pt x="20573" y="1768"/>
                  </a:lnTo>
                  <a:lnTo>
                    <a:pt x="20591" y="1535"/>
                  </a:lnTo>
                  <a:lnTo>
                    <a:pt x="9777" y="731"/>
                  </a:lnTo>
                  <a:close/>
                  <a:moveTo>
                    <a:pt x="20814" y="1553"/>
                  </a:moveTo>
                  <a:lnTo>
                    <a:pt x="20798" y="1784"/>
                  </a:lnTo>
                  <a:lnTo>
                    <a:pt x="31611" y="2588"/>
                  </a:lnTo>
                  <a:lnTo>
                    <a:pt x="31637" y="2365"/>
                  </a:lnTo>
                  <a:lnTo>
                    <a:pt x="20814" y="1553"/>
                  </a:lnTo>
                  <a:close/>
                  <a:moveTo>
                    <a:pt x="31860" y="2381"/>
                  </a:moveTo>
                  <a:lnTo>
                    <a:pt x="31844" y="2606"/>
                  </a:lnTo>
                  <a:lnTo>
                    <a:pt x="42657" y="3418"/>
                  </a:lnTo>
                  <a:lnTo>
                    <a:pt x="42675" y="3185"/>
                  </a:lnTo>
                  <a:lnTo>
                    <a:pt x="31860" y="2381"/>
                  </a:lnTo>
                  <a:close/>
                  <a:moveTo>
                    <a:pt x="42906" y="3203"/>
                  </a:moveTo>
                  <a:lnTo>
                    <a:pt x="42890" y="3434"/>
                  </a:lnTo>
                  <a:lnTo>
                    <a:pt x="53702" y="4240"/>
                  </a:lnTo>
                  <a:lnTo>
                    <a:pt x="53720" y="4007"/>
                  </a:lnTo>
                  <a:lnTo>
                    <a:pt x="42906" y="3203"/>
                  </a:lnTo>
                  <a:close/>
                  <a:moveTo>
                    <a:pt x="53951" y="4023"/>
                  </a:moveTo>
                  <a:lnTo>
                    <a:pt x="53935" y="4256"/>
                  </a:lnTo>
                  <a:lnTo>
                    <a:pt x="64748" y="5060"/>
                  </a:lnTo>
                  <a:lnTo>
                    <a:pt x="64766" y="4837"/>
                  </a:lnTo>
                  <a:lnTo>
                    <a:pt x="53951" y="4023"/>
                  </a:lnTo>
                  <a:close/>
                  <a:moveTo>
                    <a:pt x="64989" y="4853"/>
                  </a:moveTo>
                  <a:lnTo>
                    <a:pt x="64973" y="5076"/>
                  </a:lnTo>
                  <a:lnTo>
                    <a:pt x="75786" y="5890"/>
                  </a:lnTo>
                  <a:lnTo>
                    <a:pt x="75802" y="5657"/>
                  </a:lnTo>
                  <a:lnTo>
                    <a:pt x="64989" y="4853"/>
                  </a:lnTo>
                  <a:close/>
                  <a:moveTo>
                    <a:pt x="76035" y="5673"/>
                  </a:moveTo>
                  <a:lnTo>
                    <a:pt x="76019" y="5905"/>
                  </a:lnTo>
                  <a:lnTo>
                    <a:pt x="86831" y="6710"/>
                  </a:lnTo>
                  <a:lnTo>
                    <a:pt x="86847" y="6479"/>
                  </a:lnTo>
                  <a:lnTo>
                    <a:pt x="76035" y="5673"/>
                  </a:lnTo>
                  <a:close/>
                  <a:moveTo>
                    <a:pt x="87080" y="6495"/>
                  </a:moveTo>
                  <a:lnTo>
                    <a:pt x="87064" y="6727"/>
                  </a:lnTo>
                  <a:lnTo>
                    <a:pt x="97877" y="7531"/>
                  </a:lnTo>
                  <a:lnTo>
                    <a:pt x="97893" y="7307"/>
                  </a:lnTo>
                  <a:lnTo>
                    <a:pt x="87080" y="6495"/>
                  </a:lnTo>
                  <a:close/>
                  <a:moveTo>
                    <a:pt x="98126" y="7324"/>
                  </a:moveTo>
                  <a:lnTo>
                    <a:pt x="98102" y="7547"/>
                  </a:lnTo>
                  <a:lnTo>
                    <a:pt x="108923" y="8359"/>
                  </a:lnTo>
                  <a:lnTo>
                    <a:pt x="108939" y="8129"/>
                  </a:lnTo>
                  <a:lnTo>
                    <a:pt x="98126" y="7324"/>
                  </a:lnTo>
                  <a:close/>
                  <a:moveTo>
                    <a:pt x="109164" y="8144"/>
                  </a:moveTo>
                  <a:lnTo>
                    <a:pt x="109148" y="8377"/>
                  </a:lnTo>
                  <a:lnTo>
                    <a:pt x="119960" y="9181"/>
                  </a:lnTo>
                  <a:lnTo>
                    <a:pt x="119976" y="8948"/>
                  </a:lnTo>
                  <a:lnTo>
                    <a:pt x="109164" y="8144"/>
                  </a:lnTo>
                  <a:close/>
                  <a:moveTo>
                    <a:pt x="120209" y="8966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2" y="9770"/>
                  </a:lnTo>
                  <a:lnTo>
                    <a:pt x="120209" y="8966"/>
                  </a:lnTo>
                  <a:close/>
                  <a:moveTo>
                    <a:pt x="131255" y="9794"/>
                  </a:moveTo>
                  <a:lnTo>
                    <a:pt x="131239" y="10019"/>
                  </a:lnTo>
                  <a:lnTo>
                    <a:pt x="142052" y="10823"/>
                  </a:lnTo>
                  <a:lnTo>
                    <a:pt x="142068" y="10598"/>
                  </a:lnTo>
                  <a:lnTo>
                    <a:pt x="131255" y="9794"/>
                  </a:lnTo>
                  <a:close/>
                  <a:moveTo>
                    <a:pt x="142293" y="10616"/>
                  </a:moveTo>
                  <a:lnTo>
                    <a:pt x="142275" y="10847"/>
                  </a:lnTo>
                  <a:lnTo>
                    <a:pt x="153097" y="11653"/>
                  </a:lnTo>
                  <a:lnTo>
                    <a:pt x="153113" y="11420"/>
                  </a:lnTo>
                  <a:lnTo>
                    <a:pt x="142293" y="10616"/>
                  </a:lnTo>
                  <a:close/>
                  <a:moveTo>
                    <a:pt x="153338" y="11436"/>
                  </a:moveTo>
                  <a:lnTo>
                    <a:pt x="153320" y="11669"/>
                  </a:lnTo>
                  <a:lnTo>
                    <a:pt x="164135" y="12473"/>
                  </a:lnTo>
                  <a:lnTo>
                    <a:pt x="164151" y="12240"/>
                  </a:lnTo>
                  <a:lnTo>
                    <a:pt x="153338" y="11436"/>
                  </a:lnTo>
                  <a:close/>
                  <a:moveTo>
                    <a:pt x="164384" y="12266"/>
                  </a:moveTo>
                  <a:lnTo>
                    <a:pt x="164366" y="12489"/>
                  </a:lnTo>
                  <a:lnTo>
                    <a:pt x="175181" y="13295"/>
                  </a:lnTo>
                  <a:lnTo>
                    <a:pt x="175197" y="13070"/>
                  </a:lnTo>
                  <a:lnTo>
                    <a:pt x="164384" y="12266"/>
                  </a:lnTo>
                  <a:close/>
                  <a:moveTo>
                    <a:pt x="175430" y="13086"/>
                  </a:moveTo>
                  <a:lnTo>
                    <a:pt x="175412" y="13319"/>
                  </a:lnTo>
                  <a:lnTo>
                    <a:pt x="186226" y="14123"/>
                  </a:lnTo>
                  <a:lnTo>
                    <a:pt x="186242" y="13892"/>
                  </a:lnTo>
                  <a:lnTo>
                    <a:pt x="175430" y="13086"/>
                  </a:lnTo>
                  <a:close/>
                  <a:moveTo>
                    <a:pt x="186467" y="13908"/>
                  </a:moveTo>
                  <a:lnTo>
                    <a:pt x="186449" y="14141"/>
                  </a:lnTo>
                  <a:lnTo>
                    <a:pt x="197264" y="14945"/>
                  </a:lnTo>
                  <a:lnTo>
                    <a:pt x="197288" y="14712"/>
                  </a:lnTo>
                  <a:lnTo>
                    <a:pt x="186467" y="13908"/>
                  </a:lnTo>
                  <a:close/>
                  <a:moveTo>
                    <a:pt x="197513" y="14738"/>
                  </a:moveTo>
                  <a:lnTo>
                    <a:pt x="197495" y="14961"/>
                  </a:lnTo>
                  <a:lnTo>
                    <a:pt x="208310" y="15765"/>
                  </a:lnTo>
                  <a:lnTo>
                    <a:pt x="208326" y="15542"/>
                  </a:lnTo>
                  <a:lnTo>
                    <a:pt x="197513" y="14738"/>
                  </a:lnTo>
                  <a:close/>
                  <a:moveTo>
                    <a:pt x="208559" y="15558"/>
                  </a:moveTo>
                  <a:lnTo>
                    <a:pt x="208541" y="15783"/>
                  </a:lnTo>
                  <a:lnTo>
                    <a:pt x="219355" y="16595"/>
                  </a:lnTo>
                  <a:lnTo>
                    <a:pt x="219371" y="16362"/>
                  </a:lnTo>
                  <a:lnTo>
                    <a:pt x="208559" y="15558"/>
                  </a:lnTo>
                  <a:close/>
                  <a:moveTo>
                    <a:pt x="219604" y="16380"/>
                  </a:moveTo>
                  <a:lnTo>
                    <a:pt x="219586" y="16611"/>
                  </a:lnTo>
                  <a:lnTo>
                    <a:pt x="230401" y="17415"/>
                  </a:lnTo>
                  <a:lnTo>
                    <a:pt x="230417" y="17184"/>
                  </a:lnTo>
                  <a:lnTo>
                    <a:pt x="219604" y="16380"/>
                  </a:lnTo>
                  <a:close/>
                  <a:moveTo>
                    <a:pt x="230640" y="17200"/>
                  </a:moveTo>
                  <a:lnTo>
                    <a:pt x="230624" y="17433"/>
                  </a:lnTo>
                  <a:lnTo>
                    <a:pt x="241437" y="18237"/>
                  </a:lnTo>
                  <a:lnTo>
                    <a:pt x="241455" y="18012"/>
                  </a:lnTo>
                  <a:lnTo>
                    <a:pt x="230640" y="17200"/>
                  </a:lnTo>
                  <a:close/>
                  <a:moveTo>
                    <a:pt x="241686" y="18030"/>
                  </a:moveTo>
                  <a:lnTo>
                    <a:pt x="241670" y="18253"/>
                  </a:lnTo>
                  <a:lnTo>
                    <a:pt x="252482" y="19067"/>
                  </a:lnTo>
                  <a:lnTo>
                    <a:pt x="252500" y="18834"/>
                  </a:lnTo>
                  <a:lnTo>
                    <a:pt x="241686" y="18030"/>
                  </a:lnTo>
                  <a:close/>
                  <a:moveTo>
                    <a:pt x="252731" y="18850"/>
                  </a:moveTo>
                  <a:lnTo>
                    <a:pt x="252715" y="19083"/>
                  </a:lnTo>
                  <a:lnTo>
                    <a:pt x="263528" y="1988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77" y="19672"/>
                  </a:moveTo>
                  <a:lnTo>
                    <a:pt x="263753" y="19903"/>
                  </a:lnTo>
                  <a:lnTo>
                    <a:pt x="273290" y="20617"/>
                  </a:lnTo>
                  <a:lnTo>
                    <a:pt x="273306" y="20384"/>
                  </a:lnTo>
                  <a:lnTo>
                    <a:pt x="263777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1"/>
            <p:cNvSpPr/>
            <p:nvPr/>
          </p:nvSpPr>
          <p:spPr>
            <a:xfrm>
              <a:off x="579325" y="32991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1"/>
            <p:cNvSpPr/>
            <p:nvPr/>
          </p:nvSpPr>
          <p:spPr>
            <a:xfrm>
              <a:off x="855475" y="3319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1"/>
            <p:cNvSpPr/>
            <p:nvPr/>
          </p:nvSpPr>
          <p:spPr>
            <a:xfrm>
              <a:off x="1131425" y="33403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6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1"/>
            <p:cNvSpPr/>
            <p:nvPr/>
          </p:nvSpPr>
          <p:spPr>
            <a:xfrm>
              <a:off x="1407550" y="3360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1"/>
            <p:cNvSpPr/>
            <p:nvPr/>
          </p:nvSpPr>
          <p:spPr>
            <a:xfrm>
              <a:off x="1683700" y="3381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1"/>
            <p:cNvSpPr/>
            <p:nvPr/>
          </p:nvSpPr>
          <p:spPr>
            <a:xfrm>
              <a:off x="1959850" y="34021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4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1"/>
            <p:cNvSpPr/>
            <p:nvPr/>
          </p:nvSpPr>
          <p:spPr>
            <a:xfrm>
              <a:off x="2235775" y="3422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1"/>
            <p:cNvSpPr/>
            <p:nvPr/>
          </p:nvSpPr>
          <p:spPr>
            <a:xfrm>
              <a:off x="2511925" y="3443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1"/>
            <p:cNvSpPr/>
            <p:nvPr/>
          </p:nvSpPr>
          <p:spPr>
            <a:xfrm>
              <a:off x="2788075" y="34639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9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1"/>
            <p:cNvSpPr/>
            <p:nvPr/>
          </p:nvSpPr>
          <p:spPr>
            <a:xfrm>
              <a:off x="3064200" y="34844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1"/>
            <p:cNvSpPr/>
            <p:nvPr/>
          </p:nvSpPr>
          <p:spPr>
            <a:xfrm>
              <a:off x="3340150" y="3504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1"/>
            <p:cNvSpPr/>
            <p:nvPr/>
          </p:nvSpPr>
          <p:spPr>
            <a:xfrm>
              <a:off x="3616300" y="3525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1"/>
            <p:cNvSpPr/>
            <p:nvPr/>
          </p:nvSpPr>
          <p:spPr>
            <a:xfrm>
              <a:off x="3892425" y="35462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9"/>
                  </a:lnTo>
                  <a:lnTo>
                    <a:pt x="242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1"/>
            <p:cNvSpPr/>
            <p:nvPr/>
          </p:nvSpPr>
          <p:spPr>
            <a:xfrm>
              <a:off x="4168575" y="35667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1"/>
            <p:cNvSpPr/>
            <p:nvPr/>
          </p:nvSpPr>
          <p:spPr>
            <a:xfrm>
              <a:off x="4444525" y="35872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1"/>
            <p:cNvSpPr/>
            <p:nvPr/>
          </p:nvSpPr>
          <p:spPr>
            <a:xfrm>
              <a:off x="4720650" y="36080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1"/>
            <p:cNvSpPr/>
            <p:nvPr/>
          </p:nvSpPr>
          <p:spPr>
            <a:xfrm>
              <a:off x="4996800" y="36285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1"/>
            <p:cNvSpPr/>
            <p:nvPr/>
          </p:nvSpPr>
          <p:spPr>
            <a:xfrm>
              <a:off x="5272750" y="36490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24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1"/>
            <p:cNvSpPr/>
            <p:nvPr/>
          </p:nvSpPr>
          <p:spPr>
            <a:xfrm>
              <a:off x="5548875" y="36698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2" y="241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1"/>
            <p:cNvSpPr/>
            <p:nvPr/>
          </p:nvSpPr>
          <p:spPr>
            <a:xfrm>
              <a:off x="5825025" y="3690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1"/>
            <p:cNvSpPr/>
            <p:nvPr/>
          </p:nvSpPr>
          <p:spPr>
            <a:xfrm>
              <a:off x="6101175" y="3710850"/>
              <a:ext cx="5975" cy="6250"/>
            </a:xfrm>
            <a:custGeom>
              <a:avLst/>
              <a:gdLst/>
              <a:ahLst/>
              <a:cxnLst/>
              <a:rect l="l" t="t" r="r" b="b"/>
              <a:pathLst>
                <a:path w="23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3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1"/>
            <p:cNvSpPr/>
            <p:nvPr/>
          </p:nvSpPr>
          <p:spPr>
            <a:xfrm>
              <a:off x="6377050" y="3731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1"/>
            <p:cNvSpPr/>
            <p:nvPr/>
          </p:nvSpPr>
          <p:spPr>
            <a:xfrm>
              <a:off x="6653200" y="3752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1"/>
            <p:cNvSpPr/>
            <p:nvPr/>
          </p:nvSpPr>
          <p:spPr>
            <a:xfrm>
              <a:off x="6929350" y="37726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1"/>
            <p:cNvSpPr/>
            <p:nvPr/>
          </p:nvSpPr>
          <p:spPr>
            <a:xfrm>
              <a:off x="320400" y="3557425"/>
              <a:ext cx="6832850" cy="515425"/>
            </a:xfrm>
            <a:custGeom>
              <a:avLst/>
              <a:gdLst/>
              <a:ahLst/>
              <a:cxnLst/>
              <a:rect l="l" t="t" r="r" b="b"/>
              <a:pathLst>
                <a:path w="273314" h="20617" extrusionOk="0">
                  <a:moveTo>
                    <a:pt x="19" y="0"/>
                  </a:moveTo>
                  <a:lnTo>
                    <a:pt x="1" y="233"/>
                  </a:lnTo>
                  <a:lnTo>
                    <a:pt x="9538" y="938"/>
                  </a:lnTo>
                  <a:lnTo>
                    <a:pt x="9554" y="715"/>
                  </a:lnTo>
                  <a:lnTo>
                    <a:pt x="19" y="0"/>
                  </a:lnTo>
                  <a:close/>
                  <a:moveTo>
                    <a:pt x="9779" y="731"/>
                  </a:moveTo>
                  <a:lnTo>
                    <a:pt x="9761" y="955"/>
                  </a:lnTo>
                  <a:lnTo>
                    <a:pt x="20576" y="1767"/>
                  </a:lnTo>
                  <a:lnTo>
                    <a:pt x="20591" y="1535"/>
                  </a:lnTo>
                  <a:lnTo>
                    <a:pt x="9779" y="731"/>
                  </a:lnTo>
                  <a:close/>
                  <a:moveTo>
                    <a:pt x="20824" y="1553"/>
                  </a:moveTo>
                  <a:lnTo>
                    <a:pt x="20806" y="1783"/>
                  </a:lnTo>
                  <a:lnTo>
                    <a:pt x="31621" y="2587"/>
                  </a:lnTo>
                  <a:lnTo>
                    <a:pt x="31637" y="2357"/>
                  </a:lnTo>
                  <a:lnTo>
                    <a:pt x="20824" y="1553"/>
                  </a:lnTo>
                  <a:close/>
                  <a:moveTo>
                    <a:pt x="31870" y="2372"/>
                  </a:moveTo>
                  <a:lnTo>
                    <a:pt x="31852" y="2605"/>
                  </a:lnTo>
                  <a:lnTo>
                    <a:pt x="42667" y="3409"/>
                  </a:lnTo>
                  <a:lnTo>
                    <a:pt x="42683" y="3184"/>
                  </a:lnTo>
                  <a:lnTo>
                    <a:pt x="31870" y="2372"/>
                  </a:lnTo>
                  <a:close/>
                  <a:moveTo>
                    <a:pt x="42916" y="3202"/>
                  </a:moveTo>
                  <a:lnTo>
                    <a:pt x="42898" y="3425"/>
                  </a:lnTo>
                  <a:lnTo>
                    <a:pt x="53713" y="4239"/>
                  </a:lnTo>
                  <a:lnTo>
                    <a:pt x="53728" y="4006"/>
                  </a:lnTo>
                  <a:lnTo>
                    <a:pt x="42916" y="3202"/>
                  </a:lnTo>
                  <a:close/>
                  <a:moveTo>
                    <a:pt x="53953" y="4022"/>
                  </a:moveTo>
                  <a:lnTo>
                    <a:pt x="53935" y="4255"/>
                  </a:lnTo>
                  <a:lnTo>
                    <a:pt x="64750" y="5059"/>
                  </a:lnTo>
                  <a:lnTo>
                    <a:pt x="64766" y="4826"/>
                  </a:lnTo>
                  <a:lnTo>
                    <a:pt x="53953" y="4022"/>
                  </a:lnTo>
                  <a:close/>
                  <a:moveTo>
                    <a:pt x="64999" y="4844"/>
                  </a:moveTo>
                  <a:lnTo>
                    <a:pt x="64981" y="5075"/>
                  </a:lnTo>
                  <a:lnTo>
                    <a:pt x="75796" y="5881"/>
                  </a:lnTo>
                  <a:lnTo>
                    <a:pt x="75812" y="5656"/>
                  </a:lnTo>
                  <a:lnTo>
                    <a:pt x="64999" y="4844"/>
                  </a:lnTo>
                  <a:close/>
                  <a:moveTo>
                    <a:pt x="76045" y="5672"/>
                  </a:moveTo>
                  <a:lnTo>
                    <a:pt x="76027" y="5897"/>
                  </a:lnTo>
                  <a:lnTo>
                    <a:pt x="86842" y="6709"/>
                  </a:lnTo>
                  <a:lnTo>
                    <a:pt x="86857" y="6478"/>
                  </a:lnTo>
                  <a:lnTo>
                    <a:pt x="76045" y="5672"/>
                  </a:lnTo>
                  <a:close/>
                  <a:moveTo>
                    <a:pt x="87090" y="6494"/>
                  </a:moveTo>
                  <a:lnTo>
                    <a:pt x="87064" y="6727"/>
                  </a:lnTo>
                  <a:lnTo>
                    <a:pt x="97887" y="7531"/>
                  </a:lnTo>
                  <a:lnTo>
                    <a:pt x="97903" y="7298"/>
                  </a:lnTo>
                  <a:lnTo>
                    <a:pt x="87090" y="6494"/>
                  </a:lnTo>
                  <a:close/>
                  <a:moveTo>
                    <a:pt x="98126" y="7314"/>
                  </a:moveTo>
                  <a:lnTo>
                    <a:pt x="98110" y="7547"/>
                  </a:lnTo>
                  <a:lnTo>
                    <a:pt x="108923" y="8351"/>
                  </a:lnTo>
                  <a:lnTo>
                    <a:pt x="108941" y="8128"/>
                  </a:lnTo>
                  <a:lnTo>
                    <a:pt x="98126" y="7314"/>
                  </a:lnTo>
                  <a:close/>
                  <a:moveTo>
                    <a:pt x="109172" y="8144"/>
                  </a:moveTo>
                  <a:lnTo>
                    <a:pt x="109156" y="8369"/>
                  </a:lnTo>
                  <a:lnTo>
                    <a:pt x="119969" y="9181"/>
                  </a:lnTo>
                  <a:lnTo>
                    <a:pt x="119986" y="8948"/>
                  </a:lnTo>
                  <a:lnTo>
                    <a:pt x="109172" y="8144"/>
                  </a:lnTo>
                  <a:close/>
                  <a:moveTo>
                    <a:pt x="120217" y="8966"/>
                  </a:moveTo>
                  <a:lnTo>
                    <a:pt x="120201" y="9197"/>
                  </a:lnTo>
                  <a:lnTo>
                    <a:pt x="131014" y="10001"/>
                  </a:lnTo>
                  <a:lnTo>
                    <a:pt x="131032" y="9770"/>
                  </a:lnTo>
                  <a:lnTo>
                    <a:pt x="120217" y="8966"/>
                  </a:lnTo>
                  <a:close/>
                  <a:moveTo>
                    <a:pt x="131255" y="9786"/>
                  </a:moveTo>
                  <a:lnTo>
                    <a:pt x="131239" y="10019"/>
                  </a:lnTo>
                  <a:lnTo>
                    <a:pt x="142052" y="10823"/>
                  </a:lnTo>
                  <a:lnTo>
                    <a:pt x="142078" y="10598"/>
                  </a:lnTo>
                  <a:lnTo>
                    <a:pt x="131255" y="9786"/>
                  </a:lnTo>
                  <a:close/>
                  <a:moveTo>
                    <a:pt x="142301" y="10616"/>
                  </a:moveTo>
                  <a:lnTo>
                    <a:pt x="142285" y="10839"/>
                  </a:lnTo>
                  <a:lnTo>
                    <a:pt x="153098" y="11653"/>
                  </a:lnTo>
                  <a:lnTo>
                    <a:pt x="153115" y="11420"/>
                  </a:lnTo>
                  <a:lnTo>
                    <a:pt x="142301" y="10616"/>
                  </a:lnTo>
                  <a:close/>
                  <a:moveTo>
                    <a:pt x="153346" y="11436"/>
                  </a:moveTo>
                  <a:lnTo>
                    <a:pt x="153330" y="11669"/>
                  </a:lnTo>
                  <a:lnTo>
                    <a:pt x="164143" y="12473"/>
                  </a:lnTo>
                  <a:lnTo>
                    <a:pt x="164161" y="12240"/>
                  </a:lnTo>
                  <a:lnTo>
                    <a:pt x="153346" y="11436"/>
                  </a:lnTo>
                  <a:close/>
                  <a:moveTo>
                    <a:pt x="164392" y="12258"/>
                  </a:moveTo>
                  <a:lnTo>
                    <a:pt x="164376" y="12489"/>
                  </a:lnTo>
                  <a:lnTo>
                    <a:pt x="175189" y="13295"/>
                  </a:lnTo>
                  <a:lnTo>
                    <a:pt x="175207" y="13070"/>
                  </a:lnTo>
                  <a:lnTo>
                    <a:pt x="164392" y="12258"/>
                  </a:lnTo>
                  <a:close/>
                  <a:moveTo>
                    <a:pt x="175430" y="13086"/>
                  </a:moveTo>
                  <a:lnTo>
                    <a:pt x="175414" y="13311"/>
                  </a:lnTo>
                  <a:lnTo>
                    <a:pt x="186227" y="14123"/>
                  </a:lnTo>
                  <a:lnTo>
                    <a:pt x="186242" y="13892"/>
                  </a:lnTo>
                  <a:lnTo>
                    <a:pt x="175430" y="13086"/>
                  </a:lnTo>
                  <a:close/>
                  <a:moveTo>
                    <a:pt x="186475" y="13908"/>
                  </a:moveTo>
                  <a:lnTo>
                    <a:pt x="186459" y="14141"/>
                  </a:lnTo>
                  <a:lnTo>
                    <a:pt x="197272" y="14945"/>
                  </a:lnTo>
                  <a:lnTo>
                    <a:pt x="197288" y="14712"/>
                  </a:lnTo>
                  <a:lnTo>
                    <a:pt x="186475" y="13908"/>
                  </a:lnTo>
                  <a:close/>
                  <a:moveTo>
                    <a:pt x="197521" y="14728"/>
                  </a:moveTo>
                  <a:lnTo>
                    <a:pt x="197505" y="14960"/>
                  </a:lnTo>
                  <a:lnTo>
                    <a:pt x="208318" y="15765"/>
                  </a:lnTo>
                  <a:lnTo>
                    <a:pt x="208334" y="15542"/>
                  </a:lnTo>
                  <a:lnTo>
                    <a:pt x="197521" y="14728"/>
                  </a:lnTo>
                  <a:close/>
                  <a:moveTo>
                    <a:pt x="208567" y="15558"/>
                  </a:moveTo>
                  <a:lnTo>
                    <a:pt x="208543" y="15782"/>
                  </a:lnTo>
                  <a:lnTo>
                    <a:pt x="219363" y="16586"/>
                  </a:lnTo>
                  <a:lnTo>
                    <a:pt x="219379" y="16362"/>
                  </a:lnTo>
                  <a:lnTo>
                    <a:pt x="208567" y="15558"/>
                  </a:lnTo>
                  <a:close/>
                  <a:moveTo>
                    <a:pt x="219604" y="16379"/>
                  </a:moveTo>
                  <a:lnTo>
                    <a:pt x="219588" y="16610"/>
                  </a:lnTo>
                  <a:lnTo>
                    <a:pt x="230401" y="17414"/>
                  </a:lnTo>
                  <a:lnTo>
                    <a:pt x="230417" y="17184"/>
                  </a:lnTo>
                  <a:lnTo>
                    <a:pt x="219604" y="16379"/>
                  </a:lnTo>
                  <a:close/>
                  <a:moveTo>
                    <a:pt x="230650" y="17199"/>
                  </a:moveTo>
                  <a:lnTo>
                    <a:pt x="230634" y="17432"/>
                  </a:lnTo>
                  <a:lnTo>
                    <a:pt x="241447" y="18236"/>
                  </a:lnTo>
                  <a:lnTo>
                    <a:pt x="241463" y="18004"/>
                  </a:lnTo>
                  <a:lnTo>
                    <a:pt x="230650" y="17199"/>
                  </a:lnTo>
                  <a:close/>
                  <a:moveTo>
                    <a:pt x="241696" y="18029"/>
                  </a:moveTo>
                  <a:lnTo>
                    <a:pt x="241680" y="18252"/>
                  </a:lnTo>
                  <a:lnTo>
                    <a:pt x="252492" y="19056"/>
                  </a:lnTo>
                  <a:lnTo>
                    <a:pt x="252508" y="18833"/>
                  </a:lnTo>
                  <a:lnTo>
                    <a:pt x="241696" y="18029"/>
                  </a:lnTo>
                  <a:close/>
                  <a:moveTo>
                    <a:pt x="252741" y="18849"/>
                  </a:moveTo>
                  <a:lnTo>
                    <a:pt x="252715" y="19082"/>
                  </a:lnTo>
                  <a:lnTo>
                    <a:pt x="263530" y="19886"/>
                  </a:lnTo>
                  <a:lnTo>
                    <a:pt x="263554" y="19653"/>
                  </a:lnTo>
                  <a:lnTo>
                    <a:pt x="252741" y="18849"/>
                  </a:lnTo>
                  <a:close/>
                  <a:moveTo>
                    <a:pt x="263779" y="19671"/>
                  </a:moveTo>
                  <a:lnTo>
                    <a:pt x="263761" y="19902"/>
                  </a:lnTo>
                  <a:lnTo>
                    <a:pt x="273298" y="20617"/>
                  </a:lnTo>
                  <a:lnTo>
                    <a:pt x="273314" y="20384"/>
                  </a:lnTo>
                  <a:lnTo>
                    <a:pt x="263779" y="196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1"/>
            <p:cNvSpPr/>
            <p:nvPr/>
          </p:nvSpPr>
          <p:spPr>
            <a:xfrm>
              <a:off x="558825" y="357527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1"/>
            <p:cNvSpPr/>
            <p:nvPr/>
          </p:nvSpPr>
          <p:spPr>
            <a:xfrm>
              <a:off x="834775" y="3595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1"/>
            <p:cNvSpPr/>
            <p:nvPr/>
          </p:nvSpPr>
          <p:spPr>
            <a:xfrm>
              <a:off x="1110925" y="36163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1"/>
            <p:cNvSpPr/>
            <p:nvPr/>
          </p:nvSpPr>
          <p:spPr>
            <a:xfrm>
              <a:off x="1387050" y="36370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1"/>
            <p:cNvSpPr/>
            <p:nvPr/>
          </p:nvSpPr>
          <p:spPr>
            <a:xfrm>
              <a:off x="1663200" y="36575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1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1"/>
            <p:cNvSpPr/>
            <p:nvPr/>
          </p:nvSpPr>
          <p:spPr>
            <a:xfrm>
              <a:off x="1939150" y="36780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1"/>
            <p:cNvSpPr/>
            <p:nvPr/>
          </p:nvSpPr>
          <p:spPr>
            <a:xfrm>
              <a:off x="2215275" y="36988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1"/>
            <p:cNvSpPr/>
            <p:nvPr/>
          </p:nvSpPr>
          <p:spPr>
            <a:xfrm>
              <a:off x="2491425" y="37193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1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1"/>
            <p:cNvSpPr/>
            <p:nvPr/>
          </p:nvSpPr>
          <p:spPr>
            <a:xfrm>
              <a:off x="2767575" y="3739875"/>
              <a:ext cx="5975" cy="6225"/>
            </a:xfrm>
            <a:custGeom>
              <a:avLst/>
              <a:gdLst/>
              <a:ahLst/>
              <a:cxnLst/>
              <a:rect l="l" t="t" r="r" b="b"/>
              <a:pathLst>
                <a:path w="23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3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1"/>
            <p:cNvSpPr/>
            <p:nvPr/>
          </p:nvSpPr>
          <p:spPr>
            <a:xfrm>
              <a:off x="3043450" y="37606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1"/>
            <p:cNvSpPr/>
            <p:nvPr/>
          </p:nvSpPr>
          <p:spPr>
            <a:xfrm>
              <a:off x="3319600" y="37811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1"/>
            <p:cNvSpPr/>
            <p:nvPr/>
          </p:nvSpPr>
          <p:spPr>
            <a:xfrm>
              <a:off x="3595750" y="3801675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1"/>
            <p:cNvSpPr/>
            <p:nvPr/>
          </p:nvSpPr>
          <p:spPr>
            <a:xfrm>
              <a:off x="3871675" y="3822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1"/>
            <p:cNvSpPr/>
            <p:nvPr/>
          </p:nvSpPr>
          <p:spPr>
            <a:xfrm>
              <a:off x="4147825" y="3842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1"/>
            <p:cNvSpPr/>
            <p:nvPr/>
          </p:nvSpPr>
          <p:spPr>
            <a:xfrm>
              <a:off x="4423975" y="38634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1"/>
            <p:cNvSpPr/>
            <p:nvPr/>
          </p:nvSpPr>
          <p:spPr>
            <a:xfrm>
              <a:off x="4700100" y="3884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26" y="242"/>
                  </a:lnTo>
                  <a:lnTo>
                    <a:pt x="242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1"/>
            <p:cNvSpPr/>
            <p:nvPr/>
          </p:nvSpPr>
          <p:spPr>
            <a:xfrm>
              <a:off x="4976050" y="39047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1"/>
            <p:cNvSpPr/>
            <p:nvPr/>
          </p:nvSpPr>
          <p:spPr>
            <a:xfrm>
              <a:off x="5252200" y="39252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1"/>
            <p:cNvSpPr/>
            <p:nvPr/>
          </p:nvSpPr>
          <p:spPr>
            <a:xfrm>
              <a:off x="5528325" y="39459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6" y="241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1"/>
            <p:cNvSpPr/>
            <p:nvPr/>
          </p:nvSpPr>
          <p:spPr>
            <a:xfrm>
              <a:off x="5804475" y="39664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25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1"/>
            <p:cNvSpPr/>
            <p:nvPr/>
          </p:nvSpPr>
          <p:spPr>
            <a:xfrm>
              <a:off x="6080425" y="39870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1"/>
            <p:cNvSpPr/>
            <p:nvPr/>
          </p:nvSpPr>
          <p:spPr>
            <a:xfrm>
              <a:off x="6356550" y="4007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2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1"/>
            <p:cNvSpPr/>
            <p:nvPr/>
          </p:nvSpPr>
          <p:spPr>
            <a:xfrm>
              <a:off x="6632700" y="40282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1"/>
            <p:cNvSpPr/>
            <p:nvPr/>
          </p:nvSpPr>
          <p:spPr>
            <a:xfrm>
              <a:off x="6908650" y="40487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1"/>
            <p:cNvSpPr/>
            <p:nvPr/>
          </p:nvSpPr>
          <p:spPr>
            <a:xfrm>
              <a:off x="299900" y="3833550"/>
              <a:ext cx="6832675" cy="515250"/>
            </a:xfrm>
            <a:custGeom>
              <a:avLst/>
              <a:gdLst/>
              <a:ahLst/>
              <a:cxnLst/>
              <a:rect l="l" t="t" r="r" b="b"/>
              <a:pathLst>
                <a:path w="273307" h="20610" extrusionOk="0">
                  <a:moveTo>
                    <a:pt x="17" y="1"/>
                  </a:moveTo>
                  <a:lnTo>
                    <a:pt x="1" y="226"/>
                  </a:lnTo>
                  <a:lnTo>
                    <a:pt x="9528" y="938"/>
                  </a:lnTo>
                  <a:lnTo>
                    <a:pt x="9546" y="707"/>
                  </a:lnTo>
                  <a:lnTo>
                    <a:pt x="17" y="1"/>
                  </a:lnTo>
                  <a:close/>
                  <a:moveTo>
                    <a:pt x="9777" y="723"/>
                  </a:moveTo>
                  <a:lnTo>
                    <a:pt x="9761" y="956"/>
                  </a:lnTo>
                  <a:lnTo>
                    <a:pt x="20574" y="1760"/>
                  </a:lnTo>
                  <a:lnTo>
                    <a:pt x="20592" y="1535"/>
                  </a:lnTo>
                  <a:lnTo>
                    <a:pt x="9777" y="723"/>
                  </a:lnTo>
                  <a:close/>
                  <a:moveTo>
                    <a:pt x="20822" y="1553"/>
                  </a:moveTo>
                  <a:lnTo>
                    <a:pt x="20806" y="1776"/>
                  </a:lnTo>
                  <a:lnTo>
                    <a:pt x="31619" y="2588"/>
                  </a:lnTo>
                  <a:lnTo>
                    <a:pt x="31637" y="2357"/>
                  </a:lnTo>
                  <a:lnTo>
                    <a:pt x="20822" y="1553"/>
                  </a:lnTo>
                  <a:close/>
                  <a:moveTo>
                    <a:pt x="31868" y="2373"/>
                  </a:moveTo>
                  <a:lnTo>
                    <a:pt x="31844" y="2606"/>
                  </a:lnTo>
                  <a:lnTo>
                    <a:pt x="42665" y="3410"/>
                  </a:lnTo>
                  <a:lnTo>
                    <a:pt x="42683" y="3177"/>
                  </a:lnTo>
                  <a:lnTo>
                    <a:pt x="31868" y="2373"/>
                  </a:lnTo>
                  <a:close/>
                  <a:moveTo>
                    <a:pt x="42906" y="3195"/>
                  </a:moveTo>
                  <a:lnTo>
                    <a:pt x="42890" y="3426"/>
                  </a:lnTo>
                  <a:lnTo>
                    <a:pt x="53703" y="4230"/>
                  </a:lnTo>
                  <a:lnTo>
                    <a:pt x="53719" y="4007"/>
                  </a:lnTo>
                  <a:lnTo>
                    <a:pt x="42906" y="3195"/>
                  </a:lnTo>
                  <a:close/>
                  <a:moveTo>
                    <a:pt x="53951" y="4023"/>
                  </a:moveTo>
                  <a:lnTo>
                    <a:pt x="53935" y="4248"/>
                  </a:lnTo>
                  <a:lnTo>
                    <a:pt x="64748" y="5060"/>
                  </a:lnTo>
                  <a:lnTo>
                    <a:pt x="64764" y="4827"/>
                  </a:lnTo>
                  <a:lnTo>
                    <a:pt x="53951" y="4023"/>
                  </a:lnTo>
                  <a:close/>
                  <a:moveTo>
                    <a:pt x="64997" y="4845"/>
                  </a:moveTo>
                  <a:lnTo>
                    <a:pt x="64981" y="5076"/>
                  </a:lnTo>
                  <a:lnTo>
                    <a:pt x="75794" y="5882"/>
                  </a:lnTo>
                  <a:lnTo>
                    <a:pt x="75810" y="5649"/>
                  </a:lnTo>
                  <a:lnTo>
                    <a:pt x="64997" y="4845"/>
                  </a:lnTo>
                  <a:close/>
                  <a:moveTo>
                    <a:pt x="76035" y="5665"/>
                  </a:moveTo>
                  <a:lnTo>
                    <a:pt x="76019" y="5898"/>
                  </a:lnTo>
                  <a:lnTo>
                    <a:pt x="86832" y="6702"/>
                  </a:lnTo>
                  <a:lnTo>
                    <a:pt x="86855" y="6479"/>
                  </a:lnTo>
                  <a:lnTo>
                    <a:pt x="76035" y="5665"/>
                  </a:lnTo>
                  <a:close/>
                  <a:moveTo>
                    <a:pt x="87080" y="6495"/>
                  </a:moveTo>
                  <a:lnTo>
                    <a:pt x="87064" y="6718"/>
                  </a:lnTo>
                  <a:lnTo>
                    <a:pt x="97877" y="7532"/>
                  </a:lnTo>
                  <a:lnTo>
                    <a:pt x="97893" y="7299"/>
                  </a:lnTo>
                  <a:lnTo>
                    <a:pt x="87080" y="6495"/>
                  </a:lnTo>
                  <a:close/>
                  <a:moveTo>
                    <a:pt x="98126" y="7315"/>
                  </a:moveTo>
                  <a:lnTo>
                    <a:pt x="98110" y="7548"/>
                  </a:lnTo>
                  <a:lnTo>
                    <a:pt x="108923" y="8352"/>
                  </a:lnTo>
                  <a:lnTo>
                    <a:pt x="108939" y="8121"/>
                  </a:lnTo>
                  <a:lnTo>
                    <a:pt x="98126" y="7315"/>
                  </a:lnTo>
                  <a:close/>
                  <a:moveTo>
                    <a:pt x="109172" y="8137"/>
                  </a:moveTo>
                  <a:lnTo>
                    <a:pt x="109156" y="8370"/>
                  </a:lnTo>
                  <a:lnTo>
                    <a:pt x="119969" y="9174"/>
                  </a:lnTo>
                  <a:lnTo>
                    <a:pt x="119984" y="8949"/>
                  </a:lnTo>
                  <a:lnTo>
                    <a:pt x="109172" y="8137"/>
                  </a:lnTo>
                  <a:close/>
                  <a:moveTo>
                    <a:pt x="120209" y="8967"/>
                  </a:moveTo>
                  <a:lnTo>
                    <a:pt x="120191" y="9190"/>
                  </a:lnTo>
                  <a:lnTo>
                    <a:pt x="131006" y="10002"/>
                  </a:lnTo>
                  <a:lnTo>
                    <a:pt x="131022" y="9771"/>
                  </a:lnTo>
                  <a:lnTo>
                    <a:pt x="120209" y="8967"/>
                  </a:lnTo>
                  <a:close/>
                  <a:moveTo>
                    <a:pt x="131255" y="9787"/>
                  </a:moveTo>
                  <a:lnTo>
                    <a:pt x="131237" y="10019"/>
                  </a:lnTo>
                  <a:lnTo>
                    <a:pt x="142052" y="10823"/>
                  </a:lnTo>
                  <a:lnTo>
                    <a:pt x="142068" y="10591"/>
                  </a:lnTo>
                  <a:lnTo>
                    <a:pt x="131255" y="9787"/>
                  </a:lnTo>
                  <a:close/>
                  <a:moveTo>
                    <a:pt x="142301" y="10609"/>
                  </a:moveTo>
                  <a:lnTo>
                    <a:pt x="142283" y="10839"/>
                  </a:lnTo>
                  <a:lnTo>
                    <a:pt x="153098" y="11643"/>
                  </a:lnTo>
                  <a:lnTo>
                    <a:pt x="153113" y="11421"/>
                  </a:lnTo>
                  <a:lnTo>
                    <a:pt x="142301" y="10609"/>
                  </a:lnTo>
                  <a:close/>
                  <a:moveTo>
                    <a:pt x="153346" y="11436"/>
                  </a:moveTo>
                  <a:lnTo>
                    <a:pt x="153328" y="11661"/>
                  </a:lnTo>
                  <a:lnTo>
                    <a:pt x="164143" y="1247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84" y="12258"/>
                  </a:moveTo>
                  <a:lnTo>
                    <a:pt x="164366" y="12489"/>
                  </a:lnTo>
                  <a:lnTo>
                    <a:pt x="175181" y="13295"/>
                  </a:lnTo>
                  <a:lnTo>
                    <a:pt x="175197" y="13062"/>
                  </a:lnTo>
                  <a:lnTo>
                    <a:pt x="164384" y="12258"/>
                  </a:lnTo>
                  <a:close/>
                  <a:moveTo>
                    <a:pt x="175430" y="13078"/>
                  </a:moveTo>
                  <a:lnTo>
                    <a:pt x="175412" y="13311"/>
                  </a:lnTo>
                  <a:lnTo>
                    <a:pt x="186227" y="14115"/>
                  </a:lnTo>
                  <a:lnTo>
                    <a:pt x="186242" y="13892"/>
                  </a:lnTo>
                  <a:lnTo>
                    <a:pt x="175430" y="13078"/>
                  </a:lnTo>
                  <a:close/>
                  <a:moveTo>
                    <a:pt x="186475" y="13908"/>
                  </a:moveTo>
                  <a:lnTo>
                    <a:pt x="186457" y="14131"/>
                  </a:lnTo>
                  <a:lnTo>
                    <a:pt x="197272" y="14945"/>
                  </a:lnTo>
                  <a:lnTo>
                    <a:pt x="197288" y="14712"/>
                  </a:lnTo>
                  <a:lnTo>
                    <a:pt x="186475" y="13908"/>
                  </a:lnTo>
                  <a:close/>
                  <a:moveTo>
                    <a:pt x="197521" y="14728"/>
                  </a:moveTo>
                  <a:lnTo>
                    <a:pt x="197495" y="14961"/>
                  </a:lnTo>
                  <a:lnTo>
                    <a:pt x="208318" y="15765"/>
                  </a:lnTo>
                  <a:lnTo>
                    <a:pt x="208334" y="15534"/>
                  </a:lnTo>
                  <a:lnTo>
                    <a:pt x="197521" y="14728"/>
                  </a:lnTo>
                  <a:close/>
                  <a:moveTo>
                    <a:pt x="208557" y="15550"/>
                  </a:moveTo>
                  <a:lnTo>
                    <a:pt x="208541" y="15783"/>
                  </a:lnTo>
                  <a:lnTo>
                    <a:pt x="219354" y="16587"/>
                  </a:lnTo>
                  <a:lnTo>
                    <a:pt x="219371" y="16362"/>
                  </a:lnTo>
                  <a:lnTo>
                    <a:pt x="208557" y="15550"/>
                  </a:lnTo>
                  <a:close/>
                  <a:moveTo>
                    <a:pt x="219602" y="16380"/>
                  </a:moveTo>
                  <a:lnTo>
                    <a:pt x="219586" y="16603"/>
                  </a:lnTo>
                  <a:lnTo>
                    <a:pt x="230399" y="17415"/>
                  </a:lnTo>
                  <a:lnTo>
                    <a:pt x="230417" y="17184"/>
                  </a:lnTo>
                  <a:lnTo>
                    <a:pt x="219602" y="16380"/>
                  </a:lnTo>
                  <a:close/>
                  <a:moveTo>
                    <a:pt x="230648" y="17200"/>
                  </a:moveTo>
                  <a:lnTo>
                    <a:pt x="230632" y="17433"/>
                  </a:lnTo>
                  <a:lnTo>
                    <a:pt x="241445" y="18237"/>
                  </a:lnTo>
                  <a:lnTo>
                    <a:pt x="241463" y="18004"/>
                  </a:lnTo>
                  <a:lnTo>
                    <a:pt x="230648" y="17200"/>
                  </a:lnTo>
                  <a:close/>
                  <a:moveTo>
                    <a:pt x="241686" y="18022"/>
                  </a:moveTo>
                  <a:lnTo>
                    <a:pt x="241670" y="18253"/>
                  </a:lnTo>
                  <a:lnTo>
                    <a:pt x="252483" y="19057"/>
                  </a:lnTo>
                  <a:lnTo>
                    <a:pt x="252508" y="18834"/>
                  </a:lnTo>
                  <a:lnTo>
                    <a:pt x="241686" y="18022"/>
                  </a:lnTo>
                  <a:close/>
                  <a:moveTo>
                    <a:pt x="252731" y="18850"/>
                  </a:moveTo>
                  <a:lnTo>
                    <a:pt x="252715" y="19075"/>
                  </a:lnTo>
                  <a:lnTo>
                    <a:pt x="263528" y="1988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77" y="19672"/>
                  </a:moveTo>
                  <a:lnTo>
                    <a:pt x="263761" y="19903"/>
                  </a:lnTo>
                  <a:lnTo>
                    <a:pt x="273288" y="20609"/>
                  </a:lnTo>
                  <a:lnTo>
                    <a:pt x="273306" y="20384"/>
                  </a:lnTo>
                  <a:lnTo>
                    <a:pt x="263777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1"/>
            <p:cNvSpPr/>
            <p:nvPr/>
          </p:nvSpPr>
          <p:spPr>
            <a:xfrm>
              <a:off x="538075" y="3851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1"/>
            <p:cNvSpPr/>
            <p:nvPr/>
          </p:nvSpPr>
          <p:spPr>
            <a:xfrm>
              <a:off x="814225" y="38719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1"/>
            <p:cNvSpPr/>
            <p:nvPr/>
          </p:nvSpPr>
          <p:spPr>
            <a:xfrm>
              <a:off x="1090375" y="38924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1"/>
            <p:cNvSpPr/>
            <p:nvPr/>
          </p:nvSpPr>
          <p:spPr>
            <a:xfrm>
              <a:off x="1366500" y="39129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1"/>
            <p:cNvSpPr/>
            <p:nvPr/>
          </p:nvSpPr>
          <p:spPr>
            <a:xfrm>
              <a:off x="1642450" y="39337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1"/>
            <p:cNvSpPr/>
            <p:nvPr/>
          </p:nvSpPr>
          <p:spPr>
            <a:xfrm>
              <a:off x="1918600" y="3954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1"/>
            <p:cNvSpPr/>
            <p:nvPr/>
          </p:nvSpPr>
          <p:spPr>
            <a:xfrm>
              <a:off x="2194725" y="39747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6" y="250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1"/>
            <p:cNvSpPr/>
            <p:nvPr/>
          </p:nvSpPr>
          <p:spPr>
            <a:xfrm>
              <a:off x="2470675" y="399550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24" y="1"/>
                  </a:moveTo>
                  <a:lnTo>
                    <a:pt x="1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1"/>
            <p:cNvSpPr/>
            <p:nvPr/>
          </p:nvSpPr>
          <p:spPr>
            <a:xfrm>
              <a:off x="2746825" y="4016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1"/>
            <p:cNvSpPr/>
            <p:nvPr/>
          </p:nvSpPr>
          <p:spPr>
            <a:xfrm>
              <a:off x="3022950" y="4036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1"/>
            <p:cNvSpPr/>
            <p:nvPr/>
          </p:nvSpPr>
          <p:spPr>
            <a:xfrm>
              <a:off x="3299100" y="40572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1" y="226"/>
                  </a:lnTo>
                  <a:lnTo>
                    <a:pt x="223" y="242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1"/>
            <p:cNvSpPr/>
            <p:nvPr/>
          </p:nvSpPr>
          <p:spPr>
            <a:xfrm>
              <a:off x="3575050" y="40778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1"/>
            <p:cNvSpPr/>
            <p:nvPr/>
          </p:nvSpPr>
          <p:spPr>
            <a:xfrm>
              <a:off x="3851175" y="4098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1"/>
            <p:cNvSpPr/>
            <p:nvPr/>
          </p:nvSpPr>
          <p:spPr>
            <a:xfrm>
              <a:off x="4127325" y="41190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1" y="223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1"/>
            <p:cNvSpPr/>
            <p:nvPr/>
          </p:nvSpPr>
          <p:spPr>
            <a:xfrm>
              <a:off x="4403475" y="41395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1"/>
            <p:cNvSpPr/>
            <p:nvPr/>
          </p:nvSpPr>
          <p:spPr>
            <a:xfrm>
              <a:off x="4679400" y="4160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1"/>
            <p:cNvSpPr/>
            <p:nvPr/>
          </p:nvSpPr>
          <p:spPr>
            <a:xfrm>
              <a:off x="4955550" y="418085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6" y="0"/>
                  </a:moveTo>
                  <a:lnTo>
                    <a:pt x="1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1"/>
            <p:cNvSpPr/>
            <p:nvPr/>
          </p:nvSpPr>
          <p:spPr>
            <a:xfrm>
              <a:off x="5231700" y="42013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1"/>
            <p:cNvSpPr/>
            <p:nvPr/>
          </p:nvSpPr>
          <p:spPr>
            <a:xfrm>
              <a:off x="5507825" y="42219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1"/>
            <p:cNvSpPr/>
            <p:nvPr/>
          </p:nvSpPr>
          <p:spPr>
            <a:xfrm>
              <a:off x="5783725" y="42426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8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1"/>
            <p:cNvSpPr/>
            <p:nvPr/>
          </p:nvSpPr>
          <p:spPr>
            <a:xfrm>
              <a:off x="6059875" y="42631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1"/>
            <p:cNvSpPr/>
            <p:nvPr/>
          </p:nvSpPr>
          <p:spPr>
            <a:xfrm>
              <a:off x="6336000" y="42836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1"/>
            <p:cNvSpPr/>
            <p:nvPr/>
          </p:nvSpPr>
          <p:spPr>
            <a:xfrm>
              <a:off x="6611950" y="43044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26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1"/>
            <p:cNvSpPr/>
            <p:nvPr/>
          </p:nvSpPr>
          <p:spPr>
            <a:xfrm>
              <a:off x="6888100" y="43248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1"/>
            <p:cNvSpPr/>
            <p:nvPr/>
          </p:nvSpPr>
          <p:spPr>
            <a:xfrm>
              <a:off x="279350" y="4109500"/>
              <a:ext cx="6832675" cy="515425"/>
            </a:xfrm>
            <a:custGeom>
              <a:avLst/>
              <a:gdLst/>
              <a:ahLst/>
              <a:cxnLst/>
              <a:rect l="l" t="t" r="r" b="b"/>
              <a:pathLst>
                <a:path w="273307" h="20617" extrusionOk="0">
                  <a:moveTo>
                    <a:pt x="19" y="0"/>
                  </a:moveTo>
                  <a:lnTo>
                    <a:pt x="1" y="233"/>
                  </a:lnTo>
                  <a:lnTo>
                    <a:pt x="9530" y="946"/>
                  </a:lnTo>
                  <a:lnTo>
                    <a:pt x="9546" y="715"/>
                  </a:lnTo>
                  <a:lnTo>
                    <a:pt x="19" y="0"/>
                  </a:lnTo>
                  <a:close/>
                  <a:moveTo>
                    <a:pt x="9779" y="731"/>
                  </a:moveTo>
                  <a:lnTo>
                    <a:pt x="9761" y="964"/>
                  </a:lnTo>
                  <a:lnTo>
                    <a:pt x="20576" y="1768"/>
                  </a:lnTo>
                  <a:lnTo>
                    <a:pt x="20592" y="1535"/>
                  </a:lnTo>
                  <a:lnTo>
                    <a:pt x="9779" y="731"/>
                  </a:lnTo>
                  <a:close/>
                  <a:moveTo>
                    <a:pt x="20816" y="1561"/>
                  </a:moveTo>
                  <a:lnTo>
                    <a:pt x="20799" y="1784"/>
                  </a:lnTo>
                  <a:lnTo>
                    <a:pt x="31613" y="2588"/>
                  </a:lnTo>
                  <a:lnTo>
                    <a:pt x="31637" y="2365"/>
                  </a:lnTo>
                  <a:lnTo>
                    <a:pt x="20816" y="1561"/>
                  </a:lnTo>
                  <a:close/>
                  <a:moveTo>
                    <a:pt x="31862" y="2381"/>
                  </a:moveTo>
                  <a:lnTo>
                    <a:pt x="31844" y="2614"/>
                  </a:lnTo>
                  <a:lnTo>
                    <a:pt x="42659" y="3418"/>
                  </a:lnTo>
                  <a:lnTo>
                    <a:pt x="42675" y="3185"/>
                  </a:lnTo>
                  <a:lnTo>
                    <a:pt x="31862" y="2381"/>
                  </a:lnTo>
                  <a:close/>
                  <a:moveTo>
                    <a:pt x="42908" y="3203"/>
                  </a:moveTo>
                  <a:lnTo>
                    <a:pt x="42890" y="3434"/>
                  </a:lnTo>
                  <a:lnTo>
                    <a:pt x="53705" y="4238"/>
                  </a:lnTo>
                  <a:lnTo>
                    <a:pt x="53721" y="4007"/>
                  </a:lnTo>
                  <a:lnTo>
                    <a:pt x="42908" y="3203"/>
                  </a:lnTo>
                  <a:close/>
                  <a:moveTo>
                    <a:pt x="53953" y="4031"/>
                  </a:moveTo>
                  <a:lnTo>
                    <a:pt x="53936" y="4255"/>
                  </a:lnTo>
                  <a:lnTo>
                    <a:pt x="64750" y="5060"/>
                  </a:lnTo>
                  <a:lnTo>
                    <a:pt x="64766" y="4835"/>
                  </a:lnTo>
                  <a:lnTo>
                    <a:pt x="53953" y="4031"/>
                  </a:lnTo>
                  <a:close/>
                  <a:moveTo>
                    <a:pt x="64989" y="4853"/>
                  </a:moveTo>
                  <a:lnTo>
                    <a:pt x="64973" y="5075"/>
                  </a:lnTo>
                  <a:lnTo>
                    <a:pt x="75786" y="5889"/>
                  </a:lnTo>
                  <a:lnTo>
                    <a:pt x="75804" y="5657"/>
                  </a:lnTo>
                  <a:lnTo>
                    <a:pt x="64989" y="4853"/>
                  </a:lnTo>
                  <a:close/>
                  <a:moveTo>
                    <a:pt x="76035" y="5672"/>
                  </a:moveTo>
                  <a:lnTo>
                    <a:pt x="76019" y="5905"/>
                  </a:lnTo>
                  <a:lnTo>
                    <a:pt x="86832" y="6709"/>
                  </a:lnTo>
                  <a:lnTo>
                    <a:pt x="86850" y="6477"/>
                  </a:lnTo>
                  <a:lnTo>
                    <a:pt x="76035" y="5672"/>
                  </a:lnTo>
                  <a:close/>
                  <a:moveTo>
                    <a:pt x="87080" y="6494"/>
                  </a:moveTo>
                  <a:lnTo>
                    <a:pt x="87064" y="6725"/>
                  </a:lnTo>
                  <a:lnTo>
                    <a:pt x="97877" y="7531"/>
                  </a:lnTo>
                  <a:lnTo>
                    <a:pt x="97895" y="7306"/>
                  </a:lnTo>
                  <a:lnTo>
                    <a:pt x="87080" y="6494"/>
                  </a:lnTo>
                  <a:close/>
                  <a:moveTo>
                    <a:pt x="98126" y="7322"/>
                  </a:moveTo>
                  <a:lnTo>
                    <a:pt x="98110" y="7547"/>
                  </a:lnTo>
                  <a:lnTo>
                    <a:pt x="108923" y="8359"/>
                  </a:lnTo>
                  <a:lnTo>
                    <a:pt x="108941" y="8128"/>
                  </a:lnTo>
                  <a:lnTo>
                    <a:pt x="98126" y="7322"/>
                  </a:lnTo>
                  <a:close/>
                  <a:moveTo>
                    <a:pt x="109164" y="8144"/>
                  </a:moveTo>
                  <a:lnTo>
                    <a:pt x="109148" y="8377"/>
                  </a:lnTo>
                  <a:lnTo>
                    <a:pt x="119961" y="9181"/>
                  </a:lnTo>
                  <a:lnTo>
                    <a:pt x="119979" y="8948"/>
                  </a:lnTo>
                  <a:lnTo>
                    <a:pt x="109164" y="8144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4" y="9778"/>
                  </a:lnTo>
                  <a:lnTo>
                    <a:pt x="120209" y="8964"/>
                  </a:lnTo>
                  <a:close/>
                  <a:moveTo>
                    <a:pt x="131255" y="9794"/>
                  </a:moveTo>
                  <a:lnTo>
                    <a:pt x="131239" y="10019"/>
                  </a:lnTo>
                  <a:lnTo>
                    <a:pt x="142052" y="10831"/>
                  </a:lnTo>
                  <a:lnTo>
                    <a:pt x="142070" y="10598"/>
                  </a:lnTo>
                  <a:lnTo>
                    <a:pt x="131255" y="9794"/>
                  </a:lnTo>
                  <a:close/>
                  <a:moveTo>
                    <a:pt x="142301" y="10616"/>
                  </a:moveTo>
                  <a:lnTo>
                    <a:pt x="142277" y="10847"/>
                  </a:lnTo>
                  <a:lnTo>
                    <a:pt x="153098" y="11651"/>
                  </a:lnTo>
                  <a:lnTo>
                    <a:pt x="153116" y="11420"/>
                  </a:lnTo>
                  <a:lnTo>
                    <a:pt x="142301" y="10616"/>
                  </a:lnTo>
                  <a:close/>
                  <a:moveTo>
                    <a:pt x="153338" y="11436"/>
                  </a:moveTo>
                  <a:lnTo>
                    <a:pt x="153322" y="11669"/>
                  </a:lnTo>
                  <a:lnTo>
                    <a:pt x="164135" y="12473"/>
                  </a:lnTo>
                  <a:lnTo>
                    <a:pt x="164151" y="12248"/>
                  </a:lnTo>
                  <a:lnTo>
                    <a:pt x="153338" y="11436"/>
                  </a:lnTo>
                  <a:close/>
                  <a:moveTo>
                    <a:pt x="164384" y="12266"/>
                  </a:moveTo>
                  <a:lnTo>
                    <a:pt x="164368" y="12489"/>
                  </a:lnTo>
                  <a:lnTo>
                    <a:pt x="175181" y="13303"/>
                  </a:lnTo>
                  <a:lnTo>
                    <a:pt x="175197" y="13070"/>
                  </a:lnTo>
                  <a:lnTo>
                    <a:pt x="164384" y="12266"/>
                  </a:lnTo>
                  <a:close/>
                  <a:moveTo>
                    <a:pt x="175430" y="13086"/>
                  </a:moveTo>
                  <a:lnTo>
                    <a:pt x="175414" y="13319"/>
                  </a:lnTo>
                  <a:lnTo>
                    <a:pt x="186227" y="14123"/>
                  </a:lnTo>
                  <a:lnTo>
                    <a:pt x="186243" y="13890"/>
                  </a:lnTo>
                  <a:lnTo>
                    <a:pt x="175430" y="13086"/>
                  </a:lnTo>
                  <a:close/>
                  <a:moveTo>
                    <a:pt x="186467" y="13908"/>
                  </a:moveTo>
                  <a:lnTo>
                    <a:pt x="186451" y="14139"/>
                  </a:lnTo>
                  <a:lnTo>
                    <a:pt x="197264" y="14945"/>
                  </a:lnTo>
                  <a:lnTo>
                    <a:pt x="197288" y="14720"/>
                  </a:lnTo>
                  <a:lnTo>
                    <a:pt x="186467" y="13908"/>
                  </a:lnTo>
                  <a:close/>
                  <a:moveTo>
                    <a:pt x="197513" y="14736"/>
                  </a:moveTo>
                  <a:lnTo>
                    <a:pt x="197497" y="14961"/>
                  </a:lnTo>
                  <a:lnTo>
                    <a:pt x="208310" y="15773"/>
                  </a:lnTo>
                  <a:lnTo>
                    <a:pt x="208326" y="15542"/>
                  </a:lnTo>
                  <a:lnTo>
                    <a:pt x="197513" y="14736"/>
                  </a:lnTo>
                  <a:close/>
                  <a:moveTo>
                    <a:pt x="208559" y="15558"/>
                  </a:moveTo>
                  <a:lnTo>
                    <a:pt x="208543" y="15791"/>
                  </a:lnTo>
                  <a:lnTo>
                    <a:pt x="219356" y="16595"/>
                  </a:lnTo>
                  <a:lnTo>
                    <a:pt x="219372" y="16362"/>
                  </a:lnTo>
                  <a:lnTo>
                    <a:pt x="208559" y="15558"/>
                  </a:lnTo>
                  <a:close/>
                  <a:moveTo>
                    <a:pt x="219604" y="16378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2"/>
                  </a:lnTo>
                  <a:lnTo>
                    <a:pt x="219604" y="16378"/>
                  </a:lnTo>
                  <a:close/>
                  <a:moveTo>
                    <a:pt x="230642" y="17208"/>
                  </a:moveTo>
                  <a:lnTo>
                    <a:pt x="230624" y="17433"/>
                  </a:lnTo>
                  <a:lnTo>
                    <a:pt x="241439" y="18245"/>
                  </a:lnTo>
                  <a:lnTo>
                    <a:pt x="241455" y="18012"/>
                  </a:lnTo>
                  <a:lnTo>
                    <a:pt x="230642" y="17208"/>
                  </a:lnTo>
                  <a:close/>
                  <a:moveTo>
                    <a:pt x="241688" y="18030"/>
                  </a:moveTo>
                  <a:lnTo>
                    <a:pt x="241670" y="18260"/>
                  </a:lnTo>
                  <a:lnTo>
                    <a:pt x="252485" y="19065"/>
                  </a:lnTo>
                  <a:lnTo>
                    <a:pt x="252501" y="18834"/>
                  </a:lnTo>
                  <a:lnTo>
                    <a:pt x="241688" y="18030"/>
                  </a:lnTo>
                  <a:close/>
                  <a:moveTo>
                    <a:pt x="252733" y="18850"/>
                  </a:moveTo>
                  <a:lnTo>
                    <a:pt x="252715" y="19082"/>
                  </a:lnTo>
                  <a:lnTo>
                    <a:pt x="263530" y="19886"/>
                  </a:lnTo>
                  <a:lnTo>
                    <a:pt x="263546" y="19662"/>
                  </a:lnTo>
                  <a:lnTo>
                    <a:pt x="252733" y="18850"/>
                  </a:lnTo>
                  <a:close/>
                  <a:moveTo>
                    <a:pt x="263779" y="19680"/>
                  </a:moveTo>
                  <a:lnTo>
                    <a:pt x="263761" y="19902"/>
                  </a:lnTo>
                  <a:lnTo>
                    <a:pt x="273290" y="20617"/>
                  </a:lnTo>
                  <a:lnTo>
                    <a:pt x="273306" y="20384"/>
                  </a:lnTo>
                  <a:lnTo>
                    <a:pt x="263779" y="196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1"/>
            <p:cNvSpPr/>
            <p:nvPr/>
          </p:nvSpPr>
          <p:spPr>
            <a:xfrm>
              <a:off x="517575" y="41273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1"/>
            <p:cNvSpPr/>
            <p:nvPr/>
          </p:nvSpPr>
          <p:spPr>
            <a:xfrm>
              <a:off x="793725" y="41478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1" y="2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1"/>
            <p:cNvSpPr/>
            <p:nvPr/>
          </p:nvSpPr>
          <p:spPr>
            <a:xfrm>
              <a:off x="1069675" y="4168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0" y="224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1"/>
            <p:cNvSpPr/>
            <p:nvPr/>
          </p:nvSpPr>
          <p:spPr>
            <a:xfrm>
              <a:off x="1345800" y="4189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1"/>
            <p:cNvSpPr/>
            <p:nvPr/>
          </p:nvSpPr>
          <p:spPr>
            <a:xfrm>
              <a:off x="1621950" y="4209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49"/>
                  </a:lnTo>
                  <a:lnTo>
                    <a:pt x="249" y="25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1"/>
            <p:cNvSpPr/>
            <p:nvPr/>
          </p:nvSpPr>
          <p:spPr>
            <a:xfrm>
              <a:off x="1898100" y="4230350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1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1"/>
            <p:cNvSpPr/>
            <p:nvPr/>
          </p:nvSpPr>
          <p:spPr>
            <a:xfrm>
              <a:off x="2173975" y="4250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1"/>
            <p:cNvSpPr/>
            <p:nvPr/>
          </p:nvSpPr>
          <p:spPr>
            <a:xfrm>
              <a:off x="2450125" y="4271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1"/>
            <p:cNvSpPr/>
            <p:nvPr/>
          </p:nvSpPr>
          <p:spPr>
            <a:xfrm>
              <a:off x="2726275" y="42921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8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1"/>
            <p:cNvSpPr/>
            <p:nvPr/>
          </p:nvSpPr>
          <p:spPr>
            <a:xfrm>
              <a:off x="3002400" y="43127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1"/>
            <p:cNvSpPr/>
            <p:nvPr/>
          </p:nvSpPr>
          <p:spPr>
            <a:xfrm>
              <a:off x="3278350" y="4333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1"/>
            <p:cNvSpPr/>
            <p:nvPr/>
          </p:nvSpPr>
          <p:spPr>
            <a:xfrm>
              <a:off x="3554500" y="43539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1"/>
            <p:cNvSpPr/>
            <p:nvPr/>
          </p:nvSpPr>
          <p:spPr>
            <a:xfrm>
              <a:off x="3830625" y="43744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1"/>
            <p:cNvSpPr/>
            <p:nvPr/>
          </p:nvSpPr>
          <p:spPr>
            <a:xfrm>
              <a:off x="4106775" y="43950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1"/>
            <p:cNvSpPr/>
            <p:nvPr/>
          </p:nvSpPr>
          <p:spPr>
            <a:xfrm>
              <a:off x="4382725" y="44157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1"/>
            <p:cNvSpPr/>
            <p:nvPr/>
          </p:nvSpPr>
          <p:spPr>
            <a:xfrm>
              <a:off x="4658850" y="44362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1"/>
            <p:cNvSpPr/>
            <p:nvPr/>
          </p:nvSpPr>
          <p:spPr>
            <a:xfrm>
              <a:off x="4935000" y="44567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1"/>
            <p:cNvSpPr/>
            <p:nvPr/>
          </p:nvSpPr>
          <p:spPr>
            <a:xfrm>
              <a:off x="5210950" y="44774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4" y="1"/>
                  </a:moveTo>
                  <a:lnTo>
                    <a:pt x="0" y="226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1"/>
            <p:cNvSpPr/>
            <p:nvPr/>
          </p:nvSpPr>
          <p:spPr>
            <a:xfrm>
              <a:off x="5487075" y="4498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1"/>
            <p:cNvSpPr/>
            <p:nvPr/>
          </p:nvSpPr>
          <p:spPr>
            <a:xfrm>
              <a:off x="5763225" y="4518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1"/>
            <p:cNvSpPr/>
            <p:nvPr/>
          </p:nvSpPr>
          <p:spPr>
            <a:xfrm>
              <a:off x="6039375" y="453927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23" y="242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1"/>
            <p:cNvSpPr/>
            <p:nvPr/>
          </p:nvSpPr>
          <p:spPr>
            <a:xfrm>
              <a:off x="6315300" y="4559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49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1"/>
            <p:cNvSpPr/>
            <p:nvPr/>
          </p:nvSpPr>
          <p:spPr>
            <a:xfrm>
              <a:off x="6591450" y="4580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1" y="249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1"/>
            <p:cNvSpPr/>
            <p:nvPr/>
          </p:nvSpPr>
          <p:spPr>
            <a:xfrm>
              <a:off x="6867600" y="46010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31" y="241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1"/>
            <p:cNvSpPr/>
            <p:nvPr/>
          </p:nvSpPr>
          <p:spPr>
            <a:xfrm>
              <a:off x="258650" y="4385650"/>
              <a:ext cx="6832875" cy="515425"/>
            </a:xfrm>
            <a:custGeom>
              <a:avLst/>
              <a:gdLst/>
              <a:ahLst/>
              <a:cxnLst/>
              <a:rect l="l" t="t" r="r" b="b"/>
              <a:pathLst>
                <a:path w="273315" h="20617" extrusionOk="0">
                  <a:moveTo>
                    <a:pt x="17" y="0"/>
                  </a:moveTo>
                  <a:lnTo>
                    <a:pt x="1" y="233"/>
                  </a:lnTo>
                  <a:lnTo>
                    <a:pt x="9536" y="945"/>
                  </a:lnTo>
                  <a:lnTo>
                    <a:pt x="9554" y="715"/>
                  </a:lnTo>
                  <a:lnTo>
                    <a:pt x="17" y="0"/>
                  </a:lnTo>
                  <a:close/>
                  <a:moveTo>
                    <a:pt x="9777" y="730"/>
                  </a:moveTo>
                  <a:lnTo>
                    <a:pt x="9761" y="963"/>
                  </a:lnTo>
                  <a:lnTo>
                    <a:pt x="20574" y="1767"/>
                  </a:lnTo>
                  <a:lnTo>
                    <a:pt x="20590" y="1534"/>
                  </a:lnTo>
                  <a:lnTo>
                    <a:pt x="9777" y="730"/>
                  </a:lnTo>
                  <a:close/>
                  <a:moveTo>
                    <a:pt x="20823" y="1550"/>
                  </a:moveTo>
                  <a:lnTo>
                    <a:pt x="20807" y="1783"/>
                  </a:lnTo>
                  <a:lnTo>
                    <a:pt x="31619" y="2587"/>
                  </a:lnTo>
                  <a:lnTo>
                    <a:pt x="31635" y="2364"/>
                  </a:lnTo>
                  <a:lnTo>
                    <a:pt x="20823" y="1550"/>
                  </a:lnTo>
                  <a:close/>
                  <a:moveTo>
                    <a:pt x="31868" y="2380"/>
                  </a:moveTo>
                  <a:lnTo>
                    <a:pt x="31852" y="2605"/>
                  </a:lnTo>
                  <a:lnTo>
                    <a:pt x="42665" y="3409"/>
                  </a:lnTo>
                  <a:lnTo>
                    <a:pt x="42681" y="3184"/>
                  </a:lnTo>
                  <a:lnTo>
                    <a:pt x="31868" y="2380"/>
                  </a:lnTo>
                  <a:close/>
                  <a:moveTo>
                    <a:pt x="42914" y="3202"/>
                  </a:moveTo>
                  <a:lnTo>
                    <a:pt x="42898" y="3433"/>
                  </a:lnTo>
                  <a:lnTo>
                    <a:pt x="53711" y="4237"/>
                  </a:lnTo>
                  <a:lnTo>
                    <a:pt x="53727" y="4006"/>
                  </a:lnTo>
                  <a:lnTo>
                    <a:pt x="42914" y="3202"/>
                  </a:lnTo>
                  <a:close/>
                  <a:moveTo>
                    <a:pt x="53952" y="4022"/>
                  </a:moveTo>
                  <a:lnTo>
                    <a:pt x="53936" y="4255"/>
                  </a:lnTo>
                  <a:lnTo>
                    <a:pt x="64748" y="5059"/>
                  </a:lnTo>
                  <a:lnTo>
                    <a:pt x="64764" y="4826"/>
                  </a:lnTo>
                  <a:lnTo>
                    <a:pt x="53952" y="4022"/>
                  </a:lnTo>
                  <a:close/>
                  <a:moveTo>
                    <a:pt x="64997" y="4852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10" y="5656"/>
                  </a:lnTo>
                  <a:lnTo>
                    <a:pt x="64997" y="4852"/>
                  </a:lnTo>
                  <a:close/>
                  <a:moveTo>
                    <a:pt x="76043" y="5672"/>
                  </a:moveTo>
                  <a:lnTo>
                    <a:pt x="76027" y="5905"/>
                  </a:lnTo>
                  <a:lnTo>
                    <a:pt x="86840" y="6709"/>
                  </a:lnTo>
                  <a:lnTo>
                    <a:pt x="86856" y="6476"/>
                  </a:lnTo>
                  <a:lnTo>
                    <a:pt x="76043" y="5672"/>
                  </a:lnTo>
                  <a:close/>
                  <a:moveTo>
                    <a:pt x="87088" y="6494"/>
                  </a:moveTo>
                  <a:lnTo>
                    <a:pt x="87063" y="6725"/>
                  </a:lnTo>
                  <a:lnTo>
                    <a:pt x="97885" y="7531"/>
                  </a:lnTo>
                  <a:lnTo>
                    <a:pt x="97901" y="7298"/>
                  </a:lnTo>
                  <a:lnTo>
                    <a:pt x="87088" y="6494"/>
                  </a:lnTo>
                  <a:close/>
                  <a:moveTo>
                    <a:pt x="98126" y="7322"/>
                  </a:moveTo>
                  <a:lnTo>
                    <a:pt x="98108" y="7547"/>
                  </a:lnTo>
                  <a:lnTo>
                    <a:pt x="108923" y="8351"/>
                  </a:lnTo>
                  <a:lnTo>
                    <a:pt x="108939" y="8128"/>
                  </a:lnTo>
                  <a:lnTo>
                    <a:pt x="98126" y="7322"/>
                  </a:lnTo>
                  <a:close/>
                  <a:moveTo>
                    <a:pt x="109172" y="8144"/>
                  </a:moveTo>
                  <a:lnTo>
                    <a:pt x="109154" y="8367"/>
                  </a:lnTo>
                  <a:lnTo>
                    <a:pt x="119969" y="9181"/>
                  </a:lnTo>
                  <a:lnTo>
                    <a:pt x="119985" y="8948"/>
                  </a:lnTo>
                  <a:lnTo>
                    <a:pt x="109172" y="8144"/>
                  </a:lnTo>
                  <a:close/>
                  <a:moveTo>
                    <a:pt x="120217" y="8964"/>
                  </a:moveTo>
                  <a:lnTo>
                    <a:pt x="120200" y="9197"/>
                  </a:lnTo>
                  <a:lnTo>
                    <a:pt x="131014" y="10001"/>
                  </a:lnTo>
                  <a:lnTo>
                    <a:pt x="131030" y="9770"/>
                  </a:lnTo>
                  <a:lnTo>
                    <a:pt x="120217" y="8964"/>
                  </a:lnTo>
                  <a:close/>
                  <a:moveTo>
                    <a:pt x="131255" y="9786"/>
                  </a:moveTo>
                  <a:lnTo>
                    <a:pt x="131237" y="10019"/>
                  </a:lnTo>
                  <a:lnTo>
                    <a:pt x="142052" y="10823"/>
                  </a:lnTo>
                  <a:lnTo>
                    <a:pt x="142076" y="10598"/>
                  </a:lnTo>
                  <a:lnTo>
                    <a:pt x="131255" y="9786"/>
                  </a:lnTo>
                  <a:close/>
                  <a:moveTo>
                    <a:pt x="142301" y="10616"/>
                  </a:moveTo>
                  <a:lnTo>
                    <a:pt x="142283" y="10839"/>
                  </a:lnTo>
                  <a:lnTo>
                    <a:pt x="153098" y="11651"/>
                  </a:lnTo>
                  <a:lnTo>
                    <a:pt x="153114" y="11420"/>
                  </a:lnTo>
                  <a:lnTo>
                    <a:pt x="142301" y="10616"/>
                  </a:lnTo>
                  <a:close/>
                  <a:moveTo>
                    <a:pt x="153346" y="11436"/>
                  </a:moveTo>
                  <a:lnTo>
                    <a:pt x="153329" y="11669"/>
                  </a:lnTo>
                  <a:lnTo>
                    <a:pt x="164143" y="1247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92" y="12258"/>
                  </a:moveTo>
                  <a:lnTo>
                    <a:pt x="164374" y="12489"/>
                  </a:lnTo>
                  <a:lnTo>
                    <a:pt x="175189" y="13293"/>
                  </a:lnTo>
                  <a:lnTo>
                    <a:pt x="175205" y="13070"/>
                  </a:lnTo>
                  <a:lnTo>
                    <a:pt x="164392" y="12258"/>
                  </a:lnTo>
                  <a:close/>
                  <a:moveTo>
                    <a:pt x="175428" y="13086"/>
                  </a:moveTo>
                  <a:lnTo>
                    <a:pt x="175412" y="13310"/>
                  </a:lnTo>
                  <a:lnTo>
                    <a:pt x="186225" y="14122"/>
                  </a:lnTo>
                  <a:lnTo>
                    <a:pt x="186243" y="13890"/>
                  </a:lnTo>
                  <a:lnTo>
                    <a:pt x="175428" y="13086"/>
                  </a:lnTo>
                  <a:close/>
                  <a:moveTo>
                    <a:pt x="186473" y="13908"/>
                  </a:moveTo>
                  <a:lnTo>
                    <a:pt x="186458" y="14138"/>
                  </a:lnTo>
                  <a:lnTo>
                    <a:pt x="197270" y="14944"/>
                  </a:lnTo>
                  <a:lnTo>
                    <a:pt x="197288" y="14712"/>
                  </a:lnTo>
                  <a:lnTo>
                    <a:pt x="186473" y="13908"/>
                  </a:lnTo>
                  <a:close/>
                  <a:moveTo>
                    <a:pt x="197519" y="14728"/>
                  </a:moveTo>
                  <a:lnTo>
                    <a:pt x="197503" y="14960"/>
                  </a:lnTo>
                  <a:lnTo>
                    <a:pt x="208316" y="15764"/>
                  </a:lnTo>
                  <a:lnTo>
                    <a:pt x="208334" y="15541"/>
                  </a:lnTo>
                  <a:lnTo>
                    <a:pt x="197519" y="14728"/>
                  </a:lnTo>
                  <a:close/>
                  <a:moveTo>
                    <a:pt x="208565" y="15557"/>
                  </a:moveTo>
                  <a:lnTo>
                    <a:pt x="208549" y="15780"/>
                  </a:lnTo>
                  <a:lnTo>
                    <a:pt x="219362" y="16594"/>
                  </a:lnTo>
                  <a:lnTo>
                    <a:pt x="219380" y="16361"/>
                  </a:lnTo>
                  <a:lnTo>
                    <a:pt x="208565" y="15557"/>
                  </a:lnTo>
                  <a:close/>
                  <a:moveTo>
                    <a:pt x="219602" y="16377"/>
                  </a:moveTo>
                  <a:lnTo>
                    <a:pt x="219587" y="16610"/>
                  </a:lnTo>
                  <a:lnTo>
                    <a:pt x="230399" y="17414"/>
                  </a:lnTo>
                  <a:lnTo>
                    <a:pt x="230417" y="17183"/>
                  </a:lnTo>
                  <a:lnTo>
                    <a:pt x="219602" y="16377"/>
                  </a:lnTo>
                  <a:close/>
                  <a:moveTo>
                    <a:pt x="230648" y="17199"/>
                  </a:moveTo>
                  <a:lnTo>
                    <a:pt x="230632" y="17432"/>
                  </a:lnTo>
                  <a:lnTo>
                    <a:pt x="241445" y="18236"/>
                  </a:lnTo>
                  <a:lnTo>
                    <a:pt x="241463" y="18011"/>
                  </a:lnTo>
                  <a:lnTo>
                    <a:pt x="230648" y="17199"/>
                  </a:lnTo>
                  <a:close/>
                  <a:moveTo>
                    <a:pt x="241694" y="18029"/>
                  </a:moveTo>
                  <a:lnTo>
                    <a:pt x="241678" y="18252"/>
                  </a:lnTo>
                  <a:lnTo>
                    <a:pt x="252491" y="19064"/>
                  </a:lnTo>
                  <a:lnTo>
                    <a:pt x="252509" y="18833"/>
                  </a:lnTo>
                  <a:lnTo>
                    <a:pt x="241694" y="18029"/>
                  </a:lnTo>
                  <a:close/>
                  <a:moveTo>
                    <a:pt x="252739" y="18849"/>
                  </a:moveTo>
                  <a:lnTo>
                    <a:pt x="252716" y="19082"/>
                  </a:lnTo>
                  <a:lnTo>
                    <a:pt x="263536" y="19886"/>
                  </a:lnTo>
                  <a:lnTo>
                    <a:pt x="263554" y="19653"/>
                  </a:lnTo>
                  <a:lnTo>
                    <a:pt x="252739" y="18849"/>
                  </a:lnTo>
                  <a:close/>
                  <a:moveTo>
                    <a:pt x="263777" y="19671"/>
                  </a:moveTo>
                  <a:lnTo>
                    <a:pt x="263761" y="19902"/>
                  </a:lnTo>
                  <a:lnTo>
                    <a:pt x="273296" y="20617"/>
                  </a:lnTo>
                  <a:lnTo>
                    <a:pt x="273314" y="20384"/>
                  </a:lnTo>
                  <a:lnTo>
                    <a:pt x="263777" y="196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1"/>
            <p:cNvSpPr/>
            <p:nvPr/>
          </p:nvSpPr>
          <p:spPr>
            <a:xfrm>
              <a:off x="497050" y="44035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1"/>
            <p:cNvSpPr/>
            <p:nvPr/>
          </p:nvSpPr>
          <p:spPr>
            <a:xfrm>
              <a:off x="772975" y="4424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1"/>
            <p:cNvSpPr/>
            <p:nvPr/>
          </p:nvSpPr>
          <p:spPr>
            <a:xfrm>
              <a:off x="1049125" y="44447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1"/>
            <p:cNvSpPr/>
            <p:nvPr/>
          </p:nvSpPr>
          <p:spPr>
            <a:xfrm>
              <a:off x="1325275" y="44652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1"/>
            <p:cNvSpPr/>
            <p:nvPr/>
          </p:nvSpPr>
          <p:spPr>
            <a:xfrm>
              <a:off x="1601400" y="44858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1"/>
            <p:cNvSpPr/>
            <p:nvPr/>
          </p:nvSpPr>
          <p:spPr>
            <a:xfrm>
              <a:off x="1877350" y="4506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1"/>
            <p:cNvSpPr/>
            <p:nvPr/>
          </p:nvSpPr>
          <p:spPr>
            <a:xfrm>
              <a:off x="2153500" y="45270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1"/>
            <p:cNvSpPr/>
            <p:nvPr/>
          </p:nvSpPr>
          <p:spPr>
            <a:xfrm>
              <a:off x="2429625" y="45475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1"/>
            <p:cNvSpPr/>
            <p:nvPr/>
          </p:nvSpPr>
          <p:spPr>
            <a:xfrm>
              <a:off x="2705775" y="45681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1"/>
            <p:cNvSpPr/>
            <p:nvPr/>
          </p:nvSpPr>
          <p:spPr>
            <a:xfrm>
              <a:off x="2981725" y="4588850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1"/>
            <p:cNvSpPr/>
            <p:nvPr/>
          </p:nvSpPr>
          <p:spPr>
            <a:xfrm>
              <a:off x="3257850" y="4609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1"/>
            <p:cNvSpPr/>
            <p:nvPr/>
          </p:nvSpPr>
          <p:spPr>
            <a:xfrm>
              <a:off x="3534000" y="46298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1"/>
            <p:cNvSpPr/>
            <p:nvPr/>
          </p:nvSpPr>
          <p:spPr>
            <a:xfrm>
              <a:off x="3809950" y="46505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4" y="1"/>
                  </a:moveTo>
                  <a:lnTo>
                    <a:pt x="0" y="226"/>
                  </a:lnTo>
                  <a:lnTo>
                    <a:pt x="231" y="242"/>
                  </a:lnTo>
                  <a:lnTo>
                    <a:pt x="249" y="1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1"/>
            <p:cNvSpPr/>
            <p:nvPr/>
          </p:nvSpPr>
          <p:spPr>
            <a:xfrm>
              <a:off x="4086075" y="46711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1"/>
            <p:cNvSpPr/>
            <p:nvPr/>
          </p:nvSpPr>
          <p:spPr>
            <a:xfrm>
              <a:off x="4362225" y="4691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1"/>
            <p:cNvSpPr/>
            <p:nvPr/>
          </p:nvSpPr>
          <p:spPr>
            <a:xfrm>
              <a:off x="4638350" y="471237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1"/>
            <p:cNvSpPr/>
            <p:nvPr/>
          </p:nvSpPr>
          <p:spPr>
            <a:xfrm>
              <a:off x="4914250" y="4732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1"/>
            <p:cNvSpPr/>
            <p:nvPr/>
          </p:nvSpPr>
          <p:spPr>
            <a:xfrm>
              <a:off x="5190400" y="4753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1"/>
            <p:cNvSpPr/>
            <p:nvPr/>
          </p:nvSpPr>
          <p:spPr>
            <a:xfrm>
              <a:off x="5466525" y="47741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1"/>
            <p:cNvSpPr/>
            <p:nvPr/>
          </p:nvSpPr>
          <p:spPr>
            <a:xfrm>
              <a:off x="5742675" y="47946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1"/>
            <p:cNvSpPr/>
            <p:nvPr/>
          </p:nvSpPr>
          <p:spPr>
            <a:xfrm>
              <a:off x="6018625" y="4815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1"/>
            <p:cNvSpPr/>
            <p:nvPr/>
          </p:nvSpPr>
          <p:spPr>
            <a:xfrm>
              <a:off x="6294750" y="48359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1"/>
            <p:cNvSpPr/>
            <p:nvPr/>
          </p:nvSpPr>
          <p:spPr>
            <a:xfrm>
              <a:off x="6570900" y="48564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1"/>
            <p:cNvSpPr/>
            <p:nvPr/>
          </p:nvSpPr>
          <p:spPr>
            <a:xfrm>
              <a:off x="6847050" y="48769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1"/>
            <p:cNvSpPr/>
            <p:nvPr/>
          </p:nvSpPr>
          <p:spPr>
            <a:xfrm>
              <a:off x="238125" y="4661775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6" y="1"/>
                  </a:moveTo>
                  <a:lnTo>
                    <a:pt x="0" y="233"/>
                  </a:lnTo>
                  <a:lnTo>
                    <a:pt x="9529" y="938"/>
                  </a:lnTo>
                  <a:lnTo>
                    <a:pt x="9545" y="715"/>
                  </a:lnTo>
                  <a:lnTo>
                    <a:pt x="16" y="1"/>
                  </a:lnTo>
                  <a:close/>
                  <a:moveTo>
                    <a:pt x="9778" y="731"/>
                  </a:moveTo>
                  <a:lnTo>
                    <a:pt x="9760" y="954"/>
                  </a:lnTo>
                  <a:lnTo>
                    <a:pt x="20575" y="1768"/>
                  </a:lnTo>
                  <a:lnTo>
                    <a:pt x="20591" y="1535"/>
                  </a:lnTo>
                  <a:lnTo>
                    <a:pt x="9778" y="731"/>
                  </a:lnTo>
                  <a:close/>
                  <a:moveTo>
                    <a:pt x="20824" y="1551"/>
                  </a:moveTo>
                  <a:lnTo>
                    <a:pt x="20806" y="1784"/>
                  </a:lnTo>
                  <a:lnTo>
                    <a:pt x="31620" y="2588"/>
                  </a:lnTo>
                  <a:lnTo>
                    <a:pt x="31636" y="2357"/>
                  </a:lnTo>
                  <a:lnTo>
                    <a:pt x="20824" y="1551"/>
                  </a:lnTo>
                  <a:close/>
                  <a:moveTo>
                    <a:pt x="31869" y="2373"/>
                  </a:moveTo>
                  <a:lnTo>
                    <a:pt x="31843" y="2606"/>
                  </a:lnTo>
                  <a:lnTo>
                    <a:pt x="42666" y="3410"/>
                  </a:lnTo>
                  <a:lnTo>
                    <a:pt x="42682" y="3185"/>
                  </a:lnTo>
                  <a:lnTo>
                    <a:pt x="31869" y="2373"/>
                  </a:lnTo>
                  <a:close/>
                  <a:moveTo>
                    <a:pt x="42905" y="3203"/>
                  </a:moveTo>
                  <a:lnTo>
                    <a:pt x="42889" y="3426"/>
                  </a:lnTo>
                  <a:lnTo>
                    <a:pt x="53702" y="4238"/>
                  </a:lnTo>
                  <a:lnTo>
                    <a:pt x="53720" y="4007"/>
                  </a:lnTo>
                  <a:lnTo>
                    <a:pt x="42905" y="3203"/>
                  </a:lnTo>
                  <a:close/>
                  <a:moveTo>
                    <a:pt x="53951" y="4023"/>
                  </a:moveTo>
                  <a:lnTo>
                    <a:pt x="53935" y="4256"/>
                  </a:lnTo>
                  <a:lnTo>
                    <a:pt x="64747" y="5060"/>
                  </a:lnTo>
                  <a:lnTo>
                    <a:pt x="64765" y="4827"/>
                  </a:lnTo>
                  <a:lnTo>
                    <a:pt x="53951" y="4023"/>
                  </a:lnTo>
                  <a:close/>
                  <a:moveTo>
                    <a:pt x="64996" y="4845"/>
                  </a:moveTo>
                  <a:lnTo>
                    <a:pt x="64980" y="5076"/>
                  </a:lnTo>
                  <a:lnTo>
                    <a:pt x="75793" y="5880"/>
                  </a:lnTo>
                  <a:lnTo>
                    <a:pt x="75811" y="5657"/>
                  </a:lnTo>
                  <a:lnTo>
                    <a:pt x="64996" y="4845"/>
                  </a:lnTo>
                  <a:close/>
                  <a:moveTo>
                    <a:pt x="76034" y="5673"/>
                  </a:moveTo>
                  <a:lnTo>
                    <a:pt x="76018" y="5898"/>
                  </a:lnTo>
                  <a:lnTo>
                    <a:pt x="86831" y="6710"/>
                  </a:lnTo>
                  <a:lnTo>
                    <a:pt x="86857" y="6477"/>
                  </a:lnTo>
                  <a:lnTo>
                    <a:pt x="76034" y="5673"/>
                  </a:lnTo>
                  <a:close/>
                  <a:moveTo>
                    <a:pt x="87080" y="6495"/>
                  </a:moveTo>
                  <a:lnTo>
                    <a:pt x="87064" y="6726"/>
                  </a:lnTo>
                  <a:lnTo>
                    <a:pt x="97876" y="7532"/>
                  </a:lnTo>
                  <a:lnTo>
                    <a:pt x="97894" y="7299"/>
                  </a:lnTo>
                  <a:lnTo>
                    <a:pt x="87080" y="6495"/>
                  </a:lnTo>
                  <a:close/>
                  <a:moveTo>
                    <a:pt x="98125" y="7315"/>
                  </a:moveTo>
                  <a:lnTo>
                    <a:pt x="98109" y="7547"/>
                  </a:lnTo>
                  <a:lnTo>
                    <a:pt x="108922" y="8352"/>
                  </a:lnTo>
                  <a:lnTo>
                    <a:pt x="108940" y="8129"/>
                  </a:lnTo>
                  <a:lnTo>
                    <a:pt x="98125" y="7315"/>
                  </a:lnTo>
                  <a:close/>
                  <a:moveTo>
                    <a:pt x="109171" y="8145"/>
                  </a:moveTo>
                  <a:lnTo>
                    <a:pt x="109155" y="8367"/>
                  </a:lnTo>
                  <a:lnTo>
                    <a:pt x="119968" y="9173"/>
                  </a:lnTo>
                  <a:lnTo>
                    <a:pt x="119986" y="8949"/>
                  </a:lnTo>
                  <a:lnTo>
                    <a:pt x="109171" y="8145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5" y="10001"/>
                  </a:lnTo>
                  <a:lnTo>
                    <a:pt x="131021" y="9771"/>
                  </a:lnTo>
                  <a:lnTo>
                    <a:pt x="120209" y="8964"/>
                  </a:lnTo>
                  <a:close/>
                  <a:moveTo>
                    <a:pt x="131254" y="9786"/>
                  </a:moveTo>
                  <a:lnTo>
                    <a:pt x="131238" y="10019"/>
                  </a:lnTo>
                  <a:lnTo>
                    <a:pt x="142051" y="10823"/>
                  </a:lnTo>
                  <a:lnTo>
                    <a:pt x="142067" y="10590"/>
                  </a:lnTo>
                  <a:lnTo>
                    <a:pt x="131254" y="9786"/>
                  </a:lnTo>
                  <a:close/>
                  <a:moveTo>
                    <a:pt x="142300" y="10616"/>
                  </a:moveTo>
                  <a:lnTo>
                    <a:pt x="142284" y="10839"/>
                  </a:lnTo>
                  <a:lnTo>
                    <a:pt x="153097" y="11643"/>
                  </a:lnTo>
                  <a:lnTo>
                    <a:pt x="153113" y="11420"/>
                  </a:lnTo>
                  <a:lnTo>
                    <a:pt x="142300" y="10616"/>
                  </a:lnTo>
                  <a:close/>
                  <a:moveTo>
                    <a:pt x="153345" y="11436"/>
                  </a:moveTo>
                  <a:lnTo>
                    <a:pt x="153330" y="11669"/>
                  </a:lnTo>
                  <a:lnTo>
                    <a:pt x="164142" y="12473"/>
                  </a:lnTo>
                  <a:lnTo>
                    <a:pt x="164158" y="12240"/>
                  </a:lnTo>
                  <a:lnTo>
                    <a:pt x="153345" y="11436"/>
                  </a:lnTo>
                  <a:close/>
                  <a:moveTo>
                    <a:pt x="164383" y="12258"/>
                  </a:moveTo>
                  <a:lnTo>
                    <a:pt x="164367" y="12489"/>
                  </a:lnTo>
                  <a:lnTo>
                    <a:pt x="175180" y="13293"/>
                  </a:lnTo>
                  <a:lnTo>
                    <a:pt x="175196" y="13062"/>
                  </a:lnTo>
                  <a:lnTo>
                    <a:pt x="164383" y="12258"/>
                  </a:lnTo>
                  <a:close/>
                  <a:moveTo>
                    <a:pt x="175429" y="13086"/>
                  </a:moveTo>
                  <a:lnTo>
                    <a:pt x="175413" y="13311"/>
                  </a:lnTo>
                  <a:lnTo>
                    <a:pt x="186226" y="14115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4" y="13908"/>
                  </a:moveTo>
                  <a:lnTo>
                    <a:pt x="186459" y="14139"/>
                  </a:lnTo>
                  <a:lnTo>
                    <a:pt x="197271" y="14945"/>
                  </a:lnTo>
                  <a:lnTo>
                    <a:pt x="197287" y="14712"/>
                  </a:lnTo>
                  <a:lnTo>
                    <a:pt x="186474" y="13908"/>
                  </a:lnTo>
                  <a:close/>
                  <a:moveTo>
                    <a:pt x="197520" y="14728"/>
                  </a:moveTo>
                  <a:lnTo>
                    <a:pt x="197494" y="14961"/>
                  </a:lnTo>
                  <a:lnTo>
                    <a:pt x="208317" y="15765"/>
                  </a:lnTo>
                  <a:lnTo>
                    <a:pt x="208333" y="15532"/>
                  </a:lnTo>
                  <a:lnTo>
                    <a:pt x="197520" y="14728"/>
                  </a:lnTo>
                  <a:close/>
                  <a:moveTo>
                    <a:pt x="208558" y="15550"/>
                  </a:moveTo>
                  <a:lnTo>
                    <a:pt x="208540" y="15781"/>
                  </a:lnTo>
                  <a:lnTo>
                    <a:pt x="219355" y="16587"/>
                  </a:lnTo>
                  <a:lnTo>
                    <a:pt x="219371" y="16362"/>
                  </a:lnTo>
                  <a:lnTo>
                    <a:pt x="208558" y="15550"/>
                  </a:lnTo>
                  <a:close/>
                  <a:moveTo>
                    <a:pt x="219603" y="16378"/>
                  </a:moveTo>
                  <a:lnTo>
                    <a:pt x="219586" y="16603"/>
                  </a:lnTo>
                  <a:lnTo>
                    <a:pt x="230400" y="17415"/>
                  </a:lnTo>
                  <a:lnTo>
                    <a:pt x="230416" y="17184"/>
                  </a:lnTo>
                  <a:lnTo>
                    <a:pt x="219603" y="16378"/>
                  </a:lnTo>
                  <a:close/>
                  <a:moveTo>
                    <a:pt x="230649" y="17200"/>
                  </a:moveTo>
                  <a:lnTo>
                    <a:pt x="230631" y="17433"/>
                  </a:lnTo>
                  <a:lnTo>
                    <a:pt x="241446" y="18237"/>
                  </a:lnTo>
                  <a:lnTo>
                    <a:pt x="241462" y="18004"/>
                  </a:lnTo>
                  <a:lnTo>
                    <a:pt x="230649" y="17200"/>
                  </a:lnTo>
                  <a:close/>
                  <a:moveTo>
                    <a:pt x="241687" y="18020"/>
                  </a:moveTo>
                  <a:lnTo>
                    <a:pt x="241669" y="18253"/>
                  </a:lnTo>
                  <a:lnTo>
                    <a:pt x="252484" y="19057"/>
                  </a:lnTo>
                  <a:lnTo>
                    <a:pt x="252508" y="18834"/>
                  </a:lnTo>
                  <a:lnTo>
                    <a:pt x="241687" y="18020"/>
                  </a:lnTo>
                  <a:close/>
                  <a:moveTo>
                    <a:pt x="252732" y="18850"/>
                  </a:moveTo>
                  <a:lnTo>
                    <a:pt x="252715" y="19075"/>
                  </a:lnTo>
                  <a:lnTo>
                    <a:pt x="263529" y="19887"/>
                  </a:lnTo>
                  <a:lnTo>
                    <a:pt x="263545" y="19654"/>
                  </a:lnTo>
                  <a:lnTo>
                    <a:pt x="252732" y="18850"/>
                  </a:lnTo>
                  <a:close/>
                  <a:moveTo>
                    <a:pt x="263778" y="19672"/>
                  </a:moveTo>
                  <a:lnTo>
                    <a:pt x="263760" y="19903"/>
                  </a:lnTo>
                  <a:lnTo>
                    <a:pt x="273289" y="20607"/>
                  </a:lnTo>
                  <a:lnTo>
                    <a:pt x="273305" y="20384"/>
                  </a:lnTo>
                  <a:lnTo>
                    <a:pt x="263778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1"/>
            <p:cNvSpPr/>
            <p:nvPr/>
          </p:nvSpPr>
          <p:spPr>
            <a:xfrm>
              <a:off x="476350" y="4679650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1"/>
            <p:cNvSpPr/>
            <p:nvPr/>
          </p:nvSpPr>
          <p:spPr>
            <a:xfrm>
              <a:off x="752475" y="47001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1"/>
            <p:cNvSpPr/>
            <p:nvPr/>
          </p:nvSpPr>
          <p:spPr>
            <a:xfrm>
              <a:off x="1028625" y="47207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1"/>
            <p:cNvSpPr/>
            <p:nvPr/>
          </p:nvSpPr>
          <p:spPr>
            <a:xfrm>
              <a:off x="1304775" y="4741375"/>
              <a:ext cx="5975" cy="6050"/>
            </a:xfrm>
            <a:custGeom>
              <a:avLst/>
              <a:gdLst/>
              <a:ahLst/>
              <a:cxnLst/>
              <a:rect l="l" t="t" r="r" b="b"/>
              <a:pathLst>
                <a:path w="239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2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1"/>
            <p:cNvSpPr/>
            <p:nvPr/>
          </p:nvSpPr>
          <p:spPr>
            <a:xfrm>
              <a:off x="1580650" y="47619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1"/>
            <p:cNvSpPr/>
            <p:nvPr/>
          </p:nvSpPr>
          <p:spPr>
            <a:xfrm>
              <a:off x="1856800" y="478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1"/>
            <p:cNvSpPr/>
            <p:nvPr/>
          </p:nvSpPr>
          <p:spPr>
            <a:xfrm>
              <a:off x="2132950" y="480317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42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1"/>
            <p:cNvSpPr/>
            <p:nvPr/>
          </p:nvSpPr>
          <p:spPr>
            <a:xfrm>
              <a:off x="2408875" y="4823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1"/>
            <p:cNvSpPr/>
            <p:nvPr/>
          </p:nvSpPr>
          <p:spPr>
            <a:xfrm>
              <a:off x="2685025" y="4844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1"/>
            <p:cNvSpPr/>
            <p:nvPr/>
          </p:nvSpPr>
          <p:spPr>
            <a:xfrm>
              <a:off x="2961175" y="486497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3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1"/>
            <p:cNvSpPr/>
            <p:nvPr/>
          </p:nvSpPr>
          <p:spPr>
            <a:xfrm>
              <a:off x="3237300" y="48854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1"/>
                  </a:moveTo>
                  <a:lnTo>
                    <a:pt x="1" y="225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1"/>
            <p:cNvSpPr/>
            <p:nvPr/>
          </p:nvSpPr>
          <p:spPr>
            <a:xfrm>
              <a:off x="3513250" y="4906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1"/>
            <p:cNvSpPr/>
            <p:nvPr/>
          </p:nvSpPr>
          <p:spPr>
            <a:xfrm>
              <a:off x="3789400" y="4926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1"/>
            <p:cNvSpPr/>
            <p:nvPr/>
          </p:nvSpPr>
          <p:spPr>
            <a:xfrm>
              <a:off x="4065525" y="4947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1"/>
            <p:cNvSpPr/>
            <p:nvPr/>
          </p:nvSpPr>
          <p:spPr>
            <a:xfrm>
              <a:off x="4341675" y="49677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1"/>
            <p:cNvSpPr/>
            <p:nvPr/>
          </p:nvSpPr>
          <p:spPr>
            <a:xfrm>
              <a:off x="4617625" y="49883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1"/>
            <p:cNvSpPr/>
            <p:nvPr/>
          </p:nvSpPr>
          <p:spPr>
            <a:xfrm>
              <a:off x="4893750" y="5009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1"/>
            <p:cNvSpPr/>
            <p:nvPr/>
          </p:nvSpPr>
          <p:spPr>
            <a:xfrm>
              <a:off x="5169900" y="50295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1"/>
            <p:cNvSpPr/>
            <p:nvPr/>
          </p:nvSpPr>
          <p:spPr>
            <a:xfrm>
              <a:off x="5446050" y="5050075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1"/>
            <p:cNvSpPr/>
            <p:nvPr/>
          </p:nvSpPr>
          <p:spPr>
            <a:xfrm>
              <a:off x="5721975" y="50708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1"/>
            <p:cNvSpPr/>
            <p:nvPr/>
          </p:nvSpPr>
          <p:spPr>
            <a:xfrm>
              <a:off x="5998125" y="50913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1"/>
            <p:cNvSpPr/>
            <p:nvPr/>
          </p:nvSpPr>
          <p:spPr>
            <a:xfrm>
              <a:off x="6274275" y="511185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1"/>
            <p:cNvSpPr/>
            <p:nvPr/>
          </p:nvSpPr>
          <p:spPr>
            <a:xfrm>
              <a:off x="6550200" y="51326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5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49" y="1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1"/>
            <p:cNvSpPr/>
            <p:nvPr/>
          </p:nvSpPr>
          <p:spPr>
            <a:xfrm>
              <a:off x="6826350" y="5153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9" name="Google Shape;3959;p11"/>
          <p:cNvSpPr txBox="1">
            <a:spLocks noGrp="1"/>
          </p:cNvSpPr>
          <p:nvPr>
            <p:ph type="title" hasCustomPrompt="1"/>
          </p:nvPr>
        </p:nvSpPr>
        <p:spPr>
          <a:xfrm>
            <a:off x="1032500" y="1649885"/>
            <a:ext cx="4708500" cy="12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60" name="Google Shape;3960;p11"/>
          <p:cNvSpPr txBox="1">
            <a:spLocks noGrp="1"/>
          </p:cNvSpPr>
          <p:nvPr>
            <p:ph type="subTitle" idx="1"/>
          </p:nvPr>
        </p:nvSpPr>
        <p:spPr>
          <a:xfrm>
            <a:off x="1032500" y="2866535"/>
            <a:ext cx="4708500" cy="5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61" name="Google Shape;3961;p11"/>
          <p:cNvSpPr/>
          <p:nvPr/>
        </p:nvSpPr>
        <p:spPr>
          <a:xfrm>
            <a:off x="8634902" y="435075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2" name="Google Shape;3962;p11"/>
          <p:cNvSpPr/>
          <p:nvPr/>
        </p:nvSpPr>
        <p:spPr>
          <a:xfrm flipH="1">
            <a:off x="2808997" y="151263"/>
            <a:ext cx="402670" cy="341080"/>
          </a:xfrm>
          <a:custGeom>
            <a:avLst/>
            <a:gdLst/>
            <a:ahLst/>
            <a:cxnLst/>
            <a:rect l="l" t="t" r="r" b="b"/>
            <a:pathLst>
              <a:path w="6922" h="5863" extrusionOk="0">
                <a:moveTo>
                  <a:pt x="3205" y="1"/>
                </a:moveTo>
                <a:cubicBezTo>
                  <a:pt x="3142" y="1"/>
                  <a:pt x="3078" y="8"/>
                  <a:pt x="3014" y="23"/>
                </a:cubicBezTo>
                <a:cubicBezTo>
                  <a:pt x="2702" y="99"/>
                  <a:pt x="2470" y="357"/>
                  <a:pt x="2309" y="631"/>
                </a:cubicBezTo>
                <a:cubicBezTo>
                  <a:pt x="2018" y="1137"/>
                  <a:pt x="1933" y="1848"/>
                  <a:pt x="2341" y="2268"/>
                </a:cubicBezTo>
                <a:cubicBezTo>
                  <a:pt x="2078" y="2042"/>
                  <a:pt x="1733" y="1929"/>
                  <a:pt x="1387" y="1929"/>
                </a:cubicBezTo>
                <a:cubicBezTo>
                  <a:pt x="1048" y="1929"/>
                  <a:pt x="709" y="2038"/>
                  <a:pt x="448" y="2257"/>
                </a:cubicBezTo>
                <a:cubicBezTo>
                  <a:pt x="275" y="2402"/>
                  <a:pt x="130" y="2596"/>
                  <a:pt x="86" y="2822"/>
                </a:cubicBezTo>
                <a:cubicBezTo>
                  <a:pt x="1" y="3242"/>
                  <a:pt x="307" y="3678"/>
                  <a:pt x="706" y="3850"/>
                </a:cubicBezTo>
                <a:cubicBezTo>
                  <a:pt x="897" y="3934"/>
                  <a:pt x="1105" y="3968"/>
                  <a:pt x="1315" y="3968"/>
                </a:cubicBezTo>
                <a:cubicBezTo>
                  <a:pt x="1537" y="3968"/>
                  <a:pt x="1763" y="3930"/>
                  <a:pt x="1976" y="3872"/>
                </a:cubicBezTo>
                <a:lnTo>
                  <a:pt x="1976" y="3872"/>
                </a:lnTo>
                <a:cubicBezTo>
                  <a:pt x="1690" y="4404"/>
                  <a:pt x="1475" y="5109"/>
                  <a:pt x="1869" y="5567"/>
                </a:cubicBezTo>
                <a:cubicBezTo>
                  <a:pt x="2037" y="5766"/>
                  <a:pt x="2295" y="5862"/>
                  <a:pt x="2556" y="5862"/>
                </a:cubicBezTo>
                <a:cubicBezTo>
                  <a:pt x="2753" y="5862"/>
                  <a:pt x="2952" y="5808"/>
                  <a:pt x="3116" y="5701"/>
                </a:cubicBezTo>
                <a:cubicBezTo>
                  <a:pt x="3504" y="5454"/>
                  <a:pt x="3714" y="4990"/>
                  <a:pt x="3741" y="4533"/>
                </a:cubicBezTo>
                <a:cubicBezTo>
                  <a:pt x="3896" y="4975"/>
                  <a:pt x="4214" y="5378"/>
                  <a:pt x="4651" y="5539"/>
                </a:cubicBezTo>
                <a:cubicBezTo>
                  <a:pt x="4769" y="5583"/>
                  <a:pt x="4896" y="5605"/>
                  <a:pt x="5024" y="5605"/>
                </a:cubicBezTo>
                <a:cubicBezTo>
                  <a:pt x="5364" y="5605"/>
                  <a:pt x="5703" y="5450"/>
                  <a:pt x="5873" y="5152"/>
                </a:cubicBezTo>
                <a:cubicBezTo>
                  <a:pt x="6174" y="4625"/>
                  <a:pt x="5824" y="3952"/>
                  <a:pt x="5361" y="3559"/>
                </a:cubicBezTo>
                <a:lnTo>
                  <a:pt x="5361" y="3559"/>
                </a:lnTo>
                <a:cubicBezTo>
                  <a:pt x="5471" y="3606"/>
                  <a:pt x="5586" y="3628"/>
                  <a:pt x="5701" y="3628"/>
                </a:cubicBezTo>
                <a:cubicBezTo>
                  <a:pt x="6167" y="3628"/>
                  <a:pt x="6638" y="3276"/>
                  <a:pt x="6819" y="2827"/>
                </a:cubicBezTo>
                <a:cubicBezTo>
                  <a:pt x="6884" y="2660"/>
                  <a:pt x="6921" y="2483"/>
                  <a:pt x="6889" y="2305"/>
                </a:cubicBezTo>
                <a:cubicBezTo>
                  <a:pt x="6814" y="1896"/>
                  <a:pt x="6378" y="1676"/>
                  <a:pt x="5990" y="1664"/>
                </a:cubicBezTo>
                <a:cubicBezTo>
                  <a:pt x="5985" y="1664"/>
                  <a:pt x="5979" y="1664"/>
                  <a:pt x="5974" y="1664"/>
                </a:cubicBezTo>
                <a:cubicBezTo>
                  <a:pt x="5591" y="1664"/>
                  <a:pt x="4780" y="2009"/>
                  <a:pt x="4780" y="2009"/>
                </a:cubicBezTo>
                <a:cubicBezTo>
                  <a:pt x="4780" y="2009"/>
                  <a:pt x="4484" y="1051"/>
                  <a:pt x="4333" y="793"/>
                </a:cubicBezTo>
                <a:cubicBezTo>
                  <a:pt x="4109" y="404"/>
                  <a:pt x="3680" y="1"/>
                  <a:pt x="3205" y="1"/>
                </a:cubicBezTo>
                <a:close/>
              </a:path>
            </a:pathLst>
          </a:custGeom>
          <a:solidFill>
            <a:srgbClr val="F72A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3" name="Google Shape;3963;p11"/>
          <p:cNvSpPr/>
          <p:nvPr/>
        </p:nvSpPr>
        <p:spPr>
          <a:xfrm flipH="1">
            <a:off x="7350189" y="4568872"/>
            <a:ext cx="477808" cy="414062"/>
          </a:xfrm>
          <a:custGeom>
            <a:avLst/>
            <a:gdLst/>
            <a:ahLst/>
            <a:cxnLst/>
            <a:rect l="l" t="t" r="r" b="b"/>
            <a:pathLst>
              <a:path w="9182" h="7957" extrusionOk="0">
                <a:moveTo>
                  <a:pt x="5040" y="0"/>
                </a:moveTo>
                <a:cubicBezTo>
                  <a:pt x="4645" y="0"/>
                  <a:pt x="4273" y="222"/>
                  <a:pt x="3977" y="492"/>
                </a:cubicBezTo>
                <a:cubicBezTo>
                  <a:pt x="3401" y="1014"/>
                  <a:pt x="3008" y="1881"/>
                  <a:pt x="3358" y="2574"/>
                </a:cubicBezTo>
                <a:cubicBezTo>
                  <a:pt x="3003" y="2005"/>
                  <a:pt x="2331" y="1669"/>
                  <a:pt x="1666" y="1669"/>
                </a:cubicBezTo>
                <a:cubicBezTo>
                  <a:pt x="1426" y="1669"/>
                  <a:pt x="1187" y="1713"/>
                  <a:pt x="964" y="1806"/>
                </a:cubicBezTo>
                <a:cubicBezTo>
                  <a:pt x="683" y="1918"/>
                  <a:pt x="425" y="2107"/>
                  <a:pt x="274" y="2370"/>
                </a:cubicBezTo>
                <a:cubicBezTo>
                  <a:pt x="0" y="2876"/>
                  <a:pt x="209" y="3549"/>
                  <a:pt x="646" y="3925"/>
                </a:cubicBezTo>
                <a:cubicBezTo>
                  <a:pt x="1076" y="4302"/>
                  <a:pt x="1679" y="4442"/>
                  <a:pt x="2250" y="4464"/>
                </a:cubicBezTo>
                <a:cubicBezTo>
                  <a:pt x="1674" y="5023"/>
                  <a:pt x="1113" y="5830"/>
                  <a:pt x="1431" y="6573"/>
                </a:cubicBezTo>
                <a:cubicBezTo>
                  <a:pt x="1624" y="7028"/>
                  <a:pt x="2123" y="7290"/>
                  <a:pt x="2621" y="7290"/>
                </a:cubicBezTo>
                <a:cubicBezTo>
                  <a:pt x="2737" y="7290"/>
                  <a:pt x="2853" y="7276"/>
                  <a:pt x="2966" y="7246"/>
                </a:cubicBezTo>
                <a:cubicBezTo>
                  <a:pt x="3552" y="7090"/>
                  <a:pt x="4004" y="6585"/>
                  <a:pt x="4225" y="6019"/>
                </a:cubicBezTo>
                <a:cubicBezTo>
                  <a:pt x="4246" y="6633"/>
                  <a:pt x="4483" y="7273"/>
                  <a:pt x="4973" y="7650"/>
                </a:cubicBezTo>
                <a:cubicBezTo>
                  <a:pt x="5224" y="7848"/>
                  <a:pt x="5551" y="7956"/>
                  <a:pt x="5870" y="7956"/>
                </a:cubicBezTo>
                <a:cubicBezTo>
                  <a:pt x="6168" y="7956"/>
                  <a:pt x="6459" y="7863"/>
                  <a:pt x="6679" y="7661"/>
                </a:cubicBezTo>
                <a:cubicBezTo>
                  <a:pt x="7271" y="7112"/>
                  <a:pt x="7099" y="6111"/>
                  <a:pt x="6662" y="5427"/>
                </a:cubicBezTo>
                <a:lnTo>
                  <a:pt x="6662" y="5427"/>
                </a:lnTo>
                <a:cubicBezTo>
                  <a:pt x="6896" y="5624"/>
                  <a:pt x="7185" y="5712"/>
                  <a:pt x="7483" y="5712"/>
                </a:cubicBezTo>
                <a:cubicBezTo>
                  <a:pt x="7976" y="5712"/>
                  <a:pt x="8492" y="5471"/>
                  <a:pt x="8810" y="5083"/>
                </a:cubicBezTo>
                <a:cubicBezTo>
                  <a:pt x="8960" y="4899"/>
                  <a:pt x="9079" y="4690"/>
                  <a:pt x="9111" y="4454"/>
                </a:cubicBezTo>
                <a:cubicBezTo>
                  <a:pt x="9181" y="3898"/>
                  <a:pt x="8714" y="3446"/>
                  <a:pt x="8229" y="3279"/>
                </a:cubicBezTo>
                <a:cubicBezTo>
                  <a:pt x="8027" y="3209"/>
                  <a:pt x="7696" y="3189"/>
                  <a:pt x="7382" y="3189"/>
                </a:cubicBezTo>
                <a:cubicBezTo>
                  <a:pt x="6953" y="3189"/>
                  <a:pt x="6555" y="3226"/>
                  <a:pt x="6555" y="3226"/>
                </a:cubicBezTo>
                <a:cubicBezTo>
                  <a:pt x="6555" y="3226"/>
                  <a:pt x="6560" y="1896"/>
                  <a:pt x="6474" y="1503"/>
                </a:cubicBezTo>
                <a:cubicBezTo>
                  <a:pt x="6334" y="842"/>
                  <a:pt x="5860" y="55"/>
                  <a:pt x="5107" y="3"/>
                </a:cubicBezTo>
                <a:cubicBezTo>
                  <a:pt x="5085" y="1"/>
                  <a:pt x="5062" y="0"/>
                  <a:pt x="5040" y="0"/>
                </a:cubicBezTo>
                <a:close/>
              </a:path>
            </a:pathLst>
          </a:custGeom>
          <a:solidFill>
            <a:srgbClr val="383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4" name="Google Shape;3964;p11"/>
          <p:cNvSpPr/>
          <p:nvPr/>
        </p:nvSpPr>
        <p:spPr>
          <a:xfrm flipH="1">
            <a:off x="146943" y="2027938"/>
            <a:ext cx="176134" cy="164528"/>
          </a:xfrm>
          <a:custGeom>
            <a:avLst/>
            <a:gdLst/>
            <a:ahLst/>
            <a:cxnLst/>
            <a:rect l="l" t="t" r="r" b="b"/>
            <a:pathLst>
              <a:path w="3445" h="3218" extrusionOk="0">
                <a:moveTo>
                  <a:pt x="1987" y="0"/>
                </a:moveTo>
                <a:cubicBezTo>
                  <a:pt x="1446" y="0"/>
                  <a:pt x="877" y="224"/>
                  <a:pt x="528" y="567"/>
                </a:cubicBezTo>
                <a:cubicBezTo>
                  <a:pt x="307" y="777"/>
                  <a:pt x="134" y="1052"/>
                  <a:pt x="81" y="1348"/>
                </a:cubicBezTo>
                <a:cubicBezTo>
                  <a:pt x="0" y="1778"/>
                  <a:pt x="151" y="2219"/>
                  <a:pt x="372" y="2590"/>
                </a:cubicBezTo>
                <a:cubicBezTo>
                  <a:pt x="464" y="2746"/>
                  <a:pt x="566" y="2898"/>
                  <a:pt x="705" y="3005"/>
                </a:cubicBezTo>
                <a:cubicBezTo>
                  <a:pt x="867" y="3129"/>
                  <a:pt x="1061" y="3193"/>
                  <a:pt x="1259" y="3209"/>
                </a:cubicBezTo>
                <a:cubicBezTo>
                  <a:pt x="1312" y="3215"/>
                  <a:pt x="1365" y="3217"/>
                  <a:pt x="1417" y="3217"/>
                </a:cubicBezTo>
                <a:cubicBezTo>
                  <a:pt x="1810" y="3217"/>
                  <a:pt x="2196" y="3061"/>
                  <a:pt x="2519" y="2833"/>
                </a:cubicBezTo>
                <a:cubicBezTo>
                  <a:pt x="2702" y="2699"/>
                  <a:pt x="2874" y="2537"/>
                  <a:pt x="2993" y="2343"/>
                </a:cubicBezTo>
                <a:cubicBezTo>
                  <a:pt x="3338" y="1762"/>
                  <a:pt x="3445" y="605"/>
                  <a:pt x="2777" y="201"/>
                </a:cubicBezTo>
                <a:cubicBezTo>
                  <a:pt x="2546" y="62"/>
                  <a:pt x="2270" y="0"/>
                  <a:pt x="1987" y="0"/>
                </a:cubicBezTo>
                <a:close/>
              </a:path>
            </a:pathLst>
          </a:custGeom>
          <a:solidFill>
            <a:srgbClr val="F72A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5" name="Google Shape;3965;p11"/>
          <p:cNvSpPr/>
          <p:nvPr/>
        </p:nvSpPr>
        <p:spPr>
          <a:xfrm flipH="1">
            <a:off x="8389317" y="4429495"/>
            <a:ext cx="176185" cy="164682"/>
          </a:xfrm>
          <a:custGeom>
            <a:avLst/>
            <a:gdLst/>
            <a:ahLst/>
            <a:cxnLst/>
            <a:rect l="l" t="t" r="r" b="b"/>
            <a:pathLst>
              <a:path w="3446" h="3221" extrusionOk="0">
                <a:moveTo>
                  <a:pt x="1982" y="1"/>
                </a:moveTo>
                <a:cubicBezTo>
                  <a:pt x="1443" y="1"/>
                  <a:pt x="877" y="225"/>
                  <a:pt x="529" y="566"/>
                </a:cubicBezTo>
                <a:cubicBezTo>
                  <a:pt x="308" y="775"/>
                  <a:pt x="135" y="1050"/>
                  <a:pt x="82" y="1346"/>
                </a:cubicBezTo>
                <a:cubicBezTo>
                  <a:pt x="1" y="1776"/>
                  <a:pt x="152" y="2218"/>
                  <a:pt x="373" y="2595"/>
                </a:cubicBezTo>
                <a:cubicBezTo>
                  <a:pt x="465" y="2745"/>
                  <a:pt x="567" y="2896"/>
                  <a:pt x="706" y="3003"/>
                </a:cubicBezTo>
                <a:cubicBezTo>
                  <a:pt x="868" y="3127"/>
                  <a:pt x="1061" y="3192"/>
                  <a:pt x="1260" y="3214"/>
                </a:cubicBezTo>
                <a:cubicBezTo>
                  <a:pt x="1307" y="3218"/>
                  <a:pt x="1354" y="3221"/>
                  <a:pt x="1401" y="3221"/>
                </a:cubicBezTo>
                <a:cubicBezTo>
                  <a:pt x="1800" y="3221"/>
                  <a:pt x="2192" y="3063"/>
                  <a:pt x="2520" y="2832"/>
                </a:cubicBezTo>
                <a:cubicBezTo>
                  <a:pt x="2703" y="2697"/>
                  <a:pt x="2875" y="2541"/>
                  <a:pt x="2994" y="2342"/>
                </a:cubicBezTo>
                <a:cubicBezTo>
                  <a:pt x="3338" y="1761"/>
                  <a:pt x="3446" y="604"/>
                  <a:pt x="2778" y="206"/>
                </a:cubicBezTo>
                <a:cubicBezTo>
                  <a:pt x="2545" y="64"/>
                  <a:pt x="2267" y="1"/>
                  <a:pt x="1982" y="1"/>
                </a:cubicBezTo>
                <a:close/>
              </a:path>
            </a:pathLst>
          </a:custGeom>
          <a:solidFill>
            <a:srgbClr val="383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6" name="Google Shape;3966;p11"/>
          <p:cNvSpPr/>
          <p:nvPr/>
        </p:nvSpPr>
        <p:spPr>
          <a:xfrm flipH="1">
            <a:off x="100502" y="1145850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7" name="Google Shape;3967;p11"/>
          <p:cNvSpPr/>
          <p:nvPr/>
        </p:nvSpPr>
        <p:spPr>
          <a:xfrm flipH="1">
            <a:off x="2007427" y="124450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8" name="Google Shape;3968;p11"/>
          <p:cNvSpPr/>
          <p:nvPr/>
        </p:nvSpPr>
        <p:spPr>
          <a:xfrm flipH="1">
            <a:off x="153065" y="4578550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9" name="Google Shape;3969;p11"/>
          <p:cNvSpPr/>
          <p:nvPr/>
        </p:nvSpPr>
        <p:spPr>
          <a:xfrm flipH="1">
            <a:off x="7837249" y="238075"/>
            <a:ext cx="176134" cy="164528"/>
          </a:xfrm>
          <a:custGeom>
            <a:avLst/>
            <a:gdLst/>
            <a:ahLst/>
            <a:cxnLst/>
            <a:rect l="l" t="t" r="r" b="b"/>
            <a:pathLst>
              <a:path w="3445" h="3218" extrusionOk="0">
                <a:moveTo>
                  <a:pt x="1987" y="0"/>
                </a:moveTo>
                <a:cubicBezTo>
                  <a:pt x="1446" y="0"/>
                  <a:pt x="877" y="224"/>
                  <a:pt x="528" y="567"/>
                </a:cubicBezTo>
                <a:cubicBezTo>
                  <a:pt x="307" y="777"/>
                  <a:pt x="134" y="1052"/>
                  <a:pt x="81" y="1348"/>
                </a:cubicBezTo>
                <a:cubicBezTo>
                  <a:pt x="0" y="1778"/>
                  <a:pt x="151" y="2219"/>
                  <a:pt x="372" y="2590"/>
                </a:cubicBezTo>
                <a:cubicBezTo>
                  <a:pt x="464" y="2746"/>
                  <a:pt x="566" y="2898"/>
                  <a:pt x="705" y="3005"/>
                </a:cubicBezTo>
                <a:cubicBezTo>
                  <a:pt x="867" y="3129"/>
                  <a:pt x="1061" y="3193"/>
                  <a:pt x="1259" y="3209"/>
                </a:cubicBezTo>
                <a:cubicBezTo>
                  <a:pt x="1312" y="3215"/>
                  <a:pt x="1365" y="3217"/>
                  <a:pt x="1417" y="3217"/>
                </a:cubicBezTo>
                <a:cubicBezTo>
                  <a:pt x="1810" y="3217"/>
                  <a:pt x="2196" y="3061"/>
                  <a:pt x="2519" y="2833"/>
                </a:cubicBezTo>
                <a:cubicBezTo>
                  <a:pt x="2702" y="2699"/>
                  <a:pt x="2874" y="2537"/>
                  <a:pt x="2993" y="2343"/>
                </a:cubicBezTo>
                <a:cubicBezTo>
                  <a:pt x="3338" y="1762"/>
                  <a:pt x="3445" y="605"/>
                  <a:pt x="2777" y="201"/>
                </a:cubicBezTo>
                <a:cubicBezTo>
                  <a:pt x="2546" y="62"/>
                  <a:pt x="2270" y="0"/>
                  <a:pt x="1987" y="0"/>
                </a:cubicBezTo>
                <a:close/>
              </a:path>
            </a:pathLst>
          </a:custGeom>
          <a:solidFill>
            <a:srgbClr val="F72A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11"/>
          <p:cNvSpPr/>
          <p:nvPr/>
        </p:nvSpPr>
        <p:spPr>
          <a:xfrm rot="-4596428" flipH="1">
            <a:off x="5023524" y="4564541"/>
            <a:ext cx="235271" cy="334343"/>
          </a:xfrm>
          <a:custGeom>
            <a:avLst/>
            <a:gdLst/>
            <a:ahLst/>
            <a:cxnLst/>
            <a:rect l="l" t="t" r="r" b="b"/>
            <a:pathLst>
              <a:path w="6503" h="9242" extrusionOk="0">
                <a:moveTo>
                  <a:pt x="491" y="1"/>
                </a:moveTo>
                <a:lnTo>
                  <a:pt x="491" y="1"/>
                </a:lnTo>
                <a:cubicBezTo>
                  <a:pt x="1098" y="1561"/>
                  <a:pt x="1776" y="3095"/>
                  <a:pt x="2519" y="4591"/>
                </a:cubicBezTo>
                <a:cubicBezTo>
                  <a:pt x="2519" y="4591"/>
                  <a:pt x="781" y="5748"/>
                  <a:pt x="0" y="6469"/>
                </a:cubicBezTo>
                <a:cubicBezTo>
                  <a:pt x="113" y="6476"/>
                  <a:pt x="226" y="6479"/>
                  <a:pt x="339" y="6479"/>
                </a:cubicBezTo>
                <a:cubicBezTo>
                  <a:pt x="1289" y="6479"/>
                  <a:pt x="2239" y="6257"/>
                  <a:pt x="3090" y="5834"/>
                </a:cubicBezTo>
                <a:cubicBezTo>
                  <a:pt x="3773" y="7028"/>
                  <a:pt x="4553" y="8165"/>
                  <a:pt x="5409" y="9241"/>
                </a:cubicBezTo>
                <a:cubicBezTo>
                  <a:pt x="4871" y="7778"/>
                  <a:pt x="4327" y="6318"/>
                  <a:pt x="3790" y="4855"/>
                </a:cubicBezTo>
                <a:cubicBezTo>
                  <a:pt x="4811" y="4322"/>
                  <a:pt x="5738" y="3606"/>
                  <a:pt x="6502" y="2751"/>
                </a:cubicBezTo>
                <a:lnTo>
                  <a:pt x="6502" y="2751"/>
                </a:lnTo>
                <a:cubicBezTo>
                  <a:pt x="5355" y="2987"/>
                  <a:pt x="4242" y="3374"/>
                  <a:pt x="3197" y="3908"/>
                </a:cubicBezTo>
                <a:cubicBezTo>
                  <a:pt x="2412" y="2530"/>
                  <a:pt x="1502" y="1222"/>
                  <a:pt x="49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1" name="Google Shape;3971;p11"/>
          <p:cNvSpPr/>
          <p:nvPr/>
        </p:nvSpPr>
        <p:spPr>
          <a:xfrm rot="-3125705" flipH="1">
            <a:off x="8580584" y="3419865"/>
            <a:ext cx="338406" cy="480940"/>
          </a:xfrm>
          <a:custGeom>
            <a:avLst/>
            <a:gdLst/>
            <a:ahLst/>
            <a:cxnLst/>
            <a:rect l="l" t="t" r="r" b="b"/>
            <a:pathLst>
              <a:path w="6503" h="9242" extrusionOk="0">
                <a:moveTo>
                  <a:pt x="491" y="1"/>
                </a:moveTo>
                <a:lnTo>
                  <a:pt x="491" y="1"/>
                </a:lnTo>
                <a:cubicBezTo>
                  <a:pt x="1098" y="1561"/>
                  <a:pt x="1776" y="3095"/>
                  <a:pt x="2519" y="4591"/>
                </a:cubicBezTo>
                <a:cubicBezTo>
                  <a:pt x="2519" y="4591"/>
                  <a:pt x="781" y="5748"/>
                  <a:pt x="0" y="6469"/>
                </a:cubicBezTo>
                <a:cubicBezTo>
                  <a:pt x="113" y="6476"/>
                  <a:pt x="226" y="6479"/>
                  <a:pt x="339" y="6479"/>
                </a:cubicBezTo>
                <a:cubicBezTo>
                  <a:pt x="1289" y="6479"/>
                  <a:pt x="2239" y="6257"/>
                  <a:pt x="3090" y="5834"/>
                </a:cubicBezTo>
                <a:cubicBezTo>
                  <a:pt x="3773" y="7028"/>
                  <a:pt x="4553" y="8165"/>
                  <a:pt x="5409" y="9241"/>
                </a:cubicBezTo>
                <a:cubicBezTo>
                  <a:pt x="4871" y="7778"/>
                  <a:pt x="4327" y="6318"/>
                  <a:pt x="3790" y="4855"/>
                </a:cubicBezTo>
                <a:cubicBezTo>
                  <a:pt x="4811" y="4322"/>
                  <a:pt x="5738" y="3606"/>
                  <a:pt x="6502" y="2751"/>
                </a:cubicBezTo>
                <a:lnTo>
                  <a:pt x="6502" y="2751"/>
                </a:lnTo>
                <a:cubicBezTo>
                  <a:pt x="5355" y="2987"/>
                  <a:pt x="4242" y="3374"/>
                  <a:pt x="3197" y="3908"/>
                </a:cubicBezTo>
                <a:cubicBezTo>
                  <a:pt x="2412" y="2530"/>
                  <a:pt x="1502" y="1222"/>
                  <a:pt x="49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4" name="Google Shape;3974;p13"/>
          <p:cNvGrpSpPr/>
          <p:nvPr/>
        </p:nvGrpSpPr>
        <p:grpSpPr>
          <a:xfrm>
            <a:off x="-390642" y="-1007964"/>
            <a:ext cx="9925291" cy="7013000"/>
            <a:chOff x="238125" y="334325"/>
            <a:chExt cx="7141525" cy="5046050"/>
          </a:xfrm>
        </p:grpSpPr>
        <p:sp>
          <p:nvSpPr>
            <p:cNvPr id="3975" name="Google Shape;3975;p13"/>
            <p:cNvSpPr/>
            <p:nvPr/>
          </p:nvSpPr>
          <p:spPr>
            <a:xfrm>
              <a:off x="459925" y="3343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3" y="1"/>
                  </a:moveTo>
                  <a:lnTo>
                    <a:pt x="13028" y="8161"/>
                  </a:lnTo>
                  <a:lnTo>
                    <a:pt x="13261" y="8179"/>
                  </a:lnTo>
                  <a:lnTo>
                    <a:pt x="13866" y="19"/>
                  </a:lnTo>
                  <a:lnTo>
                    <a:pt x="13643" y="1"/>
                  </a:lnTo>
                  <a:close/>
                  <a:moveTo>
                    <a:pt x="13012" y="8386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5" y="8402"/>
                  </a:lnTo>
                  <a:lnTo>
                    <a:pt x="13012" y="8386"/>
                  </a:lnTo>
                  <a:close/>
                  <a:moveTo>
                    <a:pt x="12190" y="19431"/>
                  </a:moveTo>
                  <a:lnTo>
                    <a:pt x="11386" y="30244"/>
                  </a:lnTo>
                  <a:lnTo>
                    <a:pt x="11611" y="30260"/>
                  </a:lnTo>
                  <a:lnTo>
                    <a:pt x="12423" y="19447"/>
                  </a:lnTo>
                  <a:lnTo>
                    <a:pt x="12190" y="19431"/>
                  </a:lnTo>
                  <a:close/>
                  <a:moveTo>
                    <a:pt x="11370" y="30477"/>
                  </a:moveTo>
                  <a:lnTo>
                    <a:pt x="10558" y="41290"/>
                  </a:lnTo>
                  <a:lnTo>
                    <a:pt x="10789" y="41306"/>
                  </a:lnTo>
                  <a:lnTo>
                    <a:pt x="11593" y="30493"/>
                  </a:lnTo>
                  <a:lnTo>
                    <a:pt x="11370" y="30477"/>
                  </a:lnTo>
                  <a:close/>
                  <a:moveTo>
                    <a:pt x="10540" y="41515"/>
                  </a:moveTo>
                  <a:lnTo>
                    <a:pt x="9736" y="52335"/>
                  </a:lnTo>
                  <a:lnTo>
                    <a:pt x="9969" y="52351"/>
                  </a:lnTo>
                  <a:lnTo>
                    <a:pt x="10773" y="41538"/>
                  </a:lnTo>
                  <a:lnTo>
                    <a:pt x="10540" y="41515"/>
                  </a:lnTo>
                  <a:close/>
                  <a:moveTo>
                    <a:pt x="9721" y="52560"/>
                  </a:moveTo>
                  <a:lnTo>
                    <a:pt x="8916" y="63373"/>
                  </a:lnTo>
                  <a:lnTo>
                    <a:pt x="9139" y="63389"/>
                  </a:lnTo>
                  <a:lnTo>
                    <a:pt x="9951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9"/>
                  </a:lnTo>
                  <a:lnTo>
                    <a:pt x="8319" y="74434"/>
                  </a:lnTo>
                  <a:lnTo>
                    <a:pt x="9123" y="63622"/>
                  </a:lnTo>
                  <a:lnTo>
                    <a:pt x="8899" y="63606"/>
                  </a:lnTo>
                  <a:close/>
                  <a:moveTo>
                    <a:pt x="8071" y="74651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2" y="74667"/>
                  </a:lnTo>
                  <a:lnTo>
                    <a:pt x="8071" y="74651"/>
                  </a:lnTo>
                  <a:close/>
                  <a:moveTo>
                    <a:pt x="7249" y="85687"/>
                  </a:moveTo>
                  <a:lnTo>
                    <a:pt x="6445" y="96502"/>
                  </a:lnTo>
                  <a:lnTo>
                    <a:pt x="6668" y="96526"/>
                  </a:lnTo>
                  <a:lnTo>
                    <a:pt x="7482" y="85705"/>
                  </a:lnTo>
                  <a:lnTo>
                    <a:pt x="7249" y="85687"/>
                  </a:lnTo>
                  <a:close/>
                  <a:moveTo>
                    <a:pt x="6429" y="96733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1"/>
                  </a:lnTo>
                  <a:lnTo>
                    <a:pt x="6429" y="96733"/>
                  </a:lnTo>
                  <a:close/>
                  <a:moveTo>
                    <a:pt x="5599" y="107778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2" y="107796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9"/>
                  </a:lnTo>
                  <a:lnTo>
                    <a:pt x="4198" y="129655"/>
                  </a:lnTo>
                  <a:lnTo>
                    <a:pt x="5010" y="118842"/>
                  </a:lnTo>
                  <a:lnTo>
                    <a:pt x="4777" y="118824"/>
                  </a:lnTo>
                  <a:close/>
                  <a:moveTo>
                    <a:pt x="3957" y="129862"/>
                  </a:moveTo>
                  <a:lnTo>
                    <a:pt x="3145" y="140676"/>
                  </a:lnTo>
                  <a:lnTo>
                    <a:pt x="3376" y="140692"/>
                  </a:lnTo>
                  <a:lnTo>
                    <a:pt x="4180" y="129879"/>
                  </a:lnTo>
                  <a:lnTo>
                    <a:pt x="3957" y="129862"/>
                  </a:lnTo>
                  <a:close/>
                  <a:moveTo>
                    <a:pt x="3127" y="140907"/>
                  </a:moveTo>
                  <a:lnTo>
                    <a:pt x="2323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27" y="140907"/>
                  </a:lnTo>
                  <a:close/>
                  <a:moveTo>
                    <a:pt x="2307" y="151953"/>
                  </a:moveTo>
                  <a:lnTo>
                    <a:pt x="1503" y="162768"/>
                  </a:lnTo>
                  <a:lnTo>
                    <a:pt x="1726" y="162783"/>
                  </a:lnTo>
                  <a:lnTo>
                    <a:pt x="2538" y="151971"/>
                  </a:lnTo>
                  <a:lnTo>
                    <a:pt x="2307" y="151953"/>
                  </a:lnTo>
                  <a:close/>
                  <a:moveTo>
                    <a:pt x="1485" y="162998"/>
                  </a:moveTo>
                  <a:lnTo>
                    <a:pt x="673" y="173813"/>
                  </a:lnTo>
                  <a:lnTo>
                    <a:pt x="906" y="173829"/>
                  </a:lnTo>
                  <a:lnTo>
                    <a:pt x="1710" y="163016"/>
                  </a:lnTo>
                  <a:lnTo>
                    <a:pt x="1485" y="162998"/>
                  </a:lnTo>
                  <a:close/>
                  <a:moveTo>
                    <a:pt x="657" y="174036"/>
                  </a:moveTo>
                  <a:lnTo>
                    <a:pt x="0" y="182876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57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3"/>
            <p:cNvSpPr/>
            <p:nvPr/>
          </p:nvSpPr>
          <p:spPr>
            <a:xfrm>
              <a:off x="736050" y="35487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34" y="1"/>
                  </a:moveTo>
                  <a:lnTo>
                    <a:pt x="13029" y="8161"/>
                  </a:lnTo>
                  <a:lnTo>
                    <a:pt x="13262" y="8177"/>
                  </a:lnTo>
                  <a:lnTo>
                    <a:pt x="13867" y="17"/>
                  </a:lnTo>
                  <a:lnTo>
                    <a:pt x="13634" y="1"/>
                  </a:lnTo>
                  <a:close/>
                  <a:moveTo>
                    <a:pt x="13013" y="8392"/>
                  </a:moveTo>
                  <a:lnTo>
                    <a:pt x="12209" y="19206"/>
                  </a:lnTo>
                  <a:lnTo>
                    <a:pt x="12432" y="19222"/>
                  </a:lnTo>
                  <a:lnTo>
                    <a:pt x="13246" y="8410"/>
                  </a:lnTo>
                  <a:lnTo>
                    <a:pt x="13013" y="8392"/>
                  </a:lnTo>
                  <a:close/>
                  <a:moveTo>
                    <a:pt x="12191" y="19429"/>
                  </a:moveTo>
                  <a:lnTo>
                    <a:pt x="11379" y="30244"/>
                  </a:lnTo>
                  <a:lnTo>
                    <a:pt x="11612" y="30260"/>
                  </a:lnTo>
                  <a:lnTo>
                    <a:pt x="12416" y="19447"/>
                  </a:lnTo>
                  <a:lnTo>
                    <a:pt x="12191" y="19429"/>
                  </a:lnTo>
                  <a:close/>
                  <a:moveTo>
                    <a:pt x="11363" y="30475"/>
                  </a:moveTo>
                  <a:lnTo>
                    <a:pt x="10559" y="41290"/>
                  </a:lnTo>
                  <a:lnTo>
                    <a:pt x="10790" y="41306"/>
                  </a:lnTo>
                  <a:lnTo>
                    <a:pt x="11594" y="30493"/>
                  </a:lnTo>
                  <a:lnTo>
                    <a:pt x="11363" y="30475"/>
                  </a:lnTo>
                  <a:close/>
                  <a:moveTo>
                    <a:pt x="10541" y="41520"/>
                  </a:moveTo>
                  <a:lnTo>
                    <a:pt x="9737" y="52335"/>
                  </a:lnTo>
                  <a:lnTo>
                    <a:pt x="9962" y="52351"/>
                  </a:lnTo>
                  <a:lnTo>
                    <a:pt x="10774" y="41538"/>
                  </a:lnTo>
                  <a:lnTo>
                    <a:pt x="10541" y="41520"/>
                  </a:lnTo>
                  <a:close/>
                  <a:moveTo>
                    <a:pt x="9721" y="52566"/>
                  </a:moveTo>
                  <a:lnTo>
                    <a:pt x="8907" y="63381"/>
                  </a:lnTo>
                  <a:lnTo>
                    <a:pt x="9140" y="63397"/>
                  </a:lnTo>
                  <a:lnTo>
                    <a:pt x="9944" y="52584"/>
                  </a:lnTo>
                  <a:lnTo>
                    <a:pt x="9721" y="52566"/>
                  </a:lnTo>
                  <a:close/>
                  <a:moveTo>
                    <a:pt x="8891" y="63604"/>
                  </a:moveTo>
                  <a:lnTo>
                    <a:pt x="8087" y="74416"/>
                  </a:lnTo>
                  <a:lnTo>
                    <a:pt x="8320" y="74434"/>
                  </a:lnTo>
                  <a:lnTo>
                    <a:pt x="9124" y="63620"/>
                  </a:lnTo>
                  <a:lnTo>
                    <a:pt x="8891" y="63604"/>
                  </a:lnTo>
                  <a:close/>
                  <a:moveTo>
                    <a:pt x="8071" y="74649"/>
                  </a:moveTo>
                  <a:lnTo>
                    <a:pt x="7265" y="85462"/>
                  </a:lnTo>
                  <a:lnTo>
                    <a:pt x="7490" y="85480"/>
                  </a:lnTo>
                  <a:lnTo>
                    <a:pt x="8302" y="74665"/>
                  </a:lnTo>
                  <a:lnTo>
                    <a:pt x="8071" y="74649"/>
                  </a:lnTo>
                  <a:close/>
                  <a:moveTo>
                    <a:pt x="7249" y="85695"/>
                  </a:moveTo>
                  <a:lnTo>
                    <a:pt x="6437" y="96508"/>
                  </a:lnTo>
                  <a:lnTo>
                    <a:pt x="6668" y="96526"/>
                  </a:lnTo>
                  <a:lnTo>
                    <a:pt x="7474" y="85711"/>
                  </a:lnTo>
                  <a:lnTo>
                    <a:pt x="7249" y="85695"/>
                  </a:lnTo>
                  <a:close/>
                  <a:moveTo>
                    <a:pt x="6419" y="96733"/>
                  </a:moveTo>
                  <a:lnTo>
                    <a:pt x="5615" y="107553"/>
                  </a:lnTo>
                  <a:lnTo>
                    <a:pt x="5848" y="107571"/>
                  </a:lnTo>
                  <a:lnTo>
                    <a:pt x="6652" y="96756"/>
                  </a:lnTo>
                  <a:lnTo>
                    <a:pt x="6419" y="96733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18" y="118609"/>
                  </a:lnTo>
                  <a:lnTo>
                    <a:pt x="5832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65" y="129637"/>
                  </a:lnTo>
                  <a:lnTo>
                    <a:pt x="4198" y="129655"/>
                  </a:lnTo>
                  <a:lnTo>
                    <a:pt x="5002" y="118840"/>
                  </a:lnTo>
                  <a:lnTo>
                    <a:pt x="4777" y="118824"/>
                  </a:lnTo>
                  <a:close/>
                  <a:moveTo>
                    <a:pt x="3950" y="129869"/>
                  </a:moveTo>
                  <a:lnTo>
                    <a:pt x="3146" y="140682"/>
                  </a:lnTo>
                  <a:lnTo>
                    <a:pt x="3376" y="140700"/>
                  </a:lnTo>
                  <a:lnTo>
                    <a:pt x="4180" y="129885"/>
                  </a:lnTo>
                  <a:lnTo>
                    <a:pt x="3950" y="129869"/>
                  </a:lnTo>
                  <a:close/>
                  <a:moveTo>
                    <a:pt x="3128" y="140907"/>
                  </a:moveTo>
                  <a:lnTo>
                    <a:pt x="2324" y="151720"/>
                  </a:lnTo>
                  <a:lnTo>
                    <a:pt x="2548" y="151746"/>
                  </a:lnTo>
                  <a:lnTo>
                    <a:pt x="3360" y="140923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494" y="162765"/>
                  </a:lnTo>
                  <a:lnTo>
                    <a:pt x="1727" y="162781"/>
                  </a:lnTo>
                  <a:lnTo>
                    <a:pt x="2531" y="151969"/>
                  </a:lnTo>
                  <a:lnTo>
                    <a:pt x="2308" y="151953"/>
                  </a:lnTo>
                  <a:close/>
                  <a:moveTo>
                    <a:pt x="1478" y="162998"/>
                  </a:moveTo>
                  <a:lnTo>
                    <a:pt x="674" y="173811"/>
                  </a:lnTo>
                  <a:lnTo>
                    <a:pt x="907" y="173827"/>
                  </a:lnTo>
                  <a:lnTo>
                    <a:pt x="1711" y="163014"/>
                  </a:lnTo>
                  <a:lnTo>
                    <a:pt x="1478" y="162998"/>
                  </a:lnTo>
                  <a:close/>
                  <a:moveTo>
                    <a:pt x="658" y="174044"/>
                  </a:moveTo>
                  <a:lnTo>
                    <a:pt x="1" y="182874"/>
                  </a:lnTo>
                  <a:lnTo>
                    <a:pt x="226" y="182892"/>
                  </a:lnTo>
                  <a:lnTo>
                    <a:pt x="889" y="174060"/>
                  </a:lnTo>
                  <a:lnTo>
                    <a:pt x="658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3"/>
            <p:cNvSpPr/>
            <p:nvPr/>
          </p:nvSpPr>
          <p:spPr>
            <a:xfrm>
              <a:off x="1012000" y="375575"/>
              <a:ext cx="346875" cy="4572325"/>
            </a:xfrm>
            <a:custGeom>
              <a:avLst/>
              <a:gdLst/>
              <a:ahLst/>
              <a:cxnLst/>
              <a:rect l="l" t="t" r="r" b="b"/>
              <a:pathLst>
                <a:path w="13875" h="182893" extrusionOk="0">
                  <a:moveTo>
                    <a:pt x="13642" y="1"/>
                  </a:moveTo>
                  <a:lnTo>
                    <a:pt x="13037" y="8153"/>
                  </a:lnTo>
                  <a:lnTo>
                    <a:pt x="13261" y="8171"/>
                  </a:lnTo>
                  <a:lnTo>
                    <a:pt x="13874" y="19"/>
                  </a:lnTo>
                  <a:lnTo>
                    <a:pt x="13642" y="1"/>
                  </a:lnTo>
                  <a:close/>
                  <a:moveTo>
                    <a:pt x="13021" y="8386"/>
                  </a:moveTo>
                  <a:lnTo>
                    <a:pt x="12209" y="19198"/>
                  </a:lnTo>
                  <a:lnTo>
                    <a:pt x="12439" y="19216"/>
                  </a:lnTo>
                  <a:lnTo>
                    <a:pt x="13244" y="8401"/>
                  </a:lnTo>
                  <a:lnTo>
                    <a:pt x="13021" y="8386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20" y="30262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69"/>
                  </a:moveTo>
                  <a:lnTo>
                    <a:pt x="10567" y="41282"/>
                  </a:lnTo>
                  <a:lnTo>
                    <a:pt x="10790" y="41307"/>
                  </a:lnTo>
                  <a:lnTo>
                    <a:pt x="11602" y="30485"/>
                  </a:lnTo>
                  <a:lnTo>
                    <a:pt x="11371" y="30469"/>
                  </a:lnTo>
                  <a:close/>
                  <a:moveTo>
                    <a:pt x="10549" y="41514"/>
                  </a:moveTo>
                  <a:lnTo>
                    <a:pt x="9737" y="52327"/>
                  </a:lnTo>
                  <a:lnTo>
                    <a:pt x="9970" y="52343"/>
                  </a:lnTo>
                  <a:lnTo>
                    <a:pt x="10774" y="41530"/>
                  </a:lnTo>
                  <a:lnTo>
                    <a:pt x="10549" y="41514"/>
                  </a:lnTo>
                  <a:close/>
                  <a:moveTo>
                    <a:pt x="9721" y="52560"/>
                  </a:moveTo>
                  <a:lnTo>
                    <a:pt x="8915" y="63373"/>
                  </a:lnTo>
                  <a:lnTo>
                    <a:pt x="9148" y="63389"/>
                  </a:lnTo>
                  <a:lnTo>
                    <a:pt x="9952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95" y="74418"/>
                  </a:lnTo>
                  <a:lnTo>
                    <a:pt x="8318" y="74434"/>
                  </a:lnTo>
                  <a:lnTo>
                    <a:pt x="9132" y="63622"/>
                  </a:lnTo>
                  <a:lnTo>
                    <a:pt x="8899" y="63606"/>
                  </a:lnTo>
                  <a:close/>
                  <a:moveTo>
                    <a:pt x="8079" y="74643"/>
                  </a:moveTo>
                  <a:lnTo>
                    <a:pt x="7265" y="85456"/>
                  </a:lnTo>
                  <a:lnTo>
                    <a:pt x="7498" y="85472"/>
                  </a:lnTo>
                  <a:lnTo>
                    <a:pt x="8302" y="74659"/>
                  </a:lnTo>
                  <a:lnTo>
                    <a:pt x="8079" y="74643"/>
                  </a:lnTo>
                  <a:close/>
                  <a:moveTo>
                    <a:pt x="7249" y="85689"/>
                  </a:moveTo>
                  <a:lnTo>
                    <a:pt x="6445" y="96502"/>
                  </a:lnTo>
                  <a:lnTo>
                    <a:pt x="6676" y="96518"/>
                  </a:lnTo>
                  <a:lnTo>
                    <a:pt x="7482" y="85705"/>
                  </a:lnTo>
                  <a:lnTo>
                    <a:pt x="7249" y="85689"/>
                  </a:lnTo>
                  <a:close/>
                  <a:moveTo>
                    <a:pt x="6427" y="96735"/>
                  </a:moveTo>
                  <a:lnTo>
                    <a:pt x="5623" y="107547"/>
                  </a:lnTo>
                  <a:lnTo>
                    <a:pt x="5848" y="107563"/>
                  </a:lnTo>
                  <a:lnTo>
                    <a:pt x="6660" y="96750"/>
                  </a:lnTo>
                  <a:lnTo>
                    <a:pt x="6427" y="96735"/>
                  </a:lnTo>
                  <a:close/>
                  <a:moveTo>
                    <a:pt x="5607" y="107780"/>
                  </a:moveTo>
                  <a:lnTo>
                    <a:pt x="480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607" y="107780"/>
                  </a:lnTo>
                  <a:close/>
                  <a:moveTo>
                    <a:pt x="4777" y="118816"/>
                  </a:moveTo>
                  <a:lnTo>
                    <a:pt x="3973" y="129631"/>
                  </a:lnTo>
                  <a:lnTo>
                    <a:pt x="4206" y="129646"/>
                  </a:lnTo>
                  <a:lnTo>
                    <a:pt x="5010" y="118834"/>
                  </a:lnTo>
                  <a:lnTo>
                    <a:pt x="4777" y="118816"/>
                  </a:lnTo>
                  <a:close/>
                  <a:moveTo>
                    <a:pt x="3957" y="129861"/>
                  </a:moveTo>
                  <a:lnTo>
                    <a:pt x="3153" y="140676"/>
                  </a:lnTo>
                  <a:lnTo>
                    <a:pt x="3384" y="140692"/>
                  </a:lnTo>
                  <a:lnTo>
                    <a:pt x="4188" y="129879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31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35" y="140907"/>
                  </a:lnTo>
                  <a:close/>
                  <a:moveTo>
                    <a:pt x="2307" y="151945"/>
                  </a:moveTo>
                  <a:lnTo>
                    <a:pt x="1501" y="162767"/>
                  </a:lnTo>
                  <a:lnTo>
                    <a:pt x="1734" y="162783"/>
                  </a:lnTo>
                  <a:lnTo>
                    <a:pt x="2538" y="151971"/>
                  </a:lnTo>
                  <a:lnTo>
                    <a:pt x="2307" y="151945"/>
                  </a:lnTo>
                  <a:close/>
                  <a:moveTo>
                    <a:pt x="1485" y="162990"/>
                  </a:moveTo>
                  <a:lnTo>
                    <a:pt x="681" y="173805"/>
                  </a:lnTo>
                  <a:lnTo>
                    <a:pt x="914" y="173821"/>
                  </a:lnTo>
                  <a:lnTo>
                    <a:pt x="1718" y="163008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8" y="174054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3"/>
            <p:cNvSpPr/>
            <p:nvPr/>
          </p:nvSpPr>
          <p:spPr>
            <a:xfrm>
              <a:off x="1288150" y="3961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1" y="1"/>
                  </a:moveTo>
                  <a:lnTo>
                    <a:pt x="13028" y="8161"/>
                  </a:lnTo>
                  <a:lnTo>
                    <a:pt x="13261" y="8177"/>
                  </a:lnTo>
                  <a:lnTo>
                    <a:pt x="13866" y="17"/>
                  </a:lnTo>
                  <a:lnTo>
                    <a:pt x="13641" y="1"/>
                  </a:lnTo>
                  <a:close/>
                  <a:moveTo>
                    <a:pt x="13012" y="8384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12" y="8384"/>
                  </a:lnTo>
                  <a:close/>
                  <a:moveTo>
                    <a:pt x="12190" y="19429"/>
                  </a:moveTo>
                  <a:lnTo>
                    <a:pt x="11386" y="30244"/>
                  </a:lnTo>
                  <a:lnTo>
                    <a:pt x="11611" y="30260"/>
                  </a:lnTo>
                  <a:lnTo>
                    <a:pt x="12423" y="19447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6" y="41289"/>
                  </a:lnTo>
                  <a:lnTo>
                    <a:pt x="10789" y="41305"/>
                  </a:lnTo>
                  <a:lnTo>
                    <a:pt x="11593" y="30493"/>
                  </a:lnTo>
                  <a:lnTo>
                    <a:pt x="11370" y="30475"/>
                  </a:lnTo>
                  <a:close/>
                  <a:moveTo>
                    <a:pt x="10540" y="41512"/>
                  </a:moveTo>
                  <a:lnTo>
                    <a:pt x="9736" y="52335"/>
                  </a:lnTo>
                  <a:lnTo>
                    <a:pt x="9969" y="52351"/>
                  </a:lnTo>
                  <a:lnTo>
                    <a:pt x="10773" y="41538"/>
                  </a:lnTo>
                  <a:lnTo>
                    <a:pt x="10540" y="41512"/>
                  </a:lnTo>
                  <a:close/>
                  <a:moveTo>
                    <a:pt x="9721" y="52558"/>
                  </a:moveTo>
                  <a:lnTo>
                    <a:pt x="8914" y="63373"/>
                  </a:lnTo>
                  <a:lnTo>
                    <a:pt x="9147" y="63389"/>
                  </a:lnTo>
                  <a:lnTo>
                    <a:pt x="9951" y="52576"/>
                  </a:lnTo>
                  <a:lnTo>
                    <a:pt x="9721" y="52558"/>
                  </a:lnTo>
                  <a:close/>
                  <a:moveTo>
                    <a:pt x="8899" y="63604"/>
                  </a:moveTo>
                  <a:lnTo>
                    <a:pt x="8095" y="74418"/>
                  </a:lnTo>
                  <a:lnTo>
                    <a:pt x="8317" y="74434"/>
                  </a:lnTo>
                  <a:lnTo>
                    <a:pt x="9123" y="63622"/>
                  </a:lnTo>
                  <a:lnTo>
                    <a:pt x="8899" y="63604"/>
                  </a:lnTo>
                  <a:close/>
                  <a:moveTo>
                    <a:pt x="8069" y="74649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1" y="74667"/>
                  </a:lnTo>
                  <a:lnTo>
                    <a:pt x="8069" y="74649"/>
                  </a:lnTo>
                  <a:close/>
                  <a:moveTo>
                    <a:pt x="7249" y="85687"/>
                  </a:moveTo>
                  <a:lnTo>
                    <a:pt x="6445" y="96500"/>
                  </a:lnTo>
                  <a:lnTo>
                    <a:pt x="6675" y="96526"/>
                  </a:lnTo>
                  <a:lnTo>
                    <a:pt x="7482" y="85703"/>
                  </a:lnTo>
                  <a:lnTo>
                    <a:pt x="7249" y="85687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8" y="107563"/>
                  </a:lnTo>
                  <a:lnTo>
                    <a:pt x="6652" y="96748"/>
                  </a:lnTo>
                  <a:lnTo>
                    <a:pt x="6427" y="96732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0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206" y="129654"/>
                  </a:lnTo>
                  <a:lnTo>
                    <a:pt x="5010" y="118840"/>
                  </a:lnTo>
                  <a:lnTo>
                    <a:pt x="4777" y="118824"/>
                  </a:lnTo>
                  <a:close/>
                  <a:moveTo>
                    <a:pt x="3957" y="129861"/>
                  </a:moveTo>
                  <a:lnTo>
                    <a:pt x="3153" y="140674"/>
                  </a:lnTo>
                  <a:lnTo>
                    <a:pt x="3376" y="140692"/>
                  </a:lnTo>
                  <a:lnTo>
                    <a:pt x="4188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6" y="151738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7" y="151953"/>
                  </a:moveTo>
                  <a:lnTo>
                    <a:pt x="1501" y="162765"/>
                  </a:lnTo>
                  <a:lnTo>
                    <a:pt x="1734" y="162783"/>
                  </a:lnTo>
                  <a:lnTo>
                    <a:pt x="2538" y="151969"/>
                  </a:lnTo>
                  <a:lnTo>
                    <a:pt x="2307" y="151953"/>
                  </a:lnTo>
                  <a:close/>
                  <a:moveTo>
                    <a:pt x="1485" y="162990"/>
                  </a:moveTo>
                  <a:lnTo>
                    <a:pt x="681" y="173811"/>
                  </a:lnTo>
                  <a:lnTo>
                    <a:pt x="904" y="173829"/>
                  </a:lnTo>
                  <a:lnTo>
                    <a:pt x="1718" y="163014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0" y="182874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3"/>
            <p:cNvSpPr/>
            <p:nvPr/>
          </p:nvSpPr>
          <p:spPr>
            <a:xfrm>
              <a:off x="1564275" y="4166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2" y="1"/>
                  </a:moveTo>
                  <a:lnTo>
                    <a:pt x="13029" y="8161"/>
                  </a:lnTo>
                  <a:lnTo>
                    <a:pt x="13262" y="8178"/>
                  </a:lnTo>
                  <a:lnTo>
                    <a:pt x="13867" y="19"/>
                  </a:lnTo>
                  <a:lnTo>
                    <a:pt x="13642" y="1"/>
                  </a:lnTo>
                  <a:close/>
                  <a:moveTo>
                    <a:pt x="13013" y="8393"/>
                  </a:moveTo>
                  <a:lnTo>
                    <a:pt x="12209" y="19206"/>
                  </a:lnTo>
                  <a:lnTo>
                    <a:pt x="12440" y="19224"/>
                  </a:lnTo>
                  <a:lnTo>
                    <a:pt x="13244" y="8409"/>
                  </a:lnTo>
                  <a:lnTo>
                    <a:pt x="13013" y="8393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2" y="30262"/>
                  </a:lnTo>
                  <a:lnTo>
                    <a:pt x="12416" y="19447"/>
                  </a:lnTo>
                  <a:lnTo>
                    <a:pt x="12191" y="19431"/>
                  </a:lnTo>
                  <a:close/>
                  <a:moveTo>
                    <a:pt x="11363" y="30477"/>
                  </a:moveTo>
                  <a:lnTo>
                    <a:pt x="10557" y="41289"/>
                  </a:lnTo>
                  <a:lnTo>
                    <a:pt x="10790" y="41307"/>
                  </a:lnTo>
                  <a:lnTo>
                    <a:pt x="11594" y="30493"/>
                  </a:lnTo>
                  <a:lnTo>
                    <a:pt x="11363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70" y="52353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21" y="52560"/>
                  </a:moveTo>
                  <a:lnTo>
                    <a:pt x="8915" y="63381"/>
                  </a:lnTo>
                  <a:lnTo>
                    <a:pt x="9140" y="63399"/>
                  </a:lnTo>
                  <a:lnTo>
                    <a:pt x="9952" y="52584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4" y="63621"/>
                  </a:lnTo>
                  <a:lnTo>
                    <a:pt x="8899" y="63606"/>
                  </a:lnTo>
                  <a:close/>
                  <a:moveTo>
                    <a:pt x="8069" y="74651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69" y="74651"/>
                  </a:lnTo>
                  <a:close/>
                  <a:moveTo>
                    <a:pt x="7249" y="85697"/>
                  </a:moveTo>
                  <a:lnTo>
                    <a:pt x="6445" y="96510"/>
                  </a:lnTo>
                  <a:lnTo>
                    <a:pt x="6668" y="96525"/>
                  </a:lnTo>
                  <a:lnTo>
                    <a:pt x="7482" y="85713"/>
                  </a:lnTo>
                  <a:lnTo>
                    <a:pt x="7249" y="85697"/>
                  </a:lnTo>
                  <a:close/>
                  <a:moveTo>
                    <a:pt x="6427" y="96734"/>
                  </a:moveTo>
                  <a:lnTo>
                    <a:pt x="5615" y="107547"/>
                  </a:lnTo>
                  <a:lnTo>
                    <a:pt x="5848" y="107571"/>
                  </a:lnTo>
                  <a:lnTo>
                    <a:pt x="6652" y="96750"/>
                  </a:lnTo>
                  <a:lnTo>
                    <a:pt x="6427" y="96734"/>
                  </a:lnTo>
                  <a:close/>
                  <a:moveTo>
                    <a:pt x="5599" y="107780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9" y="107780"/>
                  </a:lnTo>
                  <a:close/>
                  <a:moveTo>
                    <a:pt x="4777" y="118826"/>
                  </a:moveTo>
                  <a:lnTo>
                    <a:pt x="3973" y="129638"/>
                  </a:lnTo>
                  <a:lnTo>
                    <a:pt x="4198" y="129654"/>
                  </a:lnTo>
                  <a:lnTo>
                    <a:pt x="5010" y="118842"/>
                  </a:lnTo>
                  <a:lnTo>
                    <a:pt x="4777" y="118826"/>
                  </a:lnTo>
                  <a:close/>
                  <a:moveTo>
                    <a:pt x="3958" y="129871"/>
                  </a:moveTo>
                  <a:lnTo>
                    <a:pt x="3144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8" y="129871"/>
                  </a:lnTo>
                  <a:close/>
                  <a:moveTo>
                    <a:pt x="3128" y="140907"/>
                  </a:moveTo>
                  <a:lnTo>
                    <a:pt x="2324" y="151722"/>
                  </a:lnTo>
                  <a:lnTo>
                    <a:pt x="2556" y="151746"/>
                  </a:lnTo>
                  <a:lnTo>
                    <a:pt x="3360" y="140925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502" y="162767"/>
                  </a:lnTo>
                  <a:lnTo>
                    <a:pt x="1727" y="162783"/>
                  </a:lnTo>
                  <a:lnTo>
                    <a:pt x="2539" y="151970"/>
                  </a:lnTo>
                  <a:lnTo>
                    <a:pt x="2308" y="151953"/>
                  </a:lnTo>
                  <a:close/>
                  <a:moveTo>
                    <a:pt x="1486" y="162998"/>
                  </a:moveTo>
                  <a:lnTo>
                    <a:pt x="674" y="173813"/>
                  </a:lnTo>
                  <a:lnTo>
                    <a:pt x="905" y="173829"/>
                  </a:lnTo>
                  <a:lnTo>
                    <a:pt x="1711" y="163016"/>
                  </a:lnTo>
                  <a:lnTo>
                    <a:pt x="1486" y="162998"/>
                  </a:lnTo>
                  <a:close/>
                  <a:moveTo>
                    <a:pt x="656" y="174044"/>
                  </a:moveTo>
                  <a:lnTo>
                    <a:pt x="1" y="182876"/>
                  </a:lnTo>
                  <a:lnTo>
                    <a:pt x="226" y="182892"/>
                  </a:lnTo>
                  <a:lnTo>
                    <a:pt x="889" y="174062"/>
                  </a:lnTo>
                  <a:lnTo>
                    <a:pt x="656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3"/>
            <p:cNvSpPr/>
            <p:nvPr/>
          </p:nvSpPr>
          <p:spPr>
            <a:xfrm>
              <a:off x="1840425" y="43737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34" y="1"/>
                  </a:moveTo>
                  <a:lnTo>
                    <a:pt x="13029" y="8153"/>
                  </a:lnTo>
                  <a:lnTo>
                    <a:pt x="13261" y="8168"/>
                  </a:lnTo>
                  <a:lnTo>
                    <a:pt x="13866" y="17"/>
                  </a:lnTo>
                  <a:lnTo>
                    <a:pt x="13634" y="1"/>
                  </a:lnTo>
                  <a:close/>
                  <a:moveTo>
                    <a:pt x="13013" y="8385"/>
                  </a:moveTo>
                  <a:lnTo>
                    <a:pt x="12209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3" y="8385"/>
                  </a:lnTo>
                  <a:close/>
                  <a:moveTo>
                    <a:pt x="12191" y="19431"/>
                  </a:moveTo>
                  <a:lnTo>
                    <a:pt x="11379" y="30244"/>
                  </a:lnTo>
                  <a:lnTo>
                    <a:pt x="11612" y="30260"/>
                  </a:lnTo>
                  <a:lnTo>
                    <a:pt x="12416" y="19447"/>
                  </a:lnTo>
                  <a:lnTo>
                    <a:pt x="12191" y="19431"/>
                  </a:lnTo>
                  <a:close/>
                  <a:moveTo>
                    <a:pt x="11363" y="30467"/>
                  </a:moveTo>
                  <a:lnTo>
                    <a:pt x="10557" y="41281"/>
                  </a:lnTo>
                  <a:lnTo>
                    <a:pt x="10790" y="41297"/>
                  </a:lnTo>
                  <a:lnTo>
                    <a:pt x="11594" y="30485"/>
                  </a:lnTo>
                  <a:lnTo>
                    <a:pt x="11363" y="30467"/>
                  </a:lnTo>
                  <a:close/>
                  <a:moveTo>
                    <a:pt x="10541" y="41512"/>
                  </a:moveTo>
                  <a:lnTo>
                    <a:pt x="9737" y="52327"/>
                  </a:lnTo>
                  <a:lnTo>
                    <a:pt x="9960" y="52343"/>
                  </a:lnTo>
                  <a:lnTo>
                    <a:pt x="10774" y="41530"/>
                  </a:lnTo>
                  <a:lnTo>
                    <a:pt x="10541" y="41512"/>
                  </a:lnTo>
                  <a:close/>
                  <a:moveTo>
                    <a:pt x="9721" y="52558"/>
                  </a:moveTo>
                  <a:lnTo>
                    <a:pt x="8907" y="63373"/>
                  </a:lnTo>
                  <a:lnTo>
                    <a:pt x="9140" y="63389"/>
                  </a:lnTo>
                  <a:lnTo>
                    <a:pt x="9944" y="52576"/>
                  </a:lnTo>
                  <a:lnTo>
                    <a:pt x="9721" y="52558"/>
                  </a:lnTo>
                  <a:close/>
                  <a:moveTo>
                    <a:pt x="8891" y="63603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4" y="63621"/>
                  </a:lnTo>
                  <a:lnTo>
                    <a:pt x="8891" y="63603"/>
                  </a:lnTo>
                  <a:close/>
                  <a:moveTo>
                    <a:pt x="8069" y="74641"/>
                  </a:moveTo>
                  <a:lnTo>
                    <a:pt x="7265" y="85456"/>
                  </a:lnTo>
                  <a:lnTo>
                    <a:pt x="7490" y="85472"/>
                  </a:lnTo>
                  <a:lnTo>
                    <a:pt x="8302" y="74659"/>
                  </a:lnTo>
                  <a:lnTo>
                    <a:pt x="8069" y="74641"/>
                  </a:lnTo>
                  <a:close/>
                  <a:moveTo>
                    <a:pt x="7249" y="85687"/>
                  </a:moveTo>
                  <a:lnTo>
                    <a:pt x="6437" y="96501"/>
                  </a:lnTo>
                  <a:lnTo>
                    <a:pt x="6668" y="96517"/>
                  </a:lnTo>
                  <a:lnTo>
                    <a:pt x="7472" y="85705"/>
                  </a:lnTo>
                  <a:lnTo>
                    <a:pt x="7249" y="85687"/>
                  </a:lnTo>
                  <a:close/>
                  <a:moveTo>
                    <a:pt x="6419" y="96732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0"/>
                  </a:lnTo>
                  <a:lnTo>
                    <a:pt x="6419" y="96732"/>
                  </a:lnTo>
                  <a:close/>
                  <a:moveTo>
                    <a:pt x="5599" y="107770"/>
                  </a:moveTo>
                  <a:lnTo>
                    <a:pt x="4795" y="118593"/>
                  </a:lnTo>
                  <a:lnTo>
                    <a:pt x="5018" y="118609"/>
                  </a:lnTo>
                  <a:lnTo>
                    <a:pt x="5830" y="107796"/>
                  </a:lnTo>
                  <a:lnTo>
                    <a:pt x="5599" y="107770"/>
                  </a:lnTo>
                  <a:close/>
                  <a:moveTo>
                    <a:pt x="4777" y="118816"/>
                  </a:moveTo>
                  <a:lnTo>
                    <a:pt x="3965" y="129628"/>
                  </a:lnTo>
                  <a:lnTo>
                    <a:pt x="4198" y="129646"/>
                  </a:lnTo>
                  <a:lnTo>
                    <a:pt x="5002" y="118832"/>
                  </a:lnTo>
                  <a:lnTo>
                    <a:pt x="4777" y="118816"/>
                  </a:lnTo>
                  <a:close/>
                  <a:moveTo>
                    <a:pt x="3949" y="129861"/>
                  </a:moveTo>
                  <a:lnTo>
                    <a:pt x="3143" y="140674"/>
                  </a:lnTo>
                  <a:lnTo>
                    <a:pt x="3376" y="140692"/>
                  </a:lnTo>
                  <a:lnTo>
                    <a:pt x="4180" y="129877"/>
                  </a:lnTo>
                  <a:lnTo>
                    <a:pt x="3949" y="129861"/>
                  </a:lnTo>
                  <a:close/>
                  <a:moveTo>
                    <a:pt x="3127" y="140907"/>
                  </a:moveTo>
                  <a:lnTo>
                    <a:pt x="2323" y="151720"/>
                  </a:lnTo>
                  <a:lnTo>
                    <a:pt x="2546" y="151738"/>
                  </a:lnTo>
                  <a:lnTo>
                    <a:pt x="3360" y="140923"/>
                  </a:lnTo>
                  <a:lnTo>
                    <a:pt x="3127" y="140907"/>
                  </a:lnTo>
                  <a:close/>
                  <a:moveTo>
                    <a:pt x="2307" y="151945"/>
                  </a:moveTo>
                  <a:lnTo>
                    <a:pt x="1493" y="162757"/>
                  </a:lnTo>
                  <a:lnTo>
                    <a:pt x="1726" y="162783"/>
                  </a:lnTo>
                  <a:lnTo>
                    <a:pt x="2530" y="151960"/>
                  </a:lnTo>
                  <a:lnTo>
                    <a:pt x="2307" y="151945"/>
                  </a:lnTo>
                  <a:close/>
                  <a:moveTo>
                    <a:pt x="1477" y="162990"/>
                  </a:moveTo>
                  <a:lnTo>
                    <a:pt x="673" y="173803"/>
                  </a:lnTo>
                  <a:lnTo>
                    <a:pt x="904" y="173821"/>
                  </a:lnTo>
                  <a:lnTo>
                    <a:pt x="1710" y="163006"/>
                  </a:lnTo>
                  <a:lnTo>
                    <a:pt x="1477" y="162990"/>
                  </a:lnTo>
                  <a:close/>
                  <a:moveTo>
                    <a:pt x="655" y="174036"/>
                  </a:moveTo>
                  <a:lnTo>
                    <a:pt x="1" y="182876"/>
                  </a:lnTo>
                  <a:lnTo>
                    <a:pt x="226" y="182892"/>
                  </a:lnTo>
                  <a:lnTo>
                    <a:pt x="888" y="174052"/>
                  </a:lnTo>
                  <a:lnTo>
                    <a:pt x="65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3"/>
            <p:cNvSpPr/>
            <p:nvPr/>
          </p:nvSpPr>
          <p:spPr>
            <a:xfrm>
              <a:off x="2116375" y="457925"/>
              <a:ext cx="346875" cy="4572275"/>
            </a:xfrm>
            <a:custGeom>
              <a:avLst/>
              <a:gdLst/>
              <a:ahLst/>
              <a:cxnLst/>
              <a:rect l="l" t="t" r="r" b="b"/>
              <a:pathLst>
                <a:path w="13875" h="182891" extrusionOk="0">
                  <a:moveTo>
                    <a:pt x="13641" y="1"/>
                  </a:moveTo>
                  <a:lnTo>
                    <a:pt x="13036" y="8160"/>
                  </a:lnTo>
                  <a:lnTo>
                    <a:pt x="13261" y="8176"/>
                  </a:lnTo>
                  <a:lnTo>
                    <a:pt x="13874" y="17"/>
                  </a:lnTo>
                  <a:lnTo>
                    <a:pt x="13641" y="1"/>
                  </a:lnTo>
                  <a:close/>
                  <a:moveTo>
                    <a:pt x="13020" y="8383"/>
                  </a:moveTo>
                  <a:lnTo>
                    <a:pt x="12206" y="19196"/>
                  </a:lnTo>
                  <a:lnTo>
                    <a:pt x="12439" y="19214"/>
                  </a:lnTo>
                  <a:lnTo>
                    <a:pt x="13243" y="8399"/>
                  </a:lnTo>
                  <a:lnTo>
                    <a:pt x="13020" y="8383"/>
                  </a:lnTo>
                  <a:close/>
                  <a:moveTo>
                    <a:pt x="12190" y="19429"/>
                  </a:moveTo>
                  <a:lnTo>
                    <a:pt x="11386" y="30242"/>
                  </a:lnTo>
                  <a:lnTo>
                    <a:pt x="11619" y="30260"/>
                  </a:lnTo>
                  <a:lnTo>
                    <a:pt x="12423" y="19445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4" y="41287"/>
                  </a:lnTo>
                  <a:lnTo>
                    <a:pt x="10789" y="41305"/>
                  </a:lnTo>
                  <a:lnTo>
                    <a:pt x="11601" y="30490"/>
                  </a:lnTo>
                  <a:lnTo>
                    <a:pt x="11370" y="30475"/>
                  </a:lnTo>
                  <a:close/>
                  <a:moveTo>
                    <a:pt x="10548" y="41512"/>
                  </a:moveTo>
                  <a:lnTo>
                    <a:pt x="9736" y="52325"/>
                  </a:lnTo>
                  <a:lnTo>
                    <a:pt x="9967" y="52351"/>
                  </a:lnTo>
                  <a:lnTo>
                    <a:pt x="10773" y="41528"/>
                  </a:lnTo>
                  <a:lnTo>
                    <a:pt x="10548" y="41512"/>
                  </a:lnTo>
                  <a:close/>
                  <a:moveTo>
                    <a:pt x="9719" y="52558"/>
                  </a:moveTo>
                  <a:lnTo>
                    <a:pt x="8914" y="63371"/>
                  </a:lnTo>
                  <a:lnTo>
                    <a:pt x="9147" y="63388"/>
                  </a:lnTo>
                  <a:lnTo>
                    <a:pt x="9951" y="5257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95" y="74416"/>
                  </a:lnTo>
                  <a:lnTo>
                    <a:pt x="8317" y="74434"/>
                  </a:lnTo>
                  <a:lnTo>
                    <a:pt x="9131" y="63619"/>
                  </a:lnTo>
                  <a:lnTo>
                    <a:pt x="8899" y="63603"/>
                  </a:lnTo>
                  <a:close/>
                  <a:moveTo>
                    <a:pt x="8077" y="74649"/>
                  </a:moveTo>
                  <a:lnTo>
                    <a:pt x="7265" y="85462"/>
                  </a:lnTo>
                  <a:lnTo>
                    <a:pt x="7497" y="85480"/>
                  </a:lnTo>
                  <a:lnTo>
                    <a:pt x="8301" y="74665"/>
                  </a:lnTo>
                  <a:lnTo>
                    <a:pt x="8077" y="74649"/>
                  </a:lnTo>
                  <a:close/>
                  <a:moveTo>
                    <a:pt x="7249" y="85687"/>
                  </a:moveTo>
                  <a:lnTo>
                    <a:pt x="6445" y="96499"/>
                  </a:lnTo>
                  <a:lnTo>
                    <a:pt x="6675" y="96515"/>
                  </a:lnTo>
                  <a:lnTo>
                    <a:pt x="7480" y="85703"/>
                  </a:lnTo>
                  <a:lnTo>
                    <a:pt x="7249" y="85687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8" y="107561"/>
                  </a:lnTo>
                  <a:lnTo>
                    <a:pt x="6660" y="96748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793" y="118591"/>
                  </a:lnTo>
                  <a:lnTo>
                    <a:pt x="5026" y="118607"/>
                  </a:lnTo>
                  <a:lnTo>
                    <a:pt x="5830" y="107794"/>
                  </a:lnTo>
                  <a:lnTo>
                    <a:pt x="5607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206" y="129652"/>
                  </a:lnTo>
                  <a:lnTo>
                    <a:pt x="5010" y="118839"/>
                  </a:lnTo>
                  <a:lnTo>
                    <a:pt x="4777" y="118824"/>
                  </a:lnTo>
                  <a:close/>
                  <a:moveTo>
                    <a:pt x="3957" y="129861"/>
                  </a:moveTo>
                  <a:lnTo>
                    <a:pt x="3151" y="140674"/>
                  </a:lnTo>
                  <a:lnTo>
                    <a:pt x="3376" y="140690"/>
                  </a:lnTo>
                  <a:lnTo>
                    <a:pt x="4188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4" y="151735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34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5" y="162988"/>
                  </a:moveTo>
                  <a:lnTo>
                    <a:pt x="681" y="173811"/>
                  </a:lnTo>
                  <a:lnTo>
                    <a:pt x="904" y="173827"/>
                  </a:lnTo>
                  <a:lnTo>
                    <a:pt x="1718" y="163014"/>
                  </a:lnTo>
                  <a:lnTo>
                    <a:pt x="1485" y="162988"/>
                  </a:lnTo>
                  <a:close/>
                  <a:moveTo>
                    <a:pt x="663" y="174034"/>
                  </a:moveTo>
                  <a:lnTo>
                    <a:pt x="0" y="182874"/>
                  </a:lnTo>
                  <a:lnTo>
                    <a:pt x="233" y="182890"/>
                  </a:lnTo>
                  <a:lnTo>
                    <a:pt x="888" y="174052"/>
                  </a:lnTo>
                  <a:lnTo>
                    <a:pt x="663" y="1740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3"/>
            <p:cNvSpPr/>
            <p:nvPr/>
          </p:nvSpPr>
          <p:spPr>
            <a:xfrm>
              <a:off x="2392500" y="4784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2" y="1"/>
                  </a:moveTo>
                  <a:lnTo>
                    <a:pt x="13029" y="8160"/>
                  </a:lnTo>
                  <a:lnTo>
                    <a:pt x="13262" y="8176"/>
                  </a:lnTo>
                  <a:lnTo>
                    <a:pt x="13867" y="17"/>
                  </a:lnTo>
                  <a:lnTo>
                    <a:pt x="13642" y="1"/>
                  </a:lnTo>
                  <a:close/>
                  <a:moveTo>
                    <a:pt x="13013" y="8393"/>
                  </a:moveTo>
                  <a:lnTo>
                    <a:pt x="12207" y="19206"/>
                  </a:lnTo>
                  <a:lnTo>
                    <a:pt x="12440" y="19222"/>
                  </a:lnTo>
                  <a:lnTo>
                    <a:pt x="13244" y="8409"/>
                  </a:lnTo>
                  <a:lnTo>
                    <a:pt x="13013" y="8393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0" y="30260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77"/>
                  </a:moveTo>
                  <a:lnTo>
                    <a:pt x="10557" y="41289"/>
                  </a:lnTo>
                  <a:lnTo>
                    <a:pt x="10790" y="41305"/>
                  </a:lnTo>
                  <a:lnTo>
                    <a:pt x="11594" y="30492"/>
                  </a:lnTo>
                  <a:lnTo>
                    <a:pt x="11371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68" y="52351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19" y="52558"/>
                  </a:moveTo>
                  <a:lnTo>
                    <a:pt x="8915" y="63381"/>
                  </a:lnTo>
                  <a:lnTo>
                    <a:pt x="9140" y="63396"/>
                  </a:lnTo>
                  <a:lnTo>
                    <a:pt x="9952" y="5258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603"/>
                  </a:lnTo>
                  <a:close/>
                  <a:moveTo>
                    <a:pt x="8069" y="74649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69" y="74649"/>
                  </a:lnTo>
                  <a:close/>
                  <a:moveTo>
                    <a:pt x="7249" y="85695"/>
                  </a:moveTo>
                  <a:lnTo>
                    <a:pt x="6445" y="96509"/>
                  </a:lnTo>
                  <a:lnTo>
                    <a:pt x="6668" y="96525"/>
                  </a:lnTo>
                  <a:lnTo>
                    <a:pt x="7480" y="85713"/>
                  </a:lnTo>
                  <a:lnTo>
                    <a:pt x="7249" y="85695"/>
                  </a:lnTo>
                  <a:close/>
                  <a:moveTo>
                    <a:pt x="6427" y="96732"/>
                  </a:moveTo>
                  <a:lnTo>
                    <a:pt x="5615" y="107547"/>
                  </a:lnTo>
                  <a:lnTo>
                    <a:pt x="5848" y="107571"/>
                  </a:lnTo>
                  <a:lnTo>
                    <a:pt x="6652" y="96750"/>
                  </a:lnTo>
                  <a:lnTo>
                    <a:pt x="6427" y="96732"/>
                  </a:lnTo>
                  <a:close/>
                  <a:moveTo>
                    <a:pt x="5599" y="107778"/>
                  </a:moveTo>
                  <a:lnTo>
                    <a:pt x="479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8"/>
                  </a:lnTo>
                  <a:lnTo>
                    <a:pt x="4206" y="129654"/>
                  </a:lnTo>
                  <a:lnTo>
                    <a:pt x="5010" y="118841"/>
                  </a:lnTo>
                  <a:lnTo>
                    <a:pt x="4777" y="118824"/>
                  </a:lnTo>
                  <a:close/>
                  <a:moveTo>
                    <a:pt x="3958" y="129869"/>
                  </a:moveTo>
                  <a:lnTo>
                    <a:pt x="3151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8" y="129869"/>
                  </a:lnTo>
                  <a:close/>
                  <a:moveTo>
                    <a:pt x="3128" y="140907"/>
                  </a:moveTo>
                  <a:lnTo>
                    <a:pt x="2324" y="151720"/>
                  </a:lnTo>
                  <a:lnTo>
                    <a:pt x="2554" y="151737"/>
                  </a:lnTo>
                  <a:lnTo>
                    <a:pt x="3360" y="140923"/>
                  </a:lnTo>
                  <a:lnTo>
                    <a:pt x="3128" y="140907"/>
                  </a:lnTo>
                  <a:close/>
                  <a:moveTo>
                    <a:pt x="2306" y="151952"/>
                  </a:moveTo>
                  <a:lnTo>
                    <a:pt x="1502" y="162765"/>
                  </a:lnTo>
                  <a:lnTo>
                    <a:pt x="1734" y="162783"/>
                  </a:lnTo>
                  <a:lnTo>
                    <a:pt x="2538" y="151968"/>
                  </a:lnTo>
                  <a:lnTo>
                    <a:pt x="2306" y="151952"/>
                  </a:lnTo>
                  <a:close/>
                  <a:moveTo>
                    <a:pt x="1486" y="162998"/>
                  </a:moveTo>
                  <a:lnTo>
                    <a:pt x="682" y="173811"/>
                  </a:lnTo>
                  <a:lnTo>
                    <a:pt x="905" y="173829"/>
                  </a:lnTo>
                  <a:lnTo>
                    <a:pt x="1709" y="163014"/>
                  </a:lnTo>
                  <a:lnTo>
                    <a:pt x="1486" y="162998"/>
                  </a:lnTo>
                  <a:close/>
                  <a:moveTo>
                    <a:pt x="656" y="174044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9" y="174060"/>
                  </a:lnTo>
                  <a:lnTo>
                    <a:pt x="656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3"/>
            <p:cNvSpPr/>
            <p:nvPr/>
          </p:nvSpPr>
          <p:spPr>
            <a:xfrm>
              <a:off x="2668650" y="49917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34" y="0"/>
                  </a:moveTo>
                  <a:lnTo>
                    <a:pt x="13029" y="8152"/>
                  </a:lnTo>
                  <a:lnTo>
                    <a:pt x="13261" y="8168"/>
                  </a:lnTo>
                  <a:lnTo>
                    <a:pt x="13866" y="16"/>
                  </a:lnTo>
                  <a:lnTo>
                    <a:pt x="13634" y="0"/>
                  </a:lnTo>
                  <a:close/>
                  <a:moveTo>
                    <a:pt x="13013" y="8383"/>
                  </a:moveTo>
                  <a:lnTo>
                    <a:pt x="12207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3" y="8383"/>
                  </a:lnTo>
                  <a:close/>
                  <a:moveTo>
                    <a:pt x="12191" y="19429"/>
                  </a:moveTo>
                  <a:lnTo>
                    <a:pt x="11379" y="30244"/>
                  </a:lnTo>
                  <a:lnTo>
                    <a:pt x="11610" y="30260"/>
                  </a:lnTo>
                  <a:lnTo>
                    <a:pt x="12416" y="19447"/>
                  </a:lnTo>
                  <a:lnTo>
                    <a:pt x="12191" y="19429"/>
                  </a:lnTo>
                  <a:close/>
                  <a:moveTo>
                    <a:pt x="11361" y="30466"/>
                  </a:moveTo>
                  <a:lnTo>
                    <a:pt x="10557" y="41279"/>
                  </a:lnTo>
                  <a:lnTo>
                    <a:pt x="10790" y="41297"/>
                  </a:lnTo>
                  <a:lnTo>
                    <a:pt x="11594" y="30482"/>
                  </a:lnTo>
                  <a:lnTo>
                    <a:pt x="11361" y="30466"/>
                  </a:lnTo>
                  <a:close/>
                  <a:moveTo>
                    <a:pt x="10541" y="41512"/>
                  </a:moveTo>
                  <a:lnTo>
                    <a:pt x="9737" y="52325"/>
                  </a:lnTo>
                  <a:lnTo>
                    <a:pt x="9968" y="52343"/>
                  </a:lnTo>
                  <a:lnTo>
                    <a:pt x="10774" y="41528"/>
                  </a:lnTo>
                  <a:lnTo>
                    <a:pt x="10541" y="41512"/>
                  </a:lnTo>
                  <a:close/>
                  <a:moveTo>
                    <a:pt x="9719" y="52558"/>
                  </a:moveTo>
                  <a:lnTo>
                    <a:pt x="8915" y="63370"/>
                  </a:lnTo>
                  <a:lnTo>
                    <a:pt x="9140" y="63388"/>
                  </a:lnTo>
                  <a:lnTo>
                    <a:pt x="9944" y="52574"/>
                  </a:lnTo>
                  <a:lnTo>
                    <a:pt x="9719" y="52558"/>
                  </a:lnTo>
                  <a:close/>
                  <a:moveTo>
                    <a:pt x="8891" y="63603"/>
                  </a:moveTo>
                  <a:lnTo>
                    <a:pt x="8087" y="74416"/>
                  </a:lnTo>
                  <a:lnTo>
                    <a:pt x="8318" y="74434"/>
                  </a:lnTo>
                  <a:lnTo>
                    <a:pt x="9122" y="63619"/>
                  </a:lnTo>
                  <a:lnTo>
                    <a:pt x="8891" y="63603"/>
                  </a:lnTo>
                  <a:close/>
                  <a:moveTo>
                    <a:pt x="8069" y="74641"/>
                  </a:moveTo>
                  <a:lnTo>
                    <a:pt x="7265" y="85454"/>
                  </a:lnTo>
                  <a:lnTo>
                    <a:pt x="7498" y="85472"/>
                  </a:lnTo>
                  <a:lnTo>
                    <a:pt x="8302" y="74657"/>
                  </a:lnTo>
                  <a:lnTo>
                    <a:pt x="8069" y="74641"/>
                  </a:lnTo>
                  <a:close/>
                  <a:moveTo>
                    <a:pt x="7249" y="85687"/>
                  </a:moveTo>
                  <a:lnTo>
                    <a:pt x="6445" y="96499"/>
                  </a:lnTo>
                  <a:lnTo>
                    <a:pt x="6668" y="96517"/>
                  </a:lnTo>
                  <a:lnTo>
                    <a:pt x="7472" y="85703"/>
                  </a:lnTo>
                  <a:lnTo>
                    <a:pt x="7249" y="85687"/>
                  </a:lnTo>
                  <a:close/>
                  <a:moveTo>
                    <a:pt x="6419" y="96732"/>
                  </a:moveTo>
                  <a:lnTo>
                    <a:pt x="5615" y="107545"/>
                  </a:lnTo>
                  <a:lnTo>
                    <a:pt x="5848" y="107563"/>
                  </a:lnTo>
                  <a:lnTo>
                    <a:pt x="6652" y="96748"/>
                  </a:lnTo>
                  <a:lnTo>
                    <a:pt x="6419" y="96732"/>
                  </a:lnTo>
                  <a:close/>
                  <a:moveTo>
                    <a:pt x="5599" y="107770"/>
                  </a:moveTo>
                  <a:lnTo>
                    <a:pt x="4793" y="118591"/>
                  </a:lnTo>
                  <a:lnTo>
                    <a:pt x="5026" y="118608"/>
                  </a:lnTo>
                  <a:lnTo>
                    <a:pt x="5830" y="107794"/>
                  </a:lnTo>
                  <a:lnTo>
                    <a:pt x="5599" y="107770"/>
                  </a:lnTo>
                  <a:close/>
                  <a:moveTo>
                    <a:pt x="4777" y="118815"/>
                  </a:moveTo>
                  <a:lnTo>
                    <a:pt x="3973" y="129628"/>
                  </a:lnTo>
                  <a:lnTo>
                    <a:pt x="4196" y="129644"/>
                  </a:lnTo>
                  <a:lnTo>
                    <a:pt x="5002" y="118831"/>
                  </a:lnTo>
                  <a:lnTo>
                    <a:pt x="4777" y="118815"/>
                  </a:lnTo>
                  <a:close/>
                  <a:moveTo>
                    <a:pt x="3957" y="129861"/>
                  </a:moveTo>
                  <a:lnTo>
                    <a:pt x="3143" y="140674"/>
                  </a:lnTo>
                  <a:lnTo>
                    <a:pt x="3376" y="140690"/>
                  </a:lnTo>
                  <a:lnTo>
                    <a:pt x="4180" y="129877"/>
                  </a:lnTo>
                  <a:lnTo>
                    <a:pt x="3957" y="129861"/>
                  </a:lnTo>
                  <a:close/>
                  <a:moveTo>
                    <a:pt x="3127" y="140907"/>
                  </a:moveTo>
                  <a:lnTo>
                    <a:pt x="2323" y="151719"/>
                  </a:lnTo>
                  <a:lnTo>
                    <a:pt x="2554" y="151735"/>
                  </a:lnTo>
                  <a:lnTo>
                    <a:pt x="3360" y="140923"/>
                  </a:lnTo>
                  <a:lnTo>
                    <a:pt x="3127" y="140907"/>
                  </a:lnTo>
                  <a:close/>
                  <a:moveTo>
                    <a:pt x="2305" y="151944"/>
                  </a:moveTo>
                  <a:lnTo>
                    <a:pt x="1501" y="162757"/>
                  </a:lnTo>
                  <a:lnTo>
                    <a:pt x="1726" y="162781"/>
                  </a:lnTo>
                  <a:lnTo>
                    <a:pt x="2538" y="151960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3" y="173803"/>
                  </a:lnTo>
                  <a:lnTo>
                    <a:pt x="904" y="173819"/>
                  </a:lnTo>
                  <a:lnTo>
                    <a:pt x="1708" y="163006"/>
                  </a:lnTo>
                  <a:lnTo>
                    <a:pt x="1485" y="162990"/>
                  </a:lnTo>
                  <a:close/>
                  <a:moveTo>
                    <a:pt x="655" y="174036"/>
                  </a:moveTo>
                  <a:lnTo>
                    <a:pt x="1" y="182874"/>
                  </a:lnTo>
                  <a:lnTo>
                    <a:pt x="226" y="182892"/>
                  </a:lnTo>
                  <a:lnTo>
                    <a:pt x="888" y="174051"/>
                  </a:lnTo>
                  <a:lnTo>
                    <a:pt x="65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3"/>
            <p:cNvSpPr/>
            <p:nvPr/>
          </p:nvSpPr>
          <p:spPr>
            <a:xfrm>
              <a:off x="2944600" y="51967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1" y="0"/>
                  </a:moveTo>
                  <a:lnTo>
                    <a:pt x="13036" y="8160"/>
                  </a:lnTo>
                  <a:lnTo>
                    <a:pt x="13269" y="8178"/>
                  </a:lnTo>
                  <a:lnTo>
                    <a:pt x="13874" y="18"/>
                  </a:lnTo>
                  <a:lnTo>
                    <a:pt x="13641" y="0"/>
                  </a:lnTo>
                  <a:close/>
                  <a:moveTo>
                    <a:pt x="13020" y="8385"/>
                  </a:moveTo>
                  <a:lnTo>
                    <a:pt x="12214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20" y="8385"/>
                  </a:lnTo>
                  <a:close/>
                  <a:moveTo>
                    <a:pt x="12190" y="19431"/>
                  </a:moveTo>
                  <a:lnTo>
                    <a:pt x="11386" y="30244"/>
                  </a:lnTo>
                  <a:lnTo>
                    <a:pt x="11617" y="30259"/>
                  </a:lnTo>
                  <a:lnTo>
                    <a:pt x="12423" y="19447"/>
                  </a:lnTo>
                  <a:lnTo>
                    <a:pt x="12190" y="19431"/>
                  </a:lnTo>
                  <a:close/>
                  <a:moveTo>
                    <a:pt x="11368" y="30476"/>
                  </a:moveTo>
                  <a:lnTo>
                    <a:pt x="10564" y="41289"/>
                  </a:lnTo>
                  <a:lnTo>
                    <a:pt x="10797" y="41305"/>
                  </a:lnTo>
                  <a:lnTo>
                    <a:pt x="11601" y="30492"/>
                  </a:lnTo>
                  <a:lnTo>
                    <a:pt x="11368" y="30476"/>
                  </a:lnTo>
                  <a:close/>
                  <a:moveTo>
                    <a:pt x="10548" y="41514"/>
                  </a:moveTo>
                  <a:lnTo>
                    <a:pt x="9744" y="52327"/>
                  </a:lnTo>
                  <a:lnTo>
                    <a:pt x="9967" y="52351"/>
                  </a:lnTo>
                  <a:lnTo>
                    <a:pt x="10781" y="41530"/>
                  </a:lnTo>
                  <a:lnTo>
                    <a:pt x="10548" y="41514"/>
                  </a:lnTo>
                  <a:close/>
                  <a:moveTo>
                    <a:pt x="9726" y="52560"/>
                  </a:moveTo>
                  <a:lnTo>
                    <a:pt x="8914" y="63372"/>
                  </a:lnTo>
                  <a:lnTo>
                    <a:pt x="9147" y="63388"/>
                  </a:lnTo>
                  <a:lnTo>
                    <a:pt x="9951" y="52576"/>
                  </a:lnTo>
                  <a:lnTo>
                    <a:pt x="9726" y="52560"/>
                  </a:lnTo>
                  <a:close/>
                  <a:moveTo>
                    <a:pt x="8899" y="63605"/>
                  </a:moveTo>
                  <a:lnTo>
                    <a:pt x="8094" y="74418"/>
                  </a:lnTo>
                  <a:lnTo>
                    <a:pt x="8325" y="74434"/>
                  </a:lnTo>
                  <a:lnTo>
                    <a:pt x="9129" y="63621"/>
                  </a:lnTo>
                  <a:lnTo>
                    <a:pt x="8899" y="63605"/>
                  </a:lnTo>
                  <a:close/>
                  <a:moveTo>
                    <a:pt x="8077" y="74651"/>
                  </a:moveTo>
                  <a:lnTo>
                    <a:pt x="7273" y="85464"/>
                  </a:lnTo>
                  <a:lnTo>
                    <a:pt x="7497" y="85480"/>
                  </a:lnTo>
                  <a:lnTo>
                    <a:pt x="8309" y="74667"/>
                  </a:lnTo>
                  <a:lnTo>
                    <a:pt x="8077" y="74651"/>
                  </a:lnTo>
                  <a:close/>
                  <a:moveTo>
                    <a:pt x="7257" y="85687"/>
                  </a:moveTo>
                  <a:lnTo>
                    <a:pt x="6443" y="96501"/>
                  </a:lnTo>
                  <a:lnTo>
                    <a:pt x="6675" y="96517"/>
                  </a:lnTo>
                  <a:lnTo>
                    <a:pt x="7480" y="85704"/>
                  </a:lnTo>
                  <a:lnTo>
                    <a:pt x="7257" y="85687"/>
                  </a:lnTo>
                  <a:close/>
                  <a:moveTo>
                    <a:pt x="6427" y="96732"/>
                  </a:moveTo>
                  <a:lnTo>
                    <a:pt x="5623" y="107547"/>
                  </a:lnTo>
                  <a:lnTo>
                    <a:pt x="5856" y="107563"/>
                  </a:lnTo>
                  <a:lnTo>
                    <a:pt x="6660" y="96750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801" y="118593"/>
                  </a:lnTo>
                  <a:lnTo>
                    <a:pt x="5026" y="118608"/>
                  </a:lnTo>
                  <a:lnTo>
                    <a:pt x="5838" y="107796"/>
                  </a:lnTo>
                  <a:lnTo>
                    <a:pt x="5607" y="107778"/>
                  </a:lnTo>
                  <a:close/>
                  <a:moveTo>
                    <a:pt x="4785" y="118823"/>
                  </a:moveTo>
                  <a:lnTo>
                    <a:pt x="3973" y="129638"/>
                  </a:lnTo>
                  <a:lnTo>
                    <a:pt x="4204" y="129654"/>
                  </a:lnTo>
                  <a:lnTo>
                    <a:pt x="5010" y="118841"/>
                  </a:lnTo>
                  <a:lnTo>
                    <a:pt x="4785" y="118823"/>
                  </a:lnTo>
                  <a:close/>
                  <a:moveTo>
                    <a:pt x="3955" y="129861"/>
                  </a:moveTo>
                  <a:lnTo>
                    <a:pt x="3151" y="140676"/>
                  </a:lnTo>
                  <a:lnTo>
                    <a:pt x="3384" y="140692"/>
                  </a:lnTo>
                  <a:lnTo>
                    <a:pt x="4188" y="129879"/>
                  </a:lnTo>
                  <a:lnTo>
                    <a:pt x="3955" y="129861"/>
                  </a:lnTo>
                  <a:close/>
                  <a:moveTo>
                    <a:pt x="3135" y="140907"/>
                  </a:moveTo>
                  <a:lnTo>
                    <a:pt x="2331" y="151721"/>
                  </a:lnTo>
                  <a:lnTo>
                    <a:pt x="2554" y="151737"/>
                  </a:lnTo>
                  <a:lnTo>
                    <a:pt x="3368" y="140925"/>
                  </a:lnTo>
                  <a:lnTo>
                    <a:pt x="3135" y="140907"/>
                  </a:lnTo>
                  <a:close/>
                  <a:moveTo>
                    <a:pt x="2313" y="151952"/>
                  </a:moveTo>
                  <a:lnTo>
                    <a:pt x="1501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13" y="151952"/>
                  </a:lnTo>
                  <a:close/>
                  <a:moveTo>
                    <a:pt x="1485" y="162990"/>
                  </a:moveTo>
                  <a:lnTo>
                    <a:pt x="681" y="173813"/>
                  </a:lnTo>
                  <a:lnTo>
                    <a:pt x="912" y="173829"/>
                  </a:lnTo>
                  <a:lnTo>
                    <a:pt x="1716" y="163006"/>
                  </a:lnTo>
                  <a:lnTo>
                    <a:pt x="1485" y="162990"/>
                  </a:lnTo>
                  <a:close/>
                  <a:moveTo>
                    <a:pt x="663" y="174036"/>
                  </a:moveTo>
                  <a:lnTo>
                    <a:pt x="0" y="182876"/>
                  </a:lnTo>
                  <a:lnTo>
                    <a:pt x="233" y="182892"/>
                  </a:lnTo>
                  <a:lnTo>
                    <a:pt x="896" y="174051"/>
                  </a:lnTo>
                  <a:lnTo>
                    <a:pt x="663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3"/>
            <p:cNvSpPr/>
            <p:nvPr/>
          </p:nvSpPr>
          <p:spPr>
            <a:xfrm>
              <a:off x="3220725" y="54022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7" y="8160"/>
                  </a:lnTo>
                  <a:lnTo>
                    <a:pt x="13260" y="8176"/>
                  </a:lnTo>
                  <a:lnTo>
                    <a:pt x="13875" y="16"/>
                  </a:lnTo>
                  <a:lnTo>
                    <a:pt x="13642" y="0"/>
                  </a:lnTo>
                  <a:close/>
                  <a:moveTo>
                    <a:pt x="13021" y="8391"/>
                  </a:moveTo>
                  <a:lnTo>
                    <a:pt x="12207" y="19206"/>
                  </a:lnTo>
                  <a:lnTo>
                    <a:pt x="12440" y="19222"/>
                  </a:lnTo>
                  <a:lnTo>
                    <a:pt x="13244" y="8409"/>
                  </a:lnTo>
                  <a:lnTo>
                    <a:pt x="13021" y="8391"/>
                  </a:lnTo>
                  <a:close/>
                  <a:moveTo>
                    <a:pt x="12191" y="19429"/>
                  </a:moveTo>
                  <a:lnTo>
                    <a:pt x="11387" y="30243"/>
                  </a:lnTo>
                  <a:lnTo>
                    <a:pt x="11618" y="30259"/>
                  </a:lnTo>
                  <a:lnTo>
                    <a:pt x="12424" y="19447"/>
                  </a:lnTo>
                  <a:lnTo>
                    <a:pt x="12191" y="19429"/>
                  </a:lnTo>
                  <a:close/>
                  <a:moveTo>
                    <a:pt x="11369" y="30474"/>
                  </a:moveTo>
                  <a:lnTo>
                    <a:pt x="10565" y="41289"/>
                  </a:lnTo>
                  <a:lnTo>
                    <a:pt x="10790" y="41305"/>
                  </a:lnTo>
                  <a:lnTo>
                    <a:pt x="11602" y="30492"/>
                  </a:lnTo>
                  <a:lnTo>
                    <a:pt x="11369" y="30474"/>
                  </a:lnTo>
                  <a:close/>
                  <a:moveTo>
                    <a:pt x="10549" y="41520"/>
                  </a:moveTo>
                  <a:lnTo>
                    <a:pt x="9737" y="52335"/>
                  </a:lnTo>
                  <a:lnTo>
                    <a:pt x="9968" y="52351"/>
                  </a:lnTo>
                  <a:lnTo>
                    <a:pt x="10772" y="41538"/>
                  </a:lnTo>
                  <a:lnTo>
                    <a:pt x="10549" y="41520"/>
                  </a:lnTo>
                  <a:close/>
                  <a:moveTo>
                    <a:pt x="9719" y="52558"/>
                  </a:moveTo>
                  <a:lnTo>
                    <a:pt x="8915" y="63380"/>
                  </a:lnTo>
                  <a:lnTo>
                    <a:pt x="9148" y="63396"/>
                  </a:lnTo>
                  <a:lnTo>
                    <a:pt x="9952" y="5257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95" y="74416"/>
                  </a:lnTo>
                  <a:lnTo>
                    <a:pt x="8318" y="74434"/>
                  </a:lnTo>
                  <a:lnTo>
                    <a:pt x="9130" y="63619"/>
                  </a:lnTo>
                  <a:lnTo>
                    <a:pt x="8899" y="63603"/>
                  </a:lnTo>
                  <a:close/>
                  <a:moveTo>
                    <a:pt x="8077" y="74649"/>
                  </a:moveTo>
                  <a:lnTo>
                    <a:pt x="7265" y="85462"/>
                  </a:lnTo>
                  <a:lnTo>
                    <a:pt x="7498" y="85480"/>
                  </a:lnTo>
                  <a:lnTo>
                    <a:pt x="8302" y="74665"/>
                  </a:lnTo>
                  <a:lnTo>
                    <a:pt x="8077" y="74649"/>
                  </a:lnTo>
                  <a:close/>
                  <a:moveTo>
                    <a:pt x="7249" y="85694"/>
                  </a:moveTo>
                  <a:lnTo>
                    <a:pt x="6443" y="96507"/>
                  </a:lnTo>
                  <a:lnTo>
                    <a:pt x="6676" y="96525"/>
                  </a:lnTo>
                  <a:lnTo>
                    <a:pt x="7480" y="85710"/>
                  </a:lnTo>
                  <a:lnTo>
                    <a:pt x="7249" y="85694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6" y="107563"/>
                  </a:lnTo>
                  <a:lnTo>
                    <a:pt x="6660" y="96748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793" y="118590"/>
                  </a:lnTo>
                  <a:lnTo>
                    <a:pt x="5026" y="118608"/>
                  </a:lnTo>
                  <a:lnTo>
                    <a:pt x="5830" y="107794"/>
                  </a:lnTo>
                  <a:lnTo>
                    <a:pt x="5607" y="107778"/>
                  </a:lnTo>
                  <a:close/>
                  <a:moveTo>
                    <a:pt x="4777" y="118823"/>
                  </a:moveTo>
                  <a:lnTo>
                    <a:pt x="3973" y="129636"/>
                  </a:lnTo>
                  <a:lnTo>
                    <a:pt x="4204" y="129654"/>
                  </a:lnTo>
                  <a:lnTo>
                    <a:pt x="5010" y="118839"/>
                  </a:lnTo>
                  <a:lnTo>
                    <a:pt x="4777" y="118823"/>
                  </a:lnTo>
                  <a:close/>
                  <a:moveTo>
                    <a:pt x="3956" y="129869"/>
                  </a:moveTo>
                  <a:lnTo>
                    <a:pt x="3151" y="140682"/>
                  </a:lnTo>
                  <a:lnTo>
                    <a:pt x="3376" y="140700"/>
                  </a:lnTo>
                  <a:lnTo>
                    <a:pt x="4188" y="129885"/>
                  </a:lnTo>
                  <a:lnTo>
                    <a:pt x="3956" y="129869"/>
                  </a:lnTo>
                  <a:close/>
                  <a:moveTo>
                    <a:pt x="3136" y="140907"/>
                  </a:moveTo>
                  <a:lnTo>
                    <a:pt x="2324" y="151719"/>
                  </a:lnTo>
                  <a:lnTo>
                    <a:pt x="2554" y="151735"/>
                  </a:lnTo>
                  <a:lnTo>
                    <a:pt x="3358" y="140923"/>
                  </a:lnTo>
                  <a:lnTo>
                    <a:pt x="3136" y="140907"/>
                  </a:lnTo>
                  <a:close/>
                  <a:moveTo>
                    <a:pt x="2306" y="151952"/>
                  </a:moveTo>
                  <a:lnTo>
                    <a:pt x="1502" y="162765"/>
                  </a:lnTo>
                  <a:lnTo>
                    <a:pt x="1734" y="162781"/>
                  </a:lnTo>
                  <a:lnTo>
                    <a:pt x="2538" y="151968"/>
                  </a:lnTo>
                  <a:lnTo>
                    <a:pt x="2306" y="151952"/>
                  </a:lnTo>
                  <a:close/>
                  <a:moveTo>
                    <a:pt x="1486" y="162998"/>
                  </a:moveTo>
                  <a:lnTo>
                    <a:pt x="682" y="173811"/>
                  </a:lnTo>
                  <a:lnTo>
                    <a:pt x="905" y="173826"/>
                  </a:lnTo>
                  <a:lnTo>
                    <a:pt x="1717" y="163014"/>
                  </a:lnTo>
                  <a:lnTo>
                    <a:pt x="1486" y="162998"/>
                  </a:lnTo>
                  <a:close/>
                  <a:moveTo>
                    <a:pt x="664" y="174035"/>
                  </a:moveTo>
                  <a:lnTo>
                    <a:pt x="1" y="182874"/>
                  </a:lnTo>
                  <a:lnTo>
                    <a:pt x="234" y="182892"/>
                  </a:lnTo>
                  <a:lnTo>
                    <a:pt x="889" y="174059"/>
                  </a:lnTo>
                  <a:lnTo>
                    <a:pt x="664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3"/>
            <p:cNvSpPr/>
            <p:nvPr/>
          </p:nvSpPr>
          <p:spPr>
            <a:xfrm>
              <a:off x="3496875" y="56092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42" y="0"/>
                  </a:moveTo>
                  <a:lnTo>
                    <a:pt x="13029" y="8152"/>
                  </a:lnTo>
                  <a:lnTo>
                    <a:pt x="13259" y="8170"/>
                  </a:lnTo>
                  <a:lnTo>
                    <a:pt x="13866" y="18"/>
                  </a:lnTo>
                  <a:lnTo>
                    <a:pt x="13642" y="0"/>
                  </a:lnTo>
                  <a:close/>
                  <a:moveTo>
                    <a:pt x="13011" y="8385"/>
                  </a:moveTo>
                  <a:lnTo>
                    <a:pt x="12207" y="19198"/>
                  </a:lnTo>
                  <a:lnTo>
                    <a:pt x="12439" y="19216"/>
                  </a:lnTo>
                  <a:lnTo>
                    <a:pt x="13243" y="8401"/>
                  </a:lnTo>
                  <a:lnTo>
                    <a:pt x="13011" y="8385"/>
                  </a:lnTo>
                  <a:close/>
                  <a:moveTo>
                    <a:pt x="12191" y="19431"/>
                  </a:moveTo>
                  <a:lnTo>
                    <a:pt x="11387" y="30243"/>
                  </a:lnTo>
                  <a:lnTo>
                    <a:pt x="11610" y="30261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69" y="30468"/>
                  </a:moveTo>
                  <a:lnTo>
                    <a:pt x="10557" y="41281"/>
                  </a:lnTo>
                  <a:lnTo>
                    <a:pt x="10790" y="41297"/>
                  </a:lnTo>
                  <a:lnTo>
                    <a:pt x="11594" y="30484"/>
                  </a:lnTo>
                  <a:lnTo>
                    <a:pt x="11369" y="30468"/>
                  </a:lnTo>
                  <a:close/>
                  <a:moveTo>
                    <a:pt x="10541" y="41514"/>
                  </a:moveTo>
                  <a:lnTo>
                    <a:pt x="9737" y="52327"/>
                  </a:lnTo>
                  <a:lnTo>
                    <a:pt x="9968" y="52343"/>
                  </a:lnTo>
                  <a:lnTo>
                    <a:pt x="10772" y="41530"/>
                  </a:lnTo>
                  <a:lnTo>
                    <a:pt x="10541" y="41514"/>
                  </a:lnTo>
                  <a:close/>
                  <a:moveTo>
                    <a:pt x="9719" y="52560"/>
                  </a:moveTo>
                  <a:lnTo>
                    <a:pt x="8915" y="63372"/>
                  </a:lnTo>
                  <a:lnTo>
                    <a:pt x="9140" y="63388"/>
                  </a:lnTo>
                  <a:lnTo>
                    <a:pt x="9952" y="52575"/>
                  </a:lnTo>
                  <a:lnTo>
                    <a:pt x="9719" y="52560"/>
                  </a:lnTo>
                  <a:close/>
                  <a:moveTo>
                    <a:pt x="8899" y="63597"/>
                  </a:moveTo>
                  <a:lnTo>
                    <a:pt x="8085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597"/>
                  </a:lnTo>
                  <a:close/>
                  <a:moveTo>
                    <a:pt x="8069" y="74643"/>
                  </a:moveTo>
                  <a:lnTo>
                    <a:pt x="7265" y="85456"/>
                  </a:lnTo>
                  <a:lnTo>
                    <a:pt x="7498" y="85471"/>
                  </a:lnTo>
                  <a:lnTo>
                    <a:pt x="8302" y="74659"/>
                  </a:lnTo>
                  <a:lnTo>
                    <a:pt x="8069" y="74643"/>
                  </a:lnTo>
                  <a:close/>
                  <a:moveTo>
                    <a:pt x="7249" y="85688"/>
                  </a:moveTo>
                  <a:lnTo>
                    <a:pt x="6443" y="96501"/>
                  </a:lnTo>
                  <a:lnTo>
                    <a:pt x="6668" y="96517"/>
                  </a:lnTo>
                  <a:lnTo>
                    <a:pt x="7480" y="85704"/>
                  </a:lnTo>
                  <a:lnTo>
                    <a:pt x="7249" y="85688"/>
                  </a:lnTo>
                  <a:close/>
                  <a:moveTo>
                    <a:pt x="6427" y="96734"/>
                  </a:moveTo>
                  <a:lnTo>
                    <a:pt x="5615" y="107547"/>
                  </a:lnTo>
                  <a:lnTo>
                    <a:pt x="5846" y="107563"/>
                  </a:lnTo>
                  <a:lnTo>
                    <a:pt x="6652" y="96750"/>
                  </a:lnTo>
                  <a:lnTo>
                    <a:pt x="6427" y="96734"/>
                  </a:lnTo>
                  <a:close/>
                  <a:moveTo>
                    <a:pt x="5597" y="107770"/>
                  </a:moveTo>
                  <a:lnTo>
                    <a:pt x="4793" y="118584"/>
                  </a:lnTo>
                  <a:lnTo>
                    <a:pt x="5026" y="118608"/>
                  </a:lnTo>
                  <a:lnTo>
                    <a:pt x="5830" y="107788"/>
                  </a:lnTo>
                  <a:lnTo>
                    <a:pt x="5597" y="107770"/>
                  </a:lnTo>
                  <a:close/>
                  <a:moveTo>
                    <a:pt x="4777" y="118815"/>
                  </a:moveTo>
                  <a:lnTo>
                    <a:pt x="3973" y="129630"/>
                  </a:lnTo>
                  <a:lnTo>
                    <a:pt x="4196" y="129646"/>
                  </a:lnTo>
                  <a:lnTo>
                    <a:pt x="5010" y="118833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43" y="140676"/>
                  </a:lnTo>
                  <a:lnTo>
                    <a:pt x="3376" y="140692"/>
                  </a:lnTo>
                  <a:lnTo>
                    <a:pt x="4180" y="129879"/>
                  </a:lnTo>
                  <a:lnTo>
                    <a:pt x="3955" y="129861"/>
                  </a:lnTo>
                  <a:close/>
                  <a:moveTo>
                    <a:pt x="3127" y="140907"/>
                  </a:moveTo>
                  <a:lnTo>
                    <a:pt x="2323" y="151721"/>
                  </a:lnTo>
                  <a:lnTo>
                    <a:pt x="2554" y="151737"/>
                  </a:lnTo>
                  <a:lnTo>
                    <a:pt x="3358" y="140924"/>
                  </a:lnTo>
                  <a:lnTo>
                    <a:pt x="3127" y="140907"/>
                  </a:lnTo>
                  <a:close/>
                  <a:moveTo>
                    <a:pt x="2305" y="151944"/>
                  </a:moveTo>
                  <a:lnTo>
                    <a:pt x="1501" y="162759"/>
                  </a:lnTo>
                  <a:lnTo>
                    <a:pt x="1726" y="162775"/>
                  </a:lnTo>
                  <a:lnTo>
                    <a:pt x="2538" y="151962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1" y="173805"/>
                  </a:lnTo>
                  <a:lnTo>
                    <a:pt x="904" y="173820"/>
                  </a:lnTo>
                  <a:lnTo>
                    <a:pt x="1708" y="163008"/>
                  </a:lnTo>
                  <a:lnTo>
                    <a:pt x="1485" y="162990"/>
                  </a:lnTo>
                  <a:close/>
                  <a:moveTo>
                    <a:pt x="655" y="174035"/>
                  </a:moveTo>
                  <a:lnTo>
                    <a:pt x="1" y="182876"/>
                  </a:lnTo>
                  <a:lnTo>
                    <a:pt x="233" y="182892"/>
                  </a:lnTo>
                  <a:lnTo>
                    <a:pt x="888" y="174053"/>
                  </a:lnTo>
                  <a:lnTo>
                    <a:pt x="655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3"/>
            <p:cNvSpPr/>
            <p:nvPr/>
          </p:nvSpPr>
          <p:spPr>
            <a:xfrm>
              <a:off x="3773025" y="58147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33" y="0"/>
                  </a:moveTo>
                  <a:lnTo>
                    <a:pt x="13028" y="8152"/>
                  </a:lnTo>
                  <a:lnTo>
                    <a:pt x="13259" y="8176"/>
                  </a:lnTo>
                  <a:lnTo>
                    <a:pt x="13866" y="16"/>
                  </a:lnTo>
                  <a:lnTo>
                    <a:pt x="13633" y="0"/>
                  </a:lnTo>
                  <a:close/>
                  <a:moveTo>
                    <a:pt x="13010" y="8383"/>
                  </a:moveTo>
                  <a:lnTo>
                    <a:pt x="12206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0" y="8383"/>
                  </a:lnTo>
                  <a:close/>
                  <a:moveTo>
                    <a:pt x="12190" y="19429"/>
                  </a:moveTo>
                  <a:lnTo>
                    <a:pt x="11378" y="30243"/>
                  </a:lnTo>
                  <a:lnTo>
                    <a:pt x="11609" y="30259"/>
                  </a:lnTo>
                  <a:lnTo>
                    <a:pt x="12413" y="19447"/>
                  </a:lnTo>
                  <a:lnTo>
                    <a:pt x="12190" y="19429"/>
                  </a:lnTo>
                  <a:close/>
                  <a:moveTo>
                    <a:pt x="11360" y="30474"/>
                  </a:moveTo>
                  <a:lnTo>
                    <a:pt x="10556" y="41289"/>
                  </a:lnTo>
                  <a:lnTo>
                    <a:pt x="10789" y="41305"/>
                  </a:lnTo>
                  <a:lnTo>
                    <a:pt x="11593" y="30492"/>
                  </a:lnTo>
                  <a:lnTo>
                    <a:pt x="11360" y="30474"/>
                  </a:lnTo>
                  <a:close/>
                  <a:moveTo>
                    <a:pt x="10540" y="41512"/>
                  </a:moveTo>
                  <a:lnTo>
                    <a:pt x="9736" y="52327"/>
                  </a:lnTo>
                  <a:lnTo>
                    <a:pt x="9959" y="52343"/>
                  </a:lnTo>
                  <a:lnTo>
                    <a:pt x="10771" y="41530"/>
                  </a:lnTo>
                  <a:lnTo>
                    <a:pt x="10540" y="41512"/>
                  </a:lnTo>
                  <a:close/>
                  <a:moveTo>
                    <a:pt x="9718" y="52557"/>
                  </a:moveTo>
                  <a:lnTo>
                    <a:pt x="8906" y="63372"/>
                  </a:lnTo>
                  <a:lnTo>
                    <a:pt x="9139" y="63388"/>
                  </a:lnTo>
                  <a:lnTo>
                    <a:pt x="9943" y="52575"/>
                  </a:lnTo>
                  <a:lnTo>
                    <a:pt x="9718" y="52557"/>
                  </a:lnTo>
                  <a:close/>
                  <a:moveTo>
                    <a:pt x="8891" y="63603"/>
                  </a:moveTo>
                  <a:lnTo>
                    <a:pt x="8085" y="74418"/>
                  </a:lnTo>
                  <a:lnTo>
                    <a:pt x="8317" y="74434"/>
                  </a:lnTo>
                  <a:lnTo>
                    <a:pt x="9121" y="63621"/>
                  </a:lnTo>
                  <a:lnTo>
                    <a:pt x="8891" y="63603"/>
                  </a:lnTo>
                  <a:close/>
                  <a:moveTo>
                    <a:pt x="8069" y="74649"/>
                  </a:moveTo>
                  <a:lnTo>
                    <a:pt x="7265" y="85463"/>
                  </a:lnTo>
                  <a:lnTo>
                    <a:pt x="7487" y="85479"/>
                  </a:lnTo>
                  <a:lnTo>
                    <a:pt x="8301" y="74667"/>
                  </a:lnTo>
                  <a:lnTo>
                    <a:pt x="8069" y="74649"/>
                  </a:lnTo>
                  <a:close/>
                  <a:moveTo>
                    <a:pt x="7249" y="85686"/>
                  </a:moveTo>
                  <a:lnTo>
                    <a:pt x="6435" y="96499"/>
                  </a:lnTo>
                  <a:lnTo>
                    <a:pt x="6667" y="96517"/>
                  </a:lnTo>
                  <a:lnTo>
                    <a:pt x="7472" y="85702"/>
                  </a:lnTo>
                  <a:lnTo>
                    <a:pt x="7249" y="85686"/>
                  </a:lnTo>
                  <a:close/>
                  <a:moveTo>
                    <a:pt x="6419" y="96732"/>
                  </a:moveTo>
                  <a:lnTo>
                    <a:pt x="5615" y="107545"/>
                  </a:lnTo>
                  <a:lnTo>
                    <a:pt x="5846" y="107563"/>
                  </a:lnTo>
                  <a:lnTo>
                    <a:pt x="6652" y="96748"/>
                  </a:lnTo>
                  <a:lnTo>
                    <a:pt x="6419" y="96732"/>
                  </a:lnTo>
                  <a:close/>
                  <a:moveTo>
                    <a:pt x="5597" y="107778"/>
                  </a:moveTo>
                  <a:lnTo>
                    <a:pt x="4793" y="118590"/>
                  </a:lnTo>
                  <a:lnTo>
                    <a:pt x="5018" y="118608"/>
                  </a:lnTo>
                  <a:lnTo>
                    <a:pt x="5830" y="107794"/>
                  </a:lnTo>
                  <a:lnTo>
                    <a:pt x="5597" y="107778"/>
                  </a:lnTo>
                  <a:close/>
                  <a:moveTo>
                    <a:pt x="4777" y="118815"/>
                  </a:moveTo>
                  <a:lnTo>
                    <a:pt x="3973" y="129636"/>
                  </a:lnTo>
                  <a:lnTo>
                    <a:pt x="4196" y="129654"/>
                  </a:lnTo>
                  <a:lnTo>
                    <a:pt x="5000" y="118839"/>
                  </a:lnTo>
                  <a:lnTo>
                    <a:pt x="4777" y="118815"/>
                  </a:lnTo>
                  <a:close/>
                  <a:moveTo>
                    <a:pt x="3947" y="129861"/>
                  </a:moveTo>
                  <a:lnTo>
                    <a:pt x="3143" y="140674"/>
                  </a:lnTo>
                  <a:lnTo>
                    <a:pt x="3376" y="140692"/>
                  </a:lnTo>
                  <a:lnTo>
                    <a:pt x="4180" y="129877"/>
                  </a:lnTo>
                  <a:lnTo>
                    <a:pt x="3947" y="129861"/>
                  </a:lnTo>
                  <a:close/>
                  <a:moveTo>
                    <a:pt x="3127" y="140906"/>
                  </a:moveTo>
                  <a:lnTo>
                    <a:pt x="2323" y="151719"/>
                  </a:lnTo>
                  <a:lnTo>
                    <a:pt x="2554" y="151737"/>
                  </a:lnTo>
                  <a:lnTo>
                    <a:pt x="3358" y="140922"/>
                  </a:lnTo>
                  <a:lnTo>
                    <a:pt x="3127" y="140906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26" y="162783"/>
                  </a:lnTo>
                  <a:lnTo>
                    <a:pt x="2530" y="151968"/>
                  </a:lnTo>
                  <a:lnTo>
                    <a:pt x="2305" y="151952"/>
                  </a:lnTo>
                  <a:close/>
                  <a:moveTo>
                    <a:pt x="1477" y="162990"/>
                  </a:moveTo>
                  <a:lnTo>
                    <a:pt x="671" y="173802"/>
                  </a:lnTo>
                  <a:lnTo>
                    <a:pt x="904" y="173828"/>
                  </a:lnTo>
                  <a:lnTo>
                    <a:pt x="1708" y="163006"/>
                  </a:lnTo>
                  <a:lnTo>
                    <a:pt x="1477" y="162990"/>
                  </a:lnTo>
                  <a:close/>
                  <a:moveTo>
                    <a:pt x="655" y="174035"/>
                  </a:moveTo>
                  <a:lnTo>
                    <a:pt x="0" y="182874"/>
                  </a:lnTo>
                  <a:lnTo>
                    <a:pt x="223" y="182892"/>
                  </a:lnTo>
                  <a:lnTo>
                    <a:pt x="888" y="174051"/>
                  </a:lnTo>
                  <a:lnTo>
                    <a:pt x="655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3"/>
            <p:cNvSpPr/>
            <p:nvPr/>
          </p:nvSpPr>
          <p:spPr>
            <a:xfrm>
              <a:off x="4048950" y="60197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7" y="8160"/>
                  </a:lnTo>
                  <a:lnTo>
                    <a:pt x="13260" y="8178"/>
                  </a:lnTo>
                  <a:lnTo>
                    <a:pt x="13875" y="18"/>
                  </a:lnTo>
                  <a:lnTo>
                    <a:pt x="13642" y="0"/>
                  </a:lnTo>
                  <a:close/>
                  <a:moveTo>
                    <a:pt x="13019" y="8385"/>
                  </a:moveTo>
                  <a:lnTo>
                    <a:pt x="12207" y="19206"/>
                  </a:lnTo>
                  <a:lnTo>
                    <a:pt x="12440" y="19224"/>
                  </a:lnTo>
                  <a:lnTo>
                    <a:pt x="13244" y="8409"/>
                  </a:lnTo>
                  <a:lnTo>
                    <a:pt x="13019" y="8385"/>
                  </a:lnTo>
                  <a:close/>
                  <a:moveTo>
                    <a:pt x="12191" y="19431"/>
                  </a:moveTo>
                  <a:lnTo>
                    <a:pt x="11387" y="30243"/>
                  </a:lnTo>
                  <a:lnTo>
                    <a:pt x="11618" y="30261"/>
                  </a:lnTo>
                  <a:lnTo>
                    <a:pt x="12422" y="19446"/>
                  </a:lnTo>
                  <a:lnTo>
                    <a:pt x="12191" y="19431"/>
                  </a:lnTo>
                  <a:close/>
                  <a:moveTo>
                    <a:pt x="11369" y="30476"/>
                  </a:moveTo>
                  <a:lnTo>
                    <a:pt x="10565" y="41289"/>
                  </a:lnTo>
                  <a:lnTo>
                    <a:pt x="10790" y="41307"/>
                  </a:lnTo>
                  <a:lnTo>
                    <a:pt x="11602" y="30492"/>
                  </a:lnTo>
                  <a:lnTo>
                    <a:pt x="11369" y="30476"/>
                  </a:lnTo>
                  <a:close/>
                  <a:moveTo>
                    <a:pt x="10549" y="41522"/>
                  </a:moveTo>
                  <a:lnTo>
                    <a:pt x="9745" y="52335"/>
                  </a:lnTo>
                  <a:lnTo>
                    <a:pt x="9968" y="52352"/>
                  </a:lnTo>
                  <a:lnTo>
                    <a:pt x="10772" y="41538"/>
                  </a:lnTo>
                  <a:lnTo>
                    <a:pt x="10549" y="41522"/>
                  </a:lnTo>
                  <a:close/>
                  <a:moveTo>
                    <a:pt x="9719" y="52559"/>
                  </a:moveTo>
                  <a:lnTo>
                    <a:pt x="8915" y="63372"/>
                  </a:lnTo>
                  <a:lnTo>
                    <a:pt x="9148" y="63398"/>
                  </a:lnTo>
                  <a:lnTo>
                    <a:pt x="9952" y="52575"/>
                  </a:lnTo>
                  <a:lnTo>
                    <a:pt x="9719" y="52559"/>
                  </a:lnTo>
                  <a:close/>
                  <a:moveTo>
                    <a:pt x="8899" y="63605"/>
                  </a:moveTo>
                  <a:lnTo>
                    <a:pt x="8093" y="74418"/>
                  </a:lnTo>
                  <a:lnTo>
                    <a:pt x="8326" y="74434"/>
                  </a:lnTo>
                  <a:lnTo>
                    <a:pt x="9130" y="63621"/>
                  </a:lnTo>
                  <a:lnTo>
                    <a:pt x="8899" y="63605"/>
                  </a:lnTo>
                  <a:close/>
                  <a:moveTo>
                    <a:pt x="8077" y="74651"/>
                  </a:moveTo>
                  <a:lnTo>
                    <a:pt x="7273" y="85463"/>
                  </a:lnTo>
                  <a:lnTo>
                    <a:pt x="7496" y="85479"/>
                  </a:lnTo>
                  <a:lnTo>
                    <a:pt x="8302" y="74667"/>
                  </a:lnTo>
                  <a:lnTo>
                    <a:pt x="8077" y="74651"/>
                  </a:lnTo>
                  <a:close/>
                  <a:moveTo>
                    <a:pt x="7247" y="85696"/>
                  </a:moveTo>
                  <a:lnTo>
                    <a:pt x="6443" y="96509"/>
                  </a:lnTo>
                  <a:lnTo>
                    <a:pt x="6676" y="96525"/>
                  </a:lnTo>
                  <a:lnTo>
                    <a:pt x="7480" y="85712"/>
                  </a:lnTo>
                  <a:lnTo>
                    <a:pt x="7247" y="85696"/>
                  </a:lnTo>
                  <a:close/>
                  <a:moveTo>
                    <a:pt x="6427" y="96734"/>
                  </a:moveTo>
                  <a:lnTo>
                    <a:pt x="5623" y="107547"/>
                  </a:lnTo>
                  <a:lnTo>
                    <a:pt x="5854" y="107563"/>
                  </a:lnTo>
                  <a:lnTo>
                    <a:pt x="6660" y="96750"/>
                  </a:lnTo>
                  <a:lnTo>
                    <a:pt x="6427" y="96734"/>
                  </a:lnTo>
                  <a:close/>
                  <a:moveTo>
                    <a:pt x="5605" y="107780"/>
                  </a:moveTo>
                  <a:lnTo>
                    <a:pt x="4801" y="118592"/>
                  </a:lnTo>
                  <a:lnTo>
                    <a:pt x="5026" y="118608"/>
                  </a:lnTo>
                  <a:lnTo>
                    <a:pt x="5830" y="107795"/>
                  </a:lnTo>
                  <a:lnTo>
                    <a:pt x="5605" y="107780"/>
                  </a:lnTo>
                  <a:close/>
                  <a:moveTo>
                    <a:pt x="4785" y="118825"/>
                  </a:moveTo>
                  <a:lnTo>
                    <a:pt x="3973" y="129638"/>
                  </a:lnTo>
                  <a:lnTo>
                    <a:pt x="4204" y="129654"/>
                  </a:lnTo>
                  <a:lnTo>
                    <a:pt x="5008" y="118841"/>
                  </a:lnTo>
                  <a:lnTo>
                    <a:pt x="4785" y="118825"/>
                  </a:lnTo>
                  <a:close/>
                  <a:moveTo>
                    <a:pt x="3956" y="129871"/>
                  </a:moveTo>
                  <a:lnTo>
                    <a:pt x="3151" y="140684"/>
                  </a:lnTo>
                  <a:lnTo>
                    <a:pt x="3384" y="140699"/>
                  </a:lnTo>
                  <a:lnTo>
                    <a:pt x="4188" y="129887"/>
                  </a:lnTo>
                  <a:lnTo>
                    <a:pt x="3956" y="129871"/>
                  </a:lnTo>
                  <a:close/>
                  <a:moveTo>
                    <a:pt x="3136" y="140906"/>
                  </a:moveTo>
                  <a:lnTo>
                    <a:pt x="2332" y="151721"/>
                  </a:lnTo>
                  <a:lnTo>
                    <a:pt x="2554" y="151737"/>
                  </a:lnTo>
                  <a:lnTo>
                    <a:pt x="3366" y="140924"/>
                  </a:lnTo>
                  <a:lnTo>
                    <a:pt x="3136" y="140906"/>
                  </a:lnTo>
                  <a:close/>
                  <a:moveTo>
                    <a:pt x="2314" y="151952"/>
                  </a:moveTo>
                  <a:lnTo>
                    <a:pt x="1502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14" y="151952"/>
                  </a:lnTo>
                  <a:close/>
                  <a:moveTo>
                    <a:pt x="1486" y="162998"/>
                  </a:moveTo>
                  <a:lnTo>
                    <a:pt x="680" y="173812"/>
                  </a:lnTo>
                  <a:lnTo>
                    <a:pt x="912" y="173828"/>
                  </a:lnTo>
                  <a:lnTo>
                    <a:pt x="1717" y="163016"/>
                  </a:lnTo>
                  <a:lnTo>
                    <a:pt x="1486" y="162998"/>
                  </a:lnTo>
                  <a:close/>
                  <a:moveTo>
                    <a:pt x="664" y="174035"/>
                  </a:moveTo>
                  <a:lnTo>
                    <a:pt x="1" y="182876"/>
                  </a:lnTo>
                  <a:lnTo>
                    <a:pt x="232" y="182892"/>
                  </a:lnTo>
                  <a:lnTo>
                    <a:pt x="897" y="174061"/>
                  </a:lnTo>
                  <a:lnTo>
                    <a:pt x="664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3"/>
            <p:cNvSpPr/>
            <p:nvPr/>
          </p:nvSpPr>
          <p:spPr>
            <a:xfrm>
              <a:off x="4325100" y="62272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6" y="8152"/>
                  </a:lnTo>
                  <a:lnTo>
                    <a:pt x="13259" y="8168"/>
                  </a:lnTo>
                  <a:lnTo>
                    <a:pt x="13874" y="16"/>
                  </a:lnTo>
                  <a:lnTo>
                    <a:pt x="13642" y="0"/>
                  </a:lnTo>
                  <a:close/>
                  <a:moveTo>
                    <a:pt x="13011" y="8385"/>
                  </a:moveTo>
                  <a:lnTo>
                    <a:pt x="12207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11" y="8385"/>
                  </a:lnTo>
                  <a:close/>
                  <a:moveTo>
                    <a:pt x="12191" y="19430"/>
                  </a:moveTo>
                  <a:lnTo>
                    <a:pt x="11387" y="30243"/>
                  </a:lnTo>
                  <a:lnTo>
                    <a:pt x="11617" y="30259"/>
                  </a:lnTo>
                  <a:lnTo>
                    <a:pt x="12422" y="19446"/>
                  </a:lnTo>
                  <a:lnTo>
                    <a:pt x="12191" y="19430"/>
                  </a:lnTo>
                  <a:close/>
                  <a:moveTo>
                    <a:pt x="11369" y="30466"/>
                  </a:moveTo>
                  <a:lnTo>
                    <a:pt x="10565" y="41281"/>
                  </a:lnTo>
                  <a:lnTo>
                    <a:pt x="10790" y="41297"/>
                  </a:lnTo>
                  <a:lnTo>
                    <a:pt x="11594" y="30484"/>
                  </a:lnTo>
                  <a:lnTo>
                    <a:pt x="11369" y="30466"/>
                  </a:lnTo>
                  <a:close/>
                  <a:moveTo>
                    <a:pt x="10541" y="41512"/>
                  </a:moveTo>
                  <a:lnTo>
                    <a:pt x="9735" y="52327"/>
                  </a:lnTo>
                  <a:lnTo>
                    <a:pt x="9968" y="52342"/>
                  </a:lnTo>
                  <a:lnTo>
                    <a:pt x="10772" y="41530"/>
                  </a:lnTo>
                  <a:lnTo>
                    <a:pt x="10541" y="41512"/>
                  </a:lnTo>
                  <a:close/>
                  <a:moveTo>
                    <a:pt x="9719" y="52557"/>
                  </a:moveTo>
                  <a:lnTo>
                    <a:pt x="8915" y="63372"/>
                  </a:lnTo>
                  <a:lnTo>
                    <a:pt x="9148" y="63388"/>
                  </a:lnTo>
                  <a:lnTo>
                    <a:pt x="9952" y="52575"/>
                  </a:lnTo>
                  <a:lnTo>
                    <a:pt x="9719" y="52557"/>
                  </a:lnTo>
                  <a:close/>
                  <a:moveTo>
                    <a:pt x="8899" y="63595"/>
                  </a:moveTo>
                  <a:lnTo>
                    <a:pt x="8093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595"/>
                  </a:lnTo>
                  <a:close/>
                  <a:moveTo>
                    <a:pt x="8077" y="74641"/>
                  </a:moveTo>
                  <a:lnTo>
                    <a:pt x="7265" y="85455"/>
                  </a:lnTo>
                  <a:lnTo>
                    <a:pt x="7496" y="85471"/>
                  </a:lnTo>
                  <a:lnTo>
                    <a:pt x="8302" y="74659"/>
                  </a:lnTo>
                  <a:lnTo>
                    <a:pt x="8077" y="74641"/>
                  </a:lnTo>
                  <a:close/>
                  <a:moveTo>
                    <a:pt x="7247" y="85686"/>
                  </a:moveTo>
                  <a:lnTo>
                    <a:pt x="6443" y="96501"/>
                  </a:lnTo>
                  <a:lnTo>
                    <a:pt x="6676" y="96517"/>
                  </a:lnTo>
                  <a:lnTo>
                    <a:pt x="7480" y="85704"/>
                  </a:lnTo>
                  <a:lnTo>
                    <a:pt x="7247" y="85686"/>
                  </a:lnTo>
                  <a:close/>
                  <a:moveTo>
                    <a:pt x="6427" y="96732"/>
                  </a:moveTo>
                  <a:lnTo>
                    <a:pt x="5623" y="107547"/>
                  </a:lnTo>
                  <a:lnTo>
                    <a:pt x="5846" y="107563"/>
                  </a:lnTo>
                  <a:lnTo>
                    <a:pt x="6660" y="96750"/>
                  </a:lnTo>
                  <a:lnTo>
                    <a:pt x="6427" y="96732"/>
                  </a:lnTo>
                  <a:close/>
                  <a:moveTo>
                    <a:pt x="5605" y="107770"/>
                  </a:moveTo>
                  <a:lnTo>
                    <a:pt x="4793" y="118582"/>
                  </a:lnTo>
                  <a:lnTo>
                    <a:pt x="5026" y="118608"/>
                  </a:lnTo>
                  <a:lnTo>
                    <a:pt x="5830" y="107785"/>
                  </a:lnTo>
                  <a:lnTo>
                    <a:pt x="5605" y="107770"/>
                  </a:lnTo>
                  <a:close/>
                  <a:moveTo>
                    <a:pt x="4777" y="118815"/>
                  </a:moveTo>
                  <a:lnTo>
                    <a:pt x="3973" y="129628"/>
                  </a:lnTo>
                  <a:lnTo>
                    <a:pt x="4204" y="129646"/>
                  </a:lnTo>
                  <a:lnTo>
                    <a:pt x="5008" y="118831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51" y="140673"/>
                  </a:lnTo>
                  <a:lnTo>
                    <a:pt x="3376" y="140691"/>
                  </a:lnTo>
                  <a:lnTo>
                    <a:pt x="4188" y="129877"/>
                  </a:lnTo>
                  <a:lnTo>
                    <a:pt x="3955" y="129861"/>
                  </a:lnTo>
                  <a:close/>
                  <a:moveTo>
                    <a:pt x="3135" y="140906"/>
                  </a:moveTo>
                  <a:lnTo>
                    <a:pt x="2321" y="151719"/>
                  </a:lnTo>
                  <a:lnTo>
                    <a:pt x="2554" y="151737"/>
                  </a:lnTo>
                  <a:lnTo>
                    <a:pt x="3358" y="140922"/>
                  </a:lnTo>
                  <a:lnTo>
                    <a:pt x="3135" y="140906"/>
                  </a:lnTo>
                  <a:close/>
                  <a:moveTo>
                    <a:pt x="2305" y="151944"/>
                  </a:moveTo>
                  <a:lnTo>
                    <a:pt x="1501" y="162757"/>
                  </a:lnTo>
                  <a:lnTo>
                    <a:pt x="1734" y="162775"/>
                  </a:lnTo>
                  <a:lnTo>
                    <a:pt x="2538" y="151960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9" y="173802"/>
                  </a:lnTo>
                  <a:lnTo>
                    <a:pt x="904" y="173820"/>
                  </a:lnTo>
                  <a:lnTo>
                    <a:pt x="1716" y="163006"/>
                  </a:lnTo>
                  <a:lnTo>
                    <a:pt x="1485" y="162990"/>
                  </a:lnTo>
                  <a:close/>
                  <a:moveTo>
                    <a:pt x="663" y="174035"/>
                  </a:moveTo>
                  <a:lnTo>
                    <a:pt x="1" y="182876"/>
                  </a:lnTo>
                  <a:lnTo>
                    <a:pt x="231" y="182892"/>
                  </a:lnTo>
                  <a:lnTo>
                    <a:pt x="888" y="174051"/>
                  </a:lnTo>
                  <a:lnTo>
                    <a:pt x="663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3"/>
            <p:cNvSpPr/>
            <p:nvPr/>
          </p:nvSpPr>
          <p:spPr>
            <a:xfrm>
              <a:off x="4601250" y="643275"/>
              <a:ext cx="346625" cy="4572250"/>
            </a:xfrm>
            <a:custGeom>
              <a:avLst/>
              <a:gdLst/>
              <a:ahLst/>
              <a:cxnLst/>
              <a:rect l="l" t="t" r="r" b="b"/>
              <a:pathLst>
                <a:path w="13865" h="182890" extrusionOk="0">
                  <a:moveTo>
                    <a:pt x="13641" y="0"/>
                  </a:moveTo>
                  <a:lnTo>
                    <a:pt x="13028" y="8150"/>
                  </a:lnTo>
                  <a:lnTo>
                    <a:pt x="13259" y="8176"/>
                  </a:lnTo>
                  <a:lnTo>
                    <a:pt x="13864" y="16"/>
                  </a:lnTo>
                  <a:lnTo>
                    <a:pt x="13641" y="0"/>
                  </a:lnTo>
                  <a:close/>
                  <a:moveTo>
                    <a:pt x="13010" y="8383"/>
                  </a:moveTo>
                  <a:lnTo>
                    <a:pt x="12206" y="19196"/>
                  </a:lnTo>
                  <a:lnTo>
                    <a:pt x="12439" y="19214"/>
                  </a:lnTo>
                  <a:lnTo>
                    <a:pt x="13243" y="8399"/>
                  </a:lnTo>
                  <a:lnTo>
                    <a:pt x="13010" y="8383"/>
                  </a:lnTo>
                  <a:close/>
                  <a:moveTo>
                    <a:pt x="12190" y="19428"/>
                  </a:moveTo>
                  <a:lnTo>
                    <a:pt x="11386" y="30241"/>
                  </a:lnTo>
                  <a:lnTo>
                    <a:pt x="11609" y="30259"/>
                  </a:lnTo>
                  <a:lnTo>
                    <a:pt x="12421" y="19444"/>
                  </a:lnTo>
                  <a:lnTo>
                    <a:pt x="12190" y="19428"/>
                  </a:lnTo>
                  <a:close/>
                  <a:moveTo>
                    <a:pt x="11368" y="30474"/>
                  </a:moveTo>
                  <a:lnTo>
                    <a:pt x="10556" y="41287"/>
                  </a:lnTo>
                  <a:lnTo>
                    <a:pt x="10789" y="41305"/>
                  </a:lnTo>
                  <a:lnTo>
                    <a:pt x="11593" y="30490"/>
                  </a:lnTo>
                  <a:lnTo>
                    <a:pt x="11368" y="30474"/>
                  </a:lnTo>
                  <a:close/>
                  <a:moveTo>
                    <a:pt x="10540" y="41512"/>
                  </a:moveTo>
                  <a:lnTo>
                    <a:pt x="9734" y="52324"/>
                  </a:lnTo>
                  <a:lnTo>
                    <a:pt x="9967" y="52342"/>
                  </a:lnTo>
                  <a:lnTo>
                    <a:pt x="10771" y="41528"/>
                  </a:lnTo>
                  <a:lnTo>
                    <a:pt x="10540" y="41512"/>
                  </a:lnTo>
                  <a:close/>
                  <a:moveTo>
                    <a:pt x="9718" y="52557"/>
                  </a:moveTo>
                  <a:lnTo>
                    <a:pt x="8914" y="63370"/>
                  </a:lnTo>
                  <a:lnTo>
                    <a:pt x="9137" y="63388"/>
                  </a:lnTo>
                  <a:lnTo>
                    <a:pt x="9951" y="52573"/>
                  </a:lnTo>
                  <a:lnTo>
                    <a:pt x="9718" y="52557"/>
                  </a:lnTo>
                  <a:close/>
                  <a:moveTo>
                    <a:pt x="8898" y="63603"/>
                  </a:moveTo>
                  <a:lnTo>
                    <a:pt x="8084" y="74416"/>
                  </a:lnTo>
                  <a:lnTo>
                    <a:pt x="8317" y="74434"/>
                  </a:lnTo>
                  <a:lnTo>
                    <a:pt x="9121" y="63619"/>
                  </a:lnTo>
                  <a:lnTo>
                    <a:pt x="8898" y="63603"/>
                  </a:lnTo>
                  <a:close/>
                  <a:moveTo>
                    <a:pt x="8069" y="74649"/>
                  </a:moveTo>
                  <a:lnTo>
                    <a:pt x="7265" y="85461"/>
                  </a:lnTo>
                  <a:lnTo>
                    <a:pt x="7495" y="85479"/>
                  </a:lnTo>
                  <a:lnTo>
                    <a:pt x="8301" y="74664"/>
                  </a:lnTo>
                  <a:lnTo>
                    <a:pt x="8069" y="74649"/>
                  </a:lnTo>
                  <a:close/>
                  <a:moveTo>
                    <a:pt x="7247" y="85686"/>
                  </a:moveTo>
                  <a:lnTo>
                    <a:pt x="6443" y="96499"/>
                  </a:lnTo>
                  <a:lnTo>
                    <a:pt x="6667" y="96515"/>
                  </a:lnTo>
                  <a:lnTo>
                    <a:pt x="7479" y="85702"/>
                  </a:lnTo>
                  <a:lnTo>
                    <a:pt x="7247" y="85686"/>
                  </a:lnTo>
                  <a:close/>
                  <a:moveTo>
                    <a:pt x="6427" y="96732"/>
                  </a:moveTo>
                  <a:lnTo>
                    <a:pt x="5615" y="107545"/>
                  </a:lnTo>
                  <a:lnTo>
                    <a:pt x="5846" y="107560"/>
                  </a:lnTo>
                  <a:lnTo>
                    <a:pt x="6650" y="96748"/>
                  </a:lnTo>
                  <a:lnTo>
                    <a:pt x="6427" y="96732"/>
                  </a:lnTo>
                  <a:close/>
                  <a:moveTo>
                    <a:pt x="5597" y="107777"/>
                  </a:moveTo>
                  <a:lnTo>
                    <a:pt x="4793" y="118590"/>
                  </a:lnTo>
                  <a:lnTo>
                    <a:pt x="5026" y="118606"/>
                  </a:lnTo>
                  <a:lnTo>
                    <a:pt x="5830" y="107793"/>
                  </a:lnTo>
                  <a:lnTo>
                    <a:pt x="5597" y="107777"/>
                  </a:lnTo>
                  <a:close/>
                  <a:moveTo>
                    <a:pt x="4777" y="118815"/>
                  </a:moveTo>
                  <a:lnTo>
                    <a:pt x="3973" y="129636"/>
                  </a:lnTo>
                  <a:lnTo>
                    <a:pt x="4196" y="129652"/>
                  </a:lnTo>
                  <a:lnTo>
                    <a:pt x="5008" y="118839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43" y="140673"/>
                  </a:lnTo>
                  <a:lnTo>
                    <a:pt x="3376" y="140689"/>
                  </a:lnTo>
                  <a:lnTo>
                    <a:pt x="4180" y="129877"/>
                  </a:lnTo>
                  <a:lnTo>
                    <a:pt x="3955" y="129861"/>
                  </a:lnTo>
                  <a:close/>
                  <a:moveTo>
                    <a:pt x="3127" y="140906"/>
                  </a:moveTo>
                  <a:lnTo>
                    <a:pt x="2321" y="151719"/>
                  </a:lnTo>
                  <a:lnTo>
                    <a:pt x="2554" y="151735"/>
                  </a:lnTo>
                  <a:lnTo>
                    <a:pt x="3358" y="140922"/>
                  </a:lnTo>
                  <a:lnTo>
                    <a:pt x="3127" y="140906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24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5" y="162988"/>
                  </a:moveTo>
                  <a:lnTo>
                    <a:pt x="671" y="173802"/>
                  </a:lnTo>
                  <a:lnTo>
                    <a:pt x="904" y="173826"/>
                  </a:lnTo>
                  <a:lnTo>
                    <a:pt x="1708" y="163005"/>
                  </a:lnTo>
                  <a:lnTo>
                    <a:pt x="1485" y="162988"/>
                  </a:lnTo>
                  <a:close/>
                  <a:moveTo>
                    <a:pt x="655" y="174033"/>
                  </a:moveTo>
                  <a:lnTo>
                    <a:pt x="0" y="182874"/>
                  </a:lnTo>
                  <a:lnTo>
                    <a:pt x="231" y="182890"/>
                  </a:lnTo>
                  <a:lnTo>
                    <a:pt x="888" y="174051"/>
                  </a:lnTo>
                  <a:lnTo>
                    <a:pt x="655" y="1740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3"/>
            <p:cNvSpPr/>
            <p:nvPr/>
          </p:nvSpPr>
          <p:spPr>
            <a:xfrm>
              <a:off x="4877375" y="663775"/>
              <a:ext cx="346625" cy="4572300"/>
            </a:xfrm>
            <a:custGeom>
              <a:avLst/>
              <a:gdLst/>
              <a:ahLst/>
              <a:cxnLst/>
              <a:rect l="l" t="t" r="r" b="b"/>
              <a:pathLst>
                <a:path w="13865" h="182892" extrusionOk="0">
                  <a:moveTo>
                    <a:pt x="13634" y="0"/>
                  </a:moveTo>
                  <a:lnTo>
                    <a:pt x="13029" y="8160"/>
                  </a:lnTo>
                  <a:lnTo>
                    <a:pt x="13260" y="8176"/>
                  </a:lnTo>
                  <a:lnTo>
                    <a:pt x="13865" y="16"/>
                  </a:lnTo>
                  <a:lnTo>
                    <a:pt x="13634" y="0"/>
                  </a:lnTo>
                  <a:close/>
                  <a:moveTo>
                    <a:pt x="13011" y="8385"/>
                  </a:moveTo>
                  <a:lnTo>
                    <a:pt x="12207" y="19206"/>
                  </a:lnTo>
                  <a:lnTo>
                    <a:pt x="12432" y="19221"/>
                  </a:lnTo>
                  <a:lnTo>
                    <a:pt x="13244" y="8409"/>
                  </a:lnTo>
                  <a:lnTo>
                    <a:pt x="13011" y="8385"/>
                  </a:lnTo>
                  <a:close/>
                  <a:moveTo>
                    <a:pt x="12191" y="19430"/>
                  </a:moveTo>
                  <a:lnTo>
                    <a:pt x="11377" y="30243"/>
                  </a:lnTo>
                  <a:lnTo>
                    <a:pt x="11610" y="30259"/>
                  </a:lnTo>
                  <a:lnTo>
                    <a:pt x="12414" y="19446"/>
                  </a:lnTo>
                  <a:lnTo>
                    <a:pt x="12191" y="19430"/>
                  </a:lnTo>
                  <a:close/>
                  <a:moveTo>
                    <a:pt x="11361" y="30476"/>
                  </a:moveTo>
                  <a:lnTo>
                    <a:pt x="10557" y="41289"/>
                  </a:lnTo>
                  <a:lnTo>
                    <a:pt x="10790" y="41305"/>
                  </a:lnTo>
                  <a:lnTo>
                    <a:pt x="11594" y="30492"/>
                  </a:lnTo>
                  <a:lnTo>
                    <a:pt x="11361" y="30476"/>
                  </a:lnTo>
                  <a:close/>
                  <a:moveTo>
                    <a:pt x="10541" y="41522"/>
                  </a:moveTo>
                  <a:lnTo>
                    <a:pt x="9735" y="52334"/>
                  </a:lnTo>
                  <a:lnTo>
                    <a:pt x="9960" y="52350"/>
                  </a:lnTo>
                  <a:lnTo>
                    <a:pt x="10772" y="41538"/>
                  </a:lnTo>
                  <a:lnTo>
                    <a:pt x="10541" y="41522"/>
                  </a:lnTo>
                  <a:close/>
                  <a:moveTo>
                    <a:pt x="9719" y="52557"/>
                  </a:moveTo>
                  <a:lnTo>
                    <a:pt x="8907" y="63372"/>
                  </a:lnTo>
                  <a:lnTo>
                    <a:pt x="9138" y="63396"/>
                  </a:lnTo>
                  <a:lnTo>
                    <a:pt x="9944" y="52575"/>
                  </a:lnTo>
                  <a:lnTo>
                    <a:pt x="9719" y="52557"/>
                  </a:lnTo>
                  <a:close/>
                  <a:moveTo>
                    <a:pt x="8889" y="63603"/>
                  </a:moveTo>
                  <a:lnTo>
                    <a:pt x="8085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89" y="63603"/>
                  </a:lnTo>
                  <a:close/>
                  <a:moveTo>
                    <a:pt x="8069" y="74649"/>
                  </a:moveTo>
                  <a:lnTo>
                    <a:pt x="7265" y="85463"/>
                  </a:lnTo>
                  <a:lnTo>
                    <a:pt x="7488" y="85479"/>
                  </a:lnTo>
                  <a:lnTo>
                    <a:pt x="8302" y="74666"/>
                  </a:lnTo>
                  <a:lnTo>
                    <a:pt x="8069" y="74649"/>
                  </a:lnTo>
                  <a:close/>
                  <a:moveTo>
                    <a:pt x="7247" y="85694"/>
                  </a:moveTo>
                  <a:lnTo>
                    <a:pt x="6435" y="96509"/>
                  </a:lnTo>
                  <a:lnTo>
                    <a:pt x="6668" y="96525"/>
                  </a:lnTo>
                  <a:lnTo>
                    <a:pt x="7472" y="85712"/>
                  </a:lnTo>
                  <a:lnTo>
                    <a:pt x="7247" y="85694"/>
                  </a:lnTo>
                  <a:close/>
                  <a:moveTo>
                    <a:pt x="6419" y="96732"/>
                  </a:moveTo>
                  <a:lnTo>
                    <a:pt x="5615" y="107547"/>
                  </a:lnTo>
                  <a:lnTo>
                    <a:pt x="5846" y="107562"/>
                  </a:lnTo>
                  <a:lnTo>
                    <a:pt x="6650" y="96750"/>
                  </a:lnTo>
                  <a:lnTo>
                    <a:pt x="6419" y="96732"/>
                  </a:lnTo>
                  <a:close/>
                  <a:moveTo>
                    <a:pt x="5597" y="107777"/>
                  </a:moveTo>
                  <a:lnTo>
                    <a:pt x="4793" y="118592"/>
                  </a:lnTo>
                  <a:lnTo>
                    <a:pt x="5018" y="118608"/>
                  </a:lnTo>
                  <a:lnTo>
                    <a:pt x="5830" y="107795"/>
                  </a:lnTo>
                  <a:lnTo>
                    <a:pt x="5597" y="107777"/>
                  </a:lnTo>
                  <a:close/>
                  <a:moveTo>
                    <a:pt x="4777" y="118823"/>
                  </a:moveTo>
                  <a:lnTo>
                    <a:pt x="3963" y="129638"/>
                  </a:lnTo>
                  <a:lnTo>
                    <a:pt x="4196" y="129654"/>
                  </a:lnTo>
                  <a:lnTo>
                    <a:pt x="5000" y="118841"/>
                  </a:lnTo>
                  <a:lnTo>
                    <a:pt x="4777" y="118823"/>
                  </a:lnTo>
                  <a:close/>
                  <a:moveTo>
                    <a:pt x="3948" y="129869"/>
                  </a:moveTo>
                  <a:lnTo>
                    <a:pt x="3143" y="140683"/>
                  </a:lnTo>
                  <a:lnTo>
                    <a:pt x="3376" y="140699"/>
                  </a:lnTo>
                  <a:lnTo>
                    <a:pt x="4180" y="129887"/>
                  </a:lnTo>
                  <a:lnTo>
                    <a:pt x="3948" y="129869"/>
                  </a:lnTo>
                  <a:close/>
                  <a:moveTo>
                    <a:pt x="3128" y="140906"/>
                  </a:moveTo>
                  <a:lnTo>
                    <a:pt x="2322" y="151719"/>
                  </a:lnTo>
                  <a:lnTo>
                    <a:pt x="2546" y="151737"/>
                  </a:lnTo>
                  <a:lnTo>
                    <a:pt x="3358" y="140922"/>
                  </a:lnTo>
                  <a:lnTo>
                    <a:pt x="3128" y="140906"/>
                  </a:lnTo>
                  <a:close/>
                  <a:moveTo>
                    <a:pt x="2306" y="151952"/>
                  </a:moveTo>
                  <a:lnTo>
                    <a:pt x="1494" y="162765"/>
                  </a:lnTo>
                  <a:lnTo>
                    <a:pt x="1724" y="162783"/>
                  </a:lnTo>
                  <a:lnTo>
                    <a:pt x="2530" y="151968"/>
                  </a:lnTo>
                  <a:lnTo>
                    <a:pt x="2306" y="151952"/>
                  </a:lnTo>
                  <a:close/>
                  <a:moveTo>
                    <a:pt x="1476" y="162997"/>
                  </a:moveTo>
                  <a:lnTo>
                    <a:pt x="672" y="173810"/>
                  </a:lnTo>
                  <a:lnTo>
                    <a:pt x="904" y="173828"/>
                  </a:lnTo>
                  <a:lnTo>
                    <a:pt x="1709" y="163013"/>
                  </a:lnTo>
                  <a:lnTo>
                    <a:pt x="1476" y="162997"/>
                  </a:lnTo>
                  <a:close/>
                  <a:moveTo>
                    <a:pt x="656" y="174035"/>
                  </a:moveTo>
                  <a:lnTo>
                    <a:pt x="1" y="182876"/>
                  </a:lnTo>
                  <a:lnTo>
                    <a:pt x="224" y="182892"/>
                  </a:lnTo>
                  <a:lnTo>
                    <a:pt x="889" y="174059"/>
                  </a:lnTo>
                  <a:lnTo>
                    <a:pt x="656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3"/>
            <p:cNvSpPr/>
            <p:nvPr/>
          </p:nvSpPr>
          <p:spPr>
            <a:xfrm>
              <a:off x="5153325" y="684325"/>
              <a:ext cx="346825" cy="4572500"/>
            </a:xfrm>
            <a:custGeom>
              <a:avLst/>
              <a:gdLst/>
              <a:ahLst/>
              <a:cxnLst/>
              <a:rect l="l" t="t" r="r" b="b"/>
              <a:pathLst>
                <a:path w="13873" h="182900" extrusionOk="0">
                  <a:moveTo>
                    <a:pt x="13641" y="0"/>
                  </a:moveTo>
                  <a:lnTo>
                    <a:pt x="13036" y="8160"/>
                  </a:lnTo>
                  <a:lnTo>
                    <a:pt x="13259" y="8176"/>
                  </a:lnTo>
                  <a:lnTo>
                    <a:pt x="13872" y="24"/>
                  </a:lnTo>
                  <a:lnTo>
                    <a:pt x="13641" y="0"/>
                  </a:lnTo>
                  <a:close/>
                  <a:moveTo>
                    <a:pt x="13019" y="8391"/>
                  </a:moveTo>
                  <a:lnTo>
                    <a:pt x="12207" y="19205"/>
                  </a:lnTo>
                  <a:lnTo>
                    <a:pt x="12439" y="19221"/>
                  </a:lnTo>
                  <a:lnTo>
                    <a:pt x="13243" y="8409"/>
                  </a:lnTo>
                  <a:lnTo>
                    <a:pt x="13019" y="8391"/>
                  </a:lnTo>
                  <a:close/>
                  <a:moveTo>
                    <a:pt x="12191" y="19428"/>
                  </a:moveTo>
                  <a:lnTo>
                    <a:pt x="11385" y="30251"/>
                  </a:lnTo>
                  <a:lnTo>
                    <a:pt x="11617" y="30267"/>
                  </a:lnTo>
                  <a:lnTo>
                    <a:pt x="12422" y="19454"/>
                  </a:lnTo>
                  <a:lnTo>
                    <a:pt x="12191" y="19428"/>
                  </a:lnTo>
                  <a:close/>
                  <a:moveTo>
                    <a:pt x="11369" y="30474"/>
                  </a:moveTo>
                  <a:lnTo>
                    <a:pt x="10565" y="41287"/>
                  </a:lnTo>
                  <a:lnTo>
                    <a:pt x="10788" y="41305"/>
                  </a:lnTo>
                  <a:lnTo>
                    <a:pt x="11602" y="30490"/>
                  </a:lnTo>
                  <a:lnTo>
                    <a:pt x="11369" y="30474"/>
                  </a:lnTo>
                  <a:close/>
                  <a:moveTo>
                    <a:pt x="10549" y="41520"/>
                  </a:moveTo>
                  <a:lnTo>
                    <a:pt x="9735" y="52332"/>
                  </a:lnTo>
                  <a:lnTo>
                    <a:pt x="9968" y="52350"/>
                  </a:lnTo>
                  <a:lnTo>
                    <a:pt x="10772" y="41536"/>
                  </a:lnTo>
                  <a:lnTo>
                    <a:pt x="10549" y="41520"/>
                  </a:lnTo>
                  <a:close/>
                  <a:moveTo>
                    <a:pt x="9719" y="52565"/>
                  </a:moveTo>
                  <a:lnTo>
                    <a:pt x="8915" y="63378"/>
                  </a:lnTo>
                  <a:lnTo>
                    <a:pt x="9146" y="63396"/>
                  </a:lnTo>
                  <a:lnTo>
                    <a:pt x="9952" y="52581"/>
                  </a:lnTo>
                  <a:lnTo>
                    <a:pt x="9719" y="52565"/>
                  </a:lnTo>
                  <a:close/>
                  <a:moveTo>
                    <a:pt x="8897" y="63603"/>
                  </a:moveTo>
                  <a:lnTo>
                    <a:pt x="8093" y="74424"/>
                  </a:lnTo>
                  <a:lnTo>
                    <a:pt x="8318" y="74441"/>
                  </a:lnTo>
                  <a:lnTo>
                    <a:pt x="9130" y="63619"/>
                  </a:lnTo>
                  <a:lnTo>
                    <a:pt x="8897" y="63603"/>
                  </a:lnTo>
                  <a:close/>
                  <a:moveTo>
                    <a:pt x="8077" y="74648"/>
                  </a:moveTo>
                  <a:lnTo>
                    <a:pt x="7265" y="85461"/>
                  </a:lnTo>
                  <a:lnTo>
                    <a:pt x="7496" y="85479"/>
                  </a:lnTo>
                  <a:lnTo>
                    <a:pt x="8300" y="74664"/>
                  </a:lnTo>
                  <a:lnTo>
                    <a:pt x="8077" y="74648"/>
                  </a:lnTo>
                  <a:close/>
                  <a:moveTo>
                    <a:pt x="7247" y="85694"/>
                  </a:moveTo>
                  <a:lnTo>
                    <a:pt x="6443" y="96507"/>
                  </a:lnTo>
                  <a:lnTo>
                    <a:pt x="6676" y="96525"/>
                  </a:lnTo>
                  <a:lnTo>
                    <a:pt x="7480" y="85710"/>
                  </a:lnTo>
                  <a:lnTo>
                    <a:pt x="7247" y="85694"/>
                  </a:lnTo>
                  <a:close/>
                  <a:moveTo>
                    <a:pt x="6427" y="96740"/>
                  </a:moveTo>
                  <a:lnTo>
                    <a:pt x="5623" y="107552"/>
                  </a:lnTo>
                  <a:lnTo>
                    <a:pt x="5846" y="107570"/>
                  </a:lnTo>
                  <a:lnTo>
                    <a:pt x="6658" y="96756"/>
                  </a:lnTo>
                  <a:lnTo>
                    <a:pt x="6427" y="96740"/>
                  </a:lnTo>
                  <a:close/>
                  <a:moveTo>
                    <a:pt x="5605" y="107777"/>
                  </a:moveTo>
                  <a:lnTo>
                    <a:pt x="4801" y="118590"/>
                  </a:lnTo>
                  <a:lnTo>
                    <a:pt x="5026" y="118616"/>
                  </a:lnTo>
                  <a:lnTo>
                    <a:pt x="5830" y="107793"/>
                  </a:lnTo>
                  <a:lnTo>
                    <a:pt x="5605" y="107777"/>
                  </a:lnTo>
                  <a:close/>
                  <a:moveTo>
                    <a:pt x="4777" y="118823"/>
                  </a:moveTo>
                  <a:lnTo>
                    <a:pt x="3971" y="129636"/>
                  </a:lnTo>
                  <a:lnTo>
                    <a:pt x="4204" y="129652"/>
                  </a:lnTo>
                  <a:lnTo>
                    <a:pt x="5008" y="118839"/>
                  </a:lnTo>
                  <a:lnTo>
                    <a:pt x="4777" y="118823"/>
                  </a:lnTo>
                  <a:close/>
                  <a:moveTo>
                    <a:pt x="3955" y="129869"/>
                  </a:moveTo>
                  <a:lnTo>
                    <a:pt x="3151" y="140681"/>
                  </a:lnTo>
                  <a:lnTo>
                    <a:pt x="3384" y="140697"/>
                  </a:lnTo>
                  <a:lnTo>
                    <a:pt x="4188" y="129884"/>
                  </a:lnTo>
                  <a:lnTo>
                    <a:pt x="3955" y="129869"/>
                  </a:lnTo>
                  <a:close/>
                  <a:moveTo>
                    <a:pt x="3135" y="140914"/>
                  </a:moveTo>
                  <a:lnTo>
                    <a:pt x="2329" y="151727"/>
                  </a:lnTo>
                  <a:lnTo>
                    <a:pt x="2554" y="151743"/>
                  </a:lnTo>
                  <a:lnTo>
                    <a:pt x="3358" y="140930"/>
                  </a:lnTo>
                  <a:lnTo>
                    <a:pt x="3135" y="140914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32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3" y="162997"/>
                  </a:moveTo>
                  <a:lnTo>
                    <a:pt x="679" y="173810"/>
                  </a:lnTo>
                  <a:lnTo>
                    <a:pt x="912" y="173826"/>
                  </a:lnTo>
                  <a:lnTo>
                    <a:pt x="1716" y="163013"/>
                  </a:lnTo>
                  <a:lnTo>
                    <a:pt x="1483" y="162997"/>
                  </a:lnTo>
                  <a:close/>
                  <a:moveTo>
                    <a:pt x="663" y="174043"/>
                  </a:moveTo>
                  <a:lnTo>
                    <a:pt x="1" y="182882"/>
                  </a:lnTo>
                  <a:lnTo>
                    <a:pt x="231" y="182899"/>
                  </a:lnTo>
                  <a:lnTo>
                    <a:pt x="886" y="174059"/>
                  </a:lnTo>
                  <a:lnTo>
                    <a:pt x="663" y="1740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3"/>
            <p:cNvSpPr/>
            <p:nvPr/>
          </p:nvSpPr>
          <p:spPr>
            <a:xfrm>
              <a:off x="5429475" y="705000"/>
              <a:ext cx="346625" cy="4572325"/>
            </a:xfrm>
            <a:custGeom>
              <a:avLst/>
              <a:gdLst/>
              <a:ahLst/>
              <a:cxnLst/>
              <a:rect l="l" t="t" r="r" b="b"/>
              <a:pathLst>
                <a:path w="13865" h="182893" extrusionOk="0">
                  <a:moveTo>
                    <a:pt x="13641" y="1"/>
                  </a:moveTo>
                  <a:lnTo>
                    <a:pt x="13026" y="8153"/>
                  </a:lnTo>
                  <a:lnTo>
                    <a:pt x="13259" y="8179"/>
                  </a:lnTo>
                  <a:lnTo>
                    <a:pt x="13864" y="19"/>
                  </a:lnTo>
                  <a:lnTo>
                    <a:pt x="13641" y="1"/>
                  </a:lnTo>
                  <a:close/>
                  <a:moveTo>
                    <a:pt x="13010" y="8386"/>
                  </a:moveTo>
                  <a:lnTo>
                    <a:pt x="12206" y="19198"/>
                  </a:lnTo>
                  <a:lnTo>
                    <a:pt x="12439" y="19214"/>
                  </a:lnTo>
                  <a:lnTo>
                    <a:pt x="13243" y="8402"/>
                  </a:lnTo>
                  <a:lnTo>
                    <a:pt x="13010" y="8386"/>
                  </a:lnTo>
                  <a:close/>
                  <a:moveTo>
                    <a:pt x="12190" y="19431"/>
                  </a:moveTo>
                  <a:lnTo>
                    <a:pt x="11384" y="30244"/>
                  </a:lnTo>
                  <a:lnTo>
                    <a:pt x="11609" y="30260"/>
                  </a:lnTo>
                  <a:lnTo>
                    <a:pt x="12421" y="19447"/>
                  </a:lnTo>
                  <a:lnTo>
                    <a:pt x="12190" y="19431"/>
                  </a:lnTo>
                  <a:close/>
                  <a:moveTo>
                    <a:pt x="11368" y="30477"/>
                  </a:moveTo>
                  <a:lnTo>
                    <a:pt x="10564" y="41290"/>
                  </a:lnTo>
                  <a:lnTo>
                    <a:pt x="10787" y="41306"/>
                  </a:lnTo>
                  <a:lnTo>
                    <a:pt x="11593" y="30493"/>
                  </a:lnTo>
                  <a:lnTo>
                    <a:pt x="11368" y="30477"/>
                  </a:lnTo>
                  <a:close/>
                  <a:moveTo>
                    <a:pt x="10538" y="41515"/>
                  </a:moveTo>
                  <a:lnTo>
                    <a:pt x="9734" y="52327"/>
                  </a:lnTo>
                  <a:lnTo>
                    <a:pt x="9967" y="52343"/>
                  </a:lnTo>
                  <a:lnTo>
                    <a:pt x="10771" y="41530"/>
                  </a:lnTo>
                  <a:lnTo>
                    <a:pt x="10538" y="41515"/>
                  </a:lnTo>
                  <a:close/>
                  <a:moveTo>
                    <a:pt x="9718" y="52560"/>
                  </a:moveTo>
                  <a:lnTo>
                    <a:pt x="8914" y="63373"/>
                  </a:lnTo>
                  <a:lnTo>
                    <a:pt x="9145" y="63389"/>
                  </a:lnTo>
                  <a:lnTo>
                    <a:pt x="9951" y="52576"/>
                  </a:lnTo>
                  <a:lnTo>
                    <a:pt x="9718" y="52560"/>
                  </a:lnTo>
                  <a:close/>
                  <a:moveTo>
                    <a:pt x="8896" y="63606"/>
                  </a:moveTo>
                  <a:lnTo>
                    <a:pt x="8092" y="74419"/>
                  </a:lnTo>
                  <a:lnTo>
                    <a:pt x="8317" y="74434"/>
                  </a:lnTo>
                  <a:lnTo>
                    <a:pt x="9121" y="63622"/>
                  </a:lnTo>
                  <a:lnTo>
                    <a:pt x="8896" y="63606"/>
                  </a:lnTo>
                  <a:close/>
                  <a:moveTo>
                    <a:pt x="8069" y="74641"/>
                  </a:moveTo>
                  <a:lnTo>
                    <a:pt x="7265" y="85464"/>
                  </a:lnTo>
                  <a:lnTo>
                    <a:pt x="7495" y="85480"/>
                  </a:lnTo>
                  <a:lnTo>
                    <a:pt x="8299" y="74667"/>
                  </a:lnTo>
                  <a:lnTo>
                    <a:pt x="8069" y="74641"/>
                  </a:lnTo>
                  <a:close/>
                  <a:moveTo>
                    <a:pt x="7247" y="85687"/>
                  </a:moveTo>
                  <a:lnTo>
                    <a:pt x="6443" y="96502"/>
                  </a:lnTo>
                  <a:lnTo>
                    <a:pt x="6675" y="96518"/>
                  </a:lnTo>
                  <a:lnTo>
                    <a:pt x="7479" y="85705"/>
                  </a:lnTo>
                  <a:lnTo>
                    <a:pt x="7247" y="85687"/>
                  </a:lnTo>
                  <a:close/>
                  <a:moveTo>
                    <a:pt x="6427" y="96733"/>
                  </a:moveTo>
                  <a:lnTo>
                    <a:pt x="5623" y="107547"/>
                  </a:lnTo>
                  <a:lnTo>
                    <a:pt x="5846" y="107563"/>
                  </a:lnTo>
                  <a:lnTo>
                    <a:pt x="6650" y="96751"/>
                  </a:lnTo>
                  <a:lnTo>
                    <a:pt x="6427" y="96733"/>
                  </a:lnTo>
                  <a:close/>
                  <a:moveTo>
                    <a:pt x="5597" y="107778"/>
                  </a:moveTo>
                  <a:lnTo>
                    <a:pt x="479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7" y="107778"/>
                  </a:lnTo>
                  <a:close/>
                  <a:moveTo>
                    <a:pt x="4777" y="118816"/>
                  </a:moveTo>
                  <a:lnTo>
                    <a:pt x="3971" y="129639"/>
                  </a:lnTo>
                  <a:lnTo>
                    <a:pt x="4204" y="129655"/>
                  </a:lnTo>
                  <a:lnTo>
                    <a:pt x="5008" y="118834"/>
                  </a:lnTo>
                  <a:lnTo>
                    <a:pt x="4777" y="118816"/>
                  </a:lnTo>
                  <a:close/>
                  <a:moveTo>
                    <a:pt x="3955" y="129862"/>
                  </a:moveTo>
                  <a:lnTo>
                    <a:pt x="3151" y="140676"/>
                  </a:lnTo>
                  <a:lnTo>
                    <a:pt x="3374" y="140692"/>
                  </a:lnTo>
                  <a:lnTo>
                    <a:pt x="4180" y="129879"/>
                  </a:lnTo>
                  <a:lnTo>
                    <a:pt x="3955" y="129862"/>
                  </a:lnTo>
                  <a:close/>
                  <a:moveTo>
                    <a:pt x="3135" y="140907"/>
                  </a:moveTo>
                  <a:lnTo>
                    <a:pt x="2321" y="151722"/>
                  </a:lnTo>
                  <a:lnTo>
                    <a:pt x="2554" y="151738"/>
                  </a:lnTo>
                  <a:lnTo>
                    <a:pt x="3358" y="140925"/>
                  </a:lnTo>
                  <a:lnTo>
                    <a:pt x="3135" y="140907"/>
                  </a:lnTo>
                  <a:close/>
                  <a:moveTo>
                    <a:pt x="2305" y="151953"/>
                  </a:moveTo>
                  <a:lnTo>
                    <a:pt x="1501" y="162767"/>
                  </a:lnTo>
                  <a:lnTo>
                    <a:pt x="1732" y="162783"/>
                  </a:lnTo>
                  <a:lnTo>
                    <a:pt x="2538" y="151971"/>
                  </a:lnTo>
                  <a:lnTo>
                    <a:pt x="2305" y="151953"/>
                  </a:lnTo>
                  <a:close/>
                  <a:moveTo>
                    <a:pt x="1483" y="162990"/>
                  </a:moveTo>
                  <a:lnTo>
                    <a:pt x="679" y="173803"/>
                  </a:lnTo>
                  <a:lnTo>
                    <a:pt x="904" y="173821"/>
                  </a:lnTo>
                  <a:lnTo>
                    <a:pt x="1716" y="163006"/>
                  </a:lnTo>
                  <a:lnTo>
                    <a:pt x="1483" y="162990"/>
                  </a:lnTo>
                  <a:close/>
                  <a:moveTo>
                    <a:pt x="663" y="174036"/>
                  </a:moveTo>
                  <a:lnTo>
                    <a:pt x="0" y="182876"/>
                  </a:lnTo>
                  <a:lnTo>
                    <a:pt x="231" y="182892"/>
                  </a:lnTo>
                  <a:lnTo>
                    <a:pt x="886" y="174052"/>
                  </a:lnTo>
                  <a:lnTo>
                    <a:pt x="663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3"/>
            <p:cNvSpPr/>
            <p:nvPr/>
          </p:nvSpPr>
          <p:spPr>
            <a:xfrm>
              <a:off x="5705600" y="725550"/>
              <a:ext cx="346625" cy="4572325"/>
            </a:xfrm>
            <a:custGeom>
              <a:avLst/>
              <a:gdLst/>
              <a:ahLst/>
              <a:cxnLst/>
              <a:rect l="l" t="t" r="r" b="b"/>
              <a:pathLst>
                <a:path w="13865" h="182893" extrusionOk="0">
                  <a:moveTo>
                    <a:pt x="13642" y="1"/>
                  </a:moveTo>
                  <a:lnTo>
                    <a:pt x="13027" y="8161"/>
                  </a:lnTo>
                  <a:lnTo>
                    <a:pt x="13260" y="8177"/>
                  </a:lnTo>
                  <a:lnTo>
                    <a:pt x="13865" y="17"/>
                  </a:lnTo>
                  <a:lnTo>
                    <a:pt x="13642" y="1"/>
                  </a:lnTo>
                  <a:close/>
                  <a:moveTo>
                    <a:pt x="13011" y="8384"/>
                  </a:moveTo>
                  <a:lnTo>
                    <a:pt x="12207" y="19198"/>
                  </a:lnTo>
                  <a:lnTo>
                    <a:pt x="12440" y="19222"/>
                  </a:lnTo>
                  <a:lnTo>
                    <a:pt x="13244" y="8402"/>
                  </a:lnTo>
                  <a:lnTo>
                    <a:pt x="13011" y="8384"/>
                  </a:lnTo>
                  <a:close/>
                  <a:moveTo>
                    <a:pt x="12191" y="19429"/>
                  </a:moveTo>
                  <a:lnTo>
                    <a:pt x="11385" y="30244"/>
                  </a:lnTo>
                  <a:lnTo>
                    <a:pt x="11610" y="30260"/>
                  </a:lnTo>
                  <a:lnTo>
                    <a:pt x="12414" y="19447"/>
                  </a:lnTo>
                  <a:lnTo>
                    <a:pt x="12191" y="19429"/>
                  </a:lnTo>
                  <a:close/>
                  <a:moveTo>
                    <a:pt x="11361" y="30475"/>
                  </a:moveTo>
                  <a:lnTo>
                    <a:pt x="10557" y="41290"/>
                  </a:lnTo>
                  <a:lnTo>
                    <a:pt x="10788" y="41306"/>
                  </a:lnTo>
                  <a:lnTo>
                    <a:pt x="11594" y="30493"/>
                  </a:lnTo>
                  <a:lnTo>
                    <a:pt x="11361" y="30475"/>
                  </a:lnTo>
                  <a:close/>
                  <a:moveTo>
                    <a:pt x="10539" y="41520"/>
                  </a:moveTo>
                  <a:lnTo>
                    <a:pt x="9735" y="52335"/>
                  </a:lnTo>
                  <a:lnTo>
                    <a:pt x="9968" y="52351"/>
                  </a:lnTo>
                  <a:lnTo>
                    <a:pt x="10772" y="41538"/>
                  </a:lnTo>
                  <a:lnTo>
                    <a:pt x="10539" y="41520"/>
                  </a:lnTo>
                  <a:close/>
                  <a:moveTo>
                    <a:pt x="9719" y="52558"/>
                  </a:moveTo>
                  <a:lnTo>
                    <a:pt x="8915" y="63371"/>
                  </a:lnTo>
                  <a:lnTo>
                    <a:pt x="9138" y="63389"/>
                  </a:lnTo>
                  <a:lnTo>
                    <a:pt x="9942" y="52574"/>
                  </a:lnTo>
                  <a:lnTo>
                    <a:pt x="9719" y="52558"/>
                  </a:lnTo>
                  <a:close/>
                  <a:moveTo>
                    <a:pt x="8897" y="63604"/>
                  </a:moveTo>
                  <a:lnTo>
                    <a:pt x="8085" y="74416"/>
                  </a:lnTo>
                  <a:lnTo>
                    <a:pt x="8318" y="74434"/>
                  </a:lnTo>
                  <a:lnTo>
                    <a:pt x="9122" y="63620"/>
                  </a:lnTo>
                  <a:lnTo>
                    <a:pt x="8897" y="63604"/>
                  </a:lnTo>
                  <a:close/>
                  <a:moveTo>
                    <a:pt x="8069" y="74649"/>
                  </a:moveTo>
                  <a:lnTo>
                    <a:pt x="7265" y="85462"/>
                  </a:lnTo>
                  <a:lnTo>
                    <a:pt x="7496" y="85480"/>
                  </a:lnTo>
                  <a:lnTo>
                    <a:pt x="8300" y="74665"/>
                  </a:lnTo>
                  <a:lnTo>
                    <a:pt x="8069" y="74649"/>
                  </a:lnTo>
                  <a:close/>
                  <a:moveTo>
                    <a:pt x="7247" y="85695"/>
                  </a:moveTo>
                  <a:lnTo>
                    <a:pt x="6443" y="96508"/>
                  </a:lnTo>
                  <a:lnTo>
                    <a:pt x="6668" y="96526"/>
                  </a:lnTo>
                  <a:lnTo>
                    <a:pt x="7480" y="85711"/>
                  </a:lnTo>
                  <a:lnTo>
                    <a:pt x="7247" y="85695"/>
                  </a:lnTo>
                  <a:close/>
                  <a:moveTo>
                    <a:pt x="6427" y="96733"/>
                  </a:moveTo>
                  <a:lnTo>
                    <a:pt x="5613" y="107545"/>
                  </a:lnTo>
                  <a:lnTo>
                    <a:pt x="5846" y="107563"/>
                  </a:lnTo>
                  <a:lnTo>
                    <a:pt x="6650" y="96749"/>
                  </a:lnTo>
                  <a:lnTo>
                    <a:pt x="6427" y="96733"/>
                  </a:lnTo>
                  <a:close/>
                  <a:moveTo>
                    <a:pt x="5597" y="107778"/>
                  </a:moveTo>
                  <a:lnTo>
                    <a:pt x="4793" y="118591"/>
                  </a:lnTo>
                  <a:lnTo>
                    <a:pt x="5026" y="118609"/>
                  </a:lnTo>
                  <a:lnTo>
                    <a:pt x="5830" y="107794"/>
                  </a:lnTo>
                  <a:lnTo>
                    <a:pt x="5597" y="107778"/>
                  </a:lnTo>
                  <a:close/>
                  <a:moveTo>
                    <a:pt x="4777" y="118824"/>
                  </a:moveTo>
                  <a:lnTo>
                    <a:pt x="3971" y="129637"/>
                  </a:lnTo>
                  <a:lnTo>
                    <a:pt x="4196" y="129654"/>
                  </a:lnTo>
                  <a:lnTo>
                    <a:pt x="5008" y="118840"/>
                  </a:lnTo>
                  <a:lnTo>
                    <a:pt x="4777" y="118824"/>
                  </a:lnTo>
                  <a:close/>
                  <a:moveTo>
                    <a:pt x="3955" y="129861"/>
                  </a:moveTo>
                  <a:lnTo>
                    <a:pt x="3143" y="140682"/>
                  </a:lnTo>
                  <a:lnTo>
                    <a:pt x="3374" y="140700"/>
                  </a:lnTo>
                  <a:lnTo>
                    <a:pt x="4180" y="129885"/>
                  </a:lnTo>
                  <a:lnTo>
                    <a:pt x="3955" y="129861"/>
                  </a:lnTo>
                  <a:close/>
                  <a:moveTo>
                    <a:pt x="3126" y="140907"/>
                  </a:moveTo>
                  <a:lnTo>
                    <a:pt x="2322" y="151720"/>
                  </a:lnTo>
                  <a:lnTo>
                    <a:pt x="2554" y="151736"/>
                  </a:lnTo>
                  <a:lnTo>
                    <a:pt x="3358" y="140923"/>
                  </a:lnTo>
                  <a:lnTo>
                    <a:pt x="3126" y="140907"/>
                  </a:lnTo>
                  <a:close/>
                  <a:moveTo>
                    <a:pt x="2306" y="151953"/>
                  </a:moveTo>
                  <a:lnTo>
                    <a:pt x="1502" y="162765"/>
                  </a:lnTo>
                  <a:lnTo>
                    <a:pt x="1724" y="162781"/>
                  </a:lnTo>
                  <a:lnTo>
                    <a:pt x="2538" y="151969"/>
                  </a:lnTo>
                  <a:lnTo>
                    <a:pt x="2306" y="151953"/>
                  </a:lnTo>
                  <a:close/>
                  <a:moveTo>
                    <a:pt x="1484" y="162998"/>
                  </a:moveTo>
                  <a:lnTo>
                    <a:pt x="672" y="173811"/>
                  </a:lnTo>
                  <a:lnTo>
                    <a:pt x="904" y="173827"/>
                  </a:lnTo>
                  <a:lnTo>
                    <a:pt x="1709" y="163014"/>
                  </a:lnTo>
                  <a:lnTo>
                    <a:pt x="1484" y="162998"/>
                  </a:lnTo>
                  <a:close/>
                  <a:moveTo>
                    <a:pt x="656" y="174036"/>
                  </a:moveTo>
                  <a:lnTo>
                    <a:pt x="1" y="182874"/>
                  </a:lnTo>
                  <a:lnTo>
                    <a:pt x="224" y="182892"/>
                  </a:lnTo>
                  <a:lnTo>
                    <a:pt x="887" y="174052"/>
                  </a:lnTo>
                  <a:lnTo>
                    <a:pt x="656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3"/>
            <p:cNvSpPr/>
            <p:nvPr/>
          </p:nvSpPr>
          <p:spPr>
            <a:xfrm>
              <a:off x="5981750" y="746050"/>
              <a:ext cx="346625" cy="4572525"/>
            </a:xfrm>
            <a:custGeom>
              <a:avLst/>
              <a:gdLst/>
              <a:ahLst/>
              <a:cxnLst/>
              <a:rect l="l" t="t" r="r" b="b"/>
              <a:pathLst>
                <a:path w="13865" h="182901" extrusionOk="0">
                  <a:moveTo>
                    <a:pt x="13633" y="1"/>
                  </a:moveTo>
                  <a:lnTo>
                    <a:pt x="13026" y="8161"/>
                  </a:lnTo>
                  <a:lnTo>
                    <a:pt x="13259" y="8179"/>
                  </a:lnTo>
                  <a:lnTo>
                    <a:pt x="13864" y="27"/>
                  </a:lnTo>
                  <a:lnTo>
                    <a:pt x="13633" y="1"/>
                  </a:lnTo>
                  <a:close/>
                  <a:moveTo>
                    <a:pt x="13011" y="8394"/>
                  </a:moveTo>
                  <a:lnTo>
                    <a:pt x="12207" y="19206"/>
                  </a:lnTo>
                  <a:lnTo>
                    <a:pt x="12429" y="19224"/>
                  </a:lnTo>
                  <a:lnTo>
                    <a:pt x="13243" y="8409"/>
                  </a:lnTo>
                  <a:lnTo>
                    <a:pt x="13011" y="8394"/>
                  </a:lnTo>
                  <a:close/>
                  <a:moveTo>
                    <a:pt x="12191" y="19431"/>
                  </a:moveTo>
                  <a:lnTo>
                    <a:pt x="11377" y="30252"/>
                  </a:lnTo>
                  <a:lnTo>
                    <a:pt x="11609" y="30270"/>
                  </a:lnTo>
                  <a:lnTo>
                    <a:pt x="12413" y="19455"/>
                  </a:lnTo>
                  <a:lnTo>
                    <a:pt x="12191" y="19431"/>
                  </a:lnTo>
                  <a:close/>
                  <a:moveTo>
                    <a:pt x="11361" y="30477"/>
                  </a:moveTo>
                  <a:lnTo>
                    <a:pt x="10557" y="41290"/>
                  </a:lnTo>
                  <a:lnTo>
                    <a:pt x="10787" y="41305"/>
                  </a:lnTo>
                  <a:lnTo>
                    <a:pt x="11594" y="30493"/>
                  </a:lnTo>
                  <a:lnTo>
                    <a:pt x="11361" y="30477"/>
                  </a:lnTo>
                  <a:close/>
                  <a:moveTo>
                    <a:pt x="10539" y="41522"/>
                  </a:moveTo>
                  <a:lnTo>
                    <a:pt x="9735" y="52335"/>
                  </a:lnTo>
                  <a:lnTo>
                    <a:pt x="9960" y="52351"/>
                  </a:lnTo>
                  <a:lnTo>
                    <a:pt x="10772" y="41538"/>
                  </a:lnTo>
                  <a:lnTo>
                    <a:pt x="10539" y="41522"/>
                  </a:lnTo>
                  <a:close/>
                  <a:moveTo>
                    <a:pt x="9719" y="52568"/>
                  </a:moveTo>
                  <a:lnTo>
                    <a:pt x="8907" y="63381"/>
                  </a:lnTo>
                  <a:lnTo>
                    <a:pt x="9138" y="63397"/>
                  </a:lnTo>
                  <a:lnTo>
                    <a:pt x="9942" y="52584"/>
                  </a:lnTo>
                  <a:lnTo>
                    <a:pt x="9719" y="52568"/>
                  </a:lnTo>
                  <a:close/>
                  <a:moveTo>
                    <a:pt x="8889" y="63606"/>
                  </a:moveTo>
                  <a:lnTo>
                    <a:pt x="8085" y="74418"/>
                  </a:lnTo>
                  <a:lnTo>
                    <a:pt x="8318" y="74442"/>
                  </a:lnTo>
                  <a:lnTo>
                    <a:pt x="9122" y="63622"/>
                  </a:lnTo>
                  <a:lnTo>
                    <a:pt x="8889" y="63606"/>
                  </a:lnTo>
                  <a:close/>
                  <a:moveTo>
                    <a:pt x="8069" y="74651"/>
                  </a:moveTo>
                  <a:lnTo>
                    <a:pt x="7265" y="85464"/>
                  </a:lnTo>
                  <a:lnTo>
                    <a:pt x="7488" y="85480"/>
                  </a:lnTo>
                  <a:lnTo>
                    <a:pt x="8300" y="74667"/>
                  </a:lnTo>
                  <a:lnTo>
                    <a:pt x="8069" y="74651"/>
                  </a:lnTo>
                  <a:close/>
                  <a:moveTo>
                    <a:pt x="7247" y="85697"/>
                  </a:moveTo>
                  <a:lnTo>
                    <a:pt x="6435" y="96510"/>
                  </a:lnTo>
                  <a:lnTo>
                    <a:pt x="6668" y="96526"/>
                  </a:lnTo>
                  <a:lnTo>
                    <a:pt x="7472" y="85713"/>
                  </a:lnTo>
                  <a:lnTo>
                    <a:pt x="7247" y="85697"/>
                  </a:lnTo>
                  <a:close/>
                  <a:moveTo>
                    <a:pt x="6419" y="96743"/>
                  </a:moveTo>
                  <a:lnTo>
                    <a:pt x="5613" y="107555"/>
                  </a:lnTo>
                  <a:lnTo>
                    <a:pt x="5846" y="107571"/>
                  </a:lnTo>
                  <a:lnTo>
                    <a:pt x="6650" y="96758"/>
                  </a:lnTo>
                  <a:lnTo>
                    <a:pt x="6419" y="96743"/>
                  </a:lnTo>
                  <a:close/>
                  <a:moveTo>
                    <a:pt x="5597" y="107778"/>
                  </a:moveTo>
                  <a:lnTo>
                    <a:pt x="4793" y="118593"/>
                  </a:lnTo>
                  <a:lnTo>
                    <a:pt x="5016" y="118609"/>
                  </a:lnTo>
                  <a:lnTo>
                    <a:pt x="5830" y="107796"/>
                  </a:lnTo>
                  <a:lnTo>
                    <a:pt x="5597" y="107778"/>
                  </a:lnTo>
                  <a:close/>
                  <a:moveTo>
                    <a:pt x="4777" y="118824"/>
                  </a:moveTo>
                  <a:lnTo>
                    <a:pt x="3963" y="129639"/>
                  </a:lnTo>
                  <a:lnTo>
                    <a:pt x="4196" y="129654"/>
                  </a:lnTo>
                  <a:lnTo>
                    <a:pt x="5000" y="118842"/>
                  </a:lnTo>
                  <a:lnTo>
                    <a:pt x="4777" y="118824"/>
                  </a:lnTo>
                  <a:close/>
                  <a:moveTo>
                    <a:pt x="3947" y="129869"/>
                  </a:moveTo>
                  <a:lnTo>
                    <a:pt x="3143" y="140684"/>
                  </a:lnTo>
                  <a:lnTo>
                    <a:pt x="3374" y="140700"/>
                  </a:lnTo>
                  <a:lnTo>
                    <a:pt x="4180" y="129887"/>
                  </a:lnTo>
                  <a:lnTo>
                    <a:pt x="3947" y="129869"/>
                  </a:lnTo>
                  <a:close/>
                  <a:moveTo>
                    <a:pt x="3125" y="140915"/>
                  </a:moveTo>
                  <a:lnTo>
                    <a:pt x="2321" y="151730"/>
                  </a:lnTo>
                  <a:lnTo>
                    <a:pt x="2546" y="151746"/>
                  </a:lnTo>
                  <a:lnTo>
                    <a:pt x="3358" y="140933"/>
                  </a:lnTo>
                  <a:lnTo>
                    <a:pt x="3125" y="140915"/>
                  </a:lnTo>
                  <a:close/>
                  <a:moveTo>
                    <a:pt x="2305" y="151953"/>
                  </a:moveTo>
                  <a:lnTo>
                    <a:pt x="1493" y="162767"/>
                  </a:lnTo>
                  <a:lnTo>
                    <a:pt x="1724" y="162783"/>
                  </a:lnTo>
                  <a:lnTo>
                    <a:pt x="2528" y="151971"/>
                  </a:lnTo>
                  <a:lnTo>
                    <a:pt x="2305" y="151953"/>
                  </a:lnTo>
                  <a:close/>
                  <a:moveTo>
                    <a:pt x="1475" y="162998"/>
                  </a:moveTo>
                  <a:lnTo>
                    <a:pt x="671" y="173813"/>
                  </a:lnTo>
                  <a:lnTo>
                    <a:pt x="904" y="173829"/>
                  </a:lnTo>
                  <a:lnTo>
                    <a:pt x="1708" y="163016"/>
                  </a:lnTo>
                  <a:lnTo>
                    <a:pt x="1475" y="162998"/>
                  </a:lnTo>
                  <a:close/>
                  <a:moveTo>
                    <a:pt x="655" y="174044"/>
                  </a:moveTo>
                  <a:lnTo>
                    <a:pt x="1" y="182884"/>
                  </a:lnTo>
                  <a:lnTo>
                    <a:pt x="223" y="182900"/>
                  </a:lnTo>
                  <a:lnTo>
                    <a:pt x="886" y="174062"/>
                  </a:lnTo>
                  <a:lnTo>
                    <a:pt x="655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3"/>
            <p:cNvSpPr/>
            <p:nvPr/>
          </p:nvSpPr>
          <p:spPr>
            <a:xfrm>
              <a:off x="6257650" y="766800"/>
              <a:ext cx="346850" cy="4572325"/>
            </a:xfrm>
            <a:custGeom>
              <a:avLst/>
              <a:gdLst/>
              <a:ahLst/>
              <a:cxnLst/>
              <a:rect l="l" t="t" r="r" b="b"/>
              <a:pathLst>
                <a:path w="13874" h="182893" extrusionOk="0">
                  <a:moveTo>
                    <a:pt x="13643" y="1"/>
                  </a:moveTo>
                  <a:lnTo>
                    <a:pt x="13036" y="8153"/>
                  </a:lnTo>
                  <a:lnTo>
                    <a:pt x="13261" y="8169"/>
                  </a:lnTo>
                  <a:lnTo>
                    <a:pt x="13874" y="17"/>
                  </a:lnTo>
                  <a:lnTo>
                    <a:pt x="13643" y="1"/>
                  </a:lnTo>
                  <a:close/>
                  <a:moveTo>
                    <a:pt x="13020" y="8384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5" y="8401"/>
                  </a:lnTo>
                  <a:lnTo>
                    <a:pt x="13020" y="8384"/>
                  </a:lnTo>
                  <a:close/>
                  <a:moveTo>
                    <a:pt x="12190" y="19429"/>
                  </a:moveTo>
                  <a:lnTo>
                    <a:pt x="11386" y="30244"/>
                  </a:lnTo>
                  <a:lnTo>
                    <a:pt x="11619" y="30260"/>
                  </a:lnTo>
                  <a:lnTo>
                    <a:pt x="12423" y="19447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6" y="41289"/>
                  </a:lnTo>
                  <a:lnTo>
                    <a:pt x="10789" y="41305"/>
                  </a:lnTo>
                  <a:lnTo>
                    <a:pt x="11603" y="30493"/>
                  </a:lnTo>
                  <a:lnTo>
                    <a:pt x="11370" y="30475"/>
                  </a:lnTo>
                  <a:close/>
                  <a:moveTo>
                    <a:pt x="10548" y="41512"/>
                  </a:moveTo>
                  <a:lnTo>
                    <a:pt x="9736" y="52327"/>
                  </a:lnTo>
                  <a:lnTo>
                    <a:pt x="9969" y="52343"/>
                  </a:lnTo>
                  <a:lnTo>
                    <a:pt x="10773" y="41530"/>
                  </a:lnTo>
                  <a:lnTo>
                    <a:pt x="10548" y="41512"/>
                  </a:lnTo>
                  <a:close/>
                  <a:moveTo>
                    <a:pt x="9720" y="52558"/>
                  </a:moveTo>
                  <a:lnTo>
                    <a:pt x="8916" y="63373"/>
                  </a:lnTo>
                  <a:lnTo>
                    <a:pt x="9147" y="63389"/>
                  </a:lnTo>
                  <a:lnTo>
                    <a:pt x="9951" y="52576"/>
                  </a:lnTo>
                  <a:lnTo>
                    <a:pt x="9720" y="52558"/>
                  </a:lnTo>
                  <a:close/>
                  <a:moveTo>
                    <a:pt x="8898" y="63604"/>
                  </a:moveTo>
                  <a:lnTo>
                    <a:pt x="8094" y="74418"/>
                  </a:lnTo>
                  <a:lnTo>
                    <a:pt x="8319" y="74434"/>
                  </a:lnTo>
                  <a:lnTo>
                    <a:pt x="9131" y="63622"/>
                  </a:lnTo>
                  <a:lnTo>
                    <a:pt x="8898" y="63604"/>
                  </a:lnTo>
                  <a:close/>
                  <a:moveTo>
                    <a:pt x="8079" y="74641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1" y="74667"/>
                  </a:lnTo>
                  <a:lnTo>
                    <a:pt x="8079" y="74641"/>
                  </a:lnTo>
                  <a:close/>
                  <a:moveTo>
                    <a:pt x="7249" y="85687"/>
                  </a:moveTo>
                  <a:lnTo>
                    <a:pt x="6445" y="96500"/>
                  </a:lnTo>
                  <a:lnTo>
                    <a:pt x="6677" y="96518"/>
                  </a:lnTo>
                  <a:lnTo>
                    <a:pt x="7481" y="85703"/>
                  </a:lnTo>
                  <a:lnTo>
                    <a:pt x="7249" y="85687"/>
                  </a:lnTo>
                  <a:close/>
                  <a:moveTo>
                    <a:pt x="6429" y="96732"/>
                  </a:moveTo>
                  <a:lnTo>
                    <a:pt x="5623" y="107545"/>
                  </a:lnTo>
                  <a:lnTo>
                    <a:pt x="5848" y="107563"/>
                  </a:lnTo>
                  <a:lnTo>
                    <a:pt x="6660" y="96748"/>
                  </a:lnTo>
                  <a:lnTo>
                    <a:pt x="6429" y="96732"/>
                  </a:lnTo>
                  <a:close/>
                  <a:moveTo>
                    <a:pt x="5607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2" y="107794"/>
                  </a:lnTo>
                  <a:lnTo>
                    <a:pt x="5607" y="107778"/>
                  </a:lnTo>
                  <a:close/>
                  <a:moveTo>
                    <a:pt x="4777" y="118816"/>
                  </a:moveTo>
                  <a:lnTo>
                    <a:pt x="3973" y="129629"/>
                  </a:lnTo>
                  <a:lnTo>
                    <a:pt x="4206" y="129654"/>
                  </a:lnTo>
                  <a:lnTo>
                    <a:pt x="5010" y="118832"/>
                  </a:lnTo>
                  <a:lnTo>
                    <a:pt x="4777" y="118816"/>
                  </a:lnTo>
                  <a:close/>
                  <a:moveTo>
                    <a:pt x="3957" y="129861"/>
                  </a:moveTo>
                  <a:lnTo>
                    <a:pt x="3153" y="140674"/>
                  </a:lnTo>
                  <a:lnTo>
                    <a:pt x="3376" y="140692"/>
                  </a:lnTo>
                  <a:lnTo>
                    <a:pt x="4190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6" y="151738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7" y="151953"/>
                  </a:moveTo>
                  <a:lnTo>
                    <a:pt x="1503" y="162765"/>
                  </a:lnTo>
                  <a:lnTo>
                    <a:pt x="1734" y="162783"/>
                  </a:lnTo>
                  <a:lnTo>
                    <a:pt x="2538" y="151968"/>
                  </a:lnTo>
                  <a:lnTo>
                    <a:pt x="2307" y="151953"/>
                  </a:lnTo>
                  <a:close/>
                  <a:moveTo>
                    <a:pt x="1485" y="162990"/>
                  </a:moveTo>
                  <a:lnTo>
                    <a:pt x="681" y="173803"/>
                  </a:lnTo>
                  <a:lnTo>
                    <a:pt x="906" y="173819"/>
                  </a:lnTo>
                  <a:lnTo>
                    <a:pt x="1718" y="163006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0" y="182874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3"/>
            <p:cNvSpPr/>
            <p:nvPr/>
          </p:nvSpPr>
          <p:spPr>
            <a:xfrm>
              <a:off x="6533775" y="787300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4" y="1"/>
                  </a:moveTo>
                  <a:lnTo>
                    <a:pt x="13029" y="8161"/>
                  </a:lnTo>
                  <a:lnTo>
                    <a:pt x="13262" y="8178"/>
                  </a:lnTo>
                  <a:lnTo>
                    <a:pt x="13867" y="19"/>
                  </a:lnTo>
                  <a:lnTo>
                    <a:pt x="13644" y="1"/>
                  </a:lnTo>
                  <a:close/>
                  <a:moveTo>
                    <a:pt x="13013" y="8385"/>
                  </a:moveTo>
                  <a:lnTo>
                    <a:pt x="12209" y="19198"/>
                  </a:lnTo>
                  <a:lnTo>
                    <a:pt x="12440" y="19224"/>
                  </a:lnTo>
                  <a:lnTo>
                    <a:pt x="13246" y="8401"/>
                  </a:lnTo>
                  <a:lnTo>
                    <a:pt x="13013" y="8385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2" y="30262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77"/>
                  </a:moveTo>
                  <a:lnTo>
                    <a:pt x="10559" y="41289"/>
                  </a:lnTo>
                  <a:lnTo>
                    <a:pt x="10790" y="41307"/>
                  </a:lnTo>
                  <a:lnTo>
                    <a:pt x="11594" y="30493"/>
                  </a:lnTo>
                  <a:lnTo>
                    <a:pt x="11371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70" y="52353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21" y="52560"/>
                  </a:moveTo>
                  <a:lnTo>
                    <a:pt x="8917" y="63373"/>
                  </a:lnTo>
                  <a:lnTo>
                    <a:pt x="9140" y="63389"/>
                  </a:lnTo>
                  <a:lnTo>
                    <a:pt x="9952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8"/>
                  </a:lnTo>
                  <a:lnTo>
                    <a:pt x="8320" y="74434"/>
                  </a:lnTo>
                  <a:lnTo>
                    <a:pt x="9124" y="63621"/>
                  </a:lnTo>
                  <a:lnTo>
                    <a:pt x="8899" y="63606"/>
                  </a:lnTo>
                  <a:close/>
                  <a:moveTo>
                    <a:pt x="8071" y="74651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71" y="74651"/>
                  </a:lnTo>
                  <a:close/>
                  <a:moveTo>
                    <a:pt x="7249" y="85697"/>
                  </a:moveTo>
                  <a:lnTo>
                    <a:pt x="6445" y="96510"/>
                  </a:lnTo>
                  <a:lnTo>
                    <a:pt x="6668" y="96525"/>
                  </a:lnTo>
                  <a:lnTo>
                    <a:pt x="7482" y="85713"/>
                  </a:lnTo>
                  <a:lnTo>
                    <a:pt x="7249" y="85697"/>
                  </a:lnTo>
                  <a:close/>
                  <a:moveTo>
                    <a:pt x="6429" y="96734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0"/>
                  </a:lnTo>
                  <a:lnTo>
                    <a:pt x="6429" y="96734"/>
                  </a:lnTo>
                  <a:close/>
                  <a:moveTo>
                    <a:pt x="5599" y="107780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2" y="107796"/>
                  </a:lnTo>
                  <a:lnTo>
                    <a:pt x="5599" y="107780"/>
                  </a:lnTo>
                  <a:close/>
                  <a:moveTo>
                    <a:pt x="4777" y="118826"/>
                  </a:moveTo>
                  <a:lnTo>
                    <a:pt x="3973" y="129638"/>
                  </a:lnTo>
                  <a:lnTo>
                    <a:pt x="4206" y="129654"/>
                  </a:lnTo>
                  <a:lnTo>
                    <a:pt x="5010" y="118842"/>
                  </a:lnTo>
                  <a:lnTo>
                    <a:pt x="4777" y="118826"/>
                  </a:lnTo>
                  <a:close/>
                  <a:moveTo>
                    <a:pt x="3957" y="129861"/>
                  </a:moveTo>
                  <a:lnTo>
                    <a:pt x="3153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7" y="129861"/>
                  </a:lnTo>
                  <a:close/>
                  <a:moveTo>
                    <a:pt x="3128" y="140907"/>
                  </a:moveTo>
                  <a:lnTo>
                    <a:pt x="2324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504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08" y="151953"/>
                  </a:lnTo>
                  <a:close/>
                  <a:moveTo>
                    <a:pt x="1486" y="162998"/>
                  </a:moveTo>
                  <a:lnTo>
                    <a:pt x="682" y="173813"/>
                  </a:lnTo>
                  <a:lnTo>
                    <a:pt x="906" y="173829"/>
                  </a:lnTo>
                  <a:lnTo>
                    <a:pt x="1711" y="163016"/>
                  </a:lnTo>
                  <a:lnTo>
                    <a:pt x="1486" y="162998"/>
                  </a:lnTo>
                  <a:close/>
                  <a:moveTo>
                    <a:pt x="658" y="174036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9" y="174054"/>
                  </a:lnTo>
                  <a:lnTo>
                    <a:pt x="658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3"/>
            <p:cNvSpPr/>
            <p:nvPr/>
          </p:nvSpPr>
          <p:spPr>
            <a:xfrm>
              <a:off x="6809925" y="807850"/>
              <a:ext cx="346675" cy="4572525"/>
            </a:xfrm>
            <a:custGeom>
              <a:avLst/>
              <a:gdLst/>
              <a:ahLst/>
              <a:cxnLst/>
              <a:rect l="l" t="t" r="r" b="b"/>
              <a:pathLst>
                <a:path w="13867" h="182901" extrusionOk="0">
                  <a:moveTo>
                    <a:pt x="13634" y="1"/>
                  </a:moveTo>
                  <a:lnTo>
                    <a:pt x="13028" y="8161"/>
                  </a:lnTo>
                  <a:lnTo>
                    <a:pt x="13261" y="8176"/>
                  </a:lnTo>
                  <a:lnTo>
                    <a:pt x="13866" y="25"/>
                  </a:lnTo>
                  <a:lnTo>
                    <a:pt x="13634" y="1"/>
                  </a:lnTo>
                  <a:close/>
                  <a:moveTo>
                    <a:pt x="13013" y="8393"/>
                  </a:moveTo>
                  <a:lnTo>
                    <a:pt x="12209" y="19206"/>
                  </a:lnTo>
                  <a:lnTo>
                    <a:pt x="12431" y="19222"/>
                  </a:lnTo>
                  <a:lnTo>
                    <a:pt x="13245" y="8409"/>
                  </a:lnTo>
                  <a:lnTo>
                    <a:pt x="13013" y="8393"/>
                  </a:lnTo>
                  <a:close/>
                  <a:moveTo>
                    <a:pt x="12191" y="19429"/>
                  </a:moveTo>
                  <a:lnTo>
                    <a:pt x="11379" y="30252"/>
                  </a:lnTo>
                  <a:lnTo>
                    <a:pt x="11611" y="30268"/>
                  </a:lnTo>
                  <a:lnTo>
                    <a:pt x="12415" y="19455"/>
                  </a:lnTo>
                  <a:lnTo>
                    <a:pt x="12191" y="19429"/>
                  </a:lnTo>
                  <a:close/>
                  <a:moveTo>
                    <a:pt x="11363" y="30475"/>
                  </a:moveTo>
                  <a:lnTo>
                    <a:pt x="10559" y="41289"/>
                  </a:lnTo>
                  <a:lnTo>
                    <a:pt x="10789" y="41305"/>
                  </a:lnTo>
                  <a:lnTo>
                    <a:pt x="11594" y="30493"/>
                  </a:lnTo>
                  <a:lnTo>
                    <a:pt x="11363" y="30475"/>
                  </a:lnTo>
                  <a:close/>
                  <a:moveTo>
                    <a:pt x="10541" y="41520"/>
                  </a:moveTo>
                  <a:lnTo>
                    <a:pt x="9737" y="52335"/>
                  </a:lnTo>
                  <a:lnTo>
                    <a:pt x="9962" y="52351"/>
                  </a:lnTo>
                  <a:lnTo>
                    <a:pt x="10774" y="41538"/>
                  </a:lnTo>
                  <a:lnTo>
                    <a:pt x="10541" y="41520"/>
                  </a:lnTo>
                  <a:close/>
                  <a:moveTo>
                    <a:pt x="9721" y="52566"/>
                  </a:moveTo>
                  <a:lnTo>
                    <a:pt x="8907" y="63381"/>
                  </a:lnTo>
                  <a:lnTo>
                    <a:pt x="9140" y="63397"/>
                  </a:lnTo>
                  <a:lnTo>
                    <a:pt x="9944" y="52584"/>
                  </a:lnTo>
                  <a:lnTo>
                    <a:pt x="9721" y="52566"/>
                  </a:lnTo>
                  <a:close/>
                  <a:moveTo>
                    <a:pt x="8891" y="63604"/>
                  </a:moveTo>
                  <a:lnTo>
                    <a:pt x="8087" y="74418"/>
                  </a:lnTo>
                  <a:lnTo>
                    <a:pt x="8320" y="74442"/>
                  </a:lnTo>
                  <a:lnTo>
                    <a:pt x="9124" y="63621"/>
                  </a:lnTo>
                  <a:lnTo>
                    <a:pt x="8891" y="63604"/>
                  </a:lnTo>
                  <a:close/>
                  <a:moveTo>
                    <a:pt x="8071" y="74649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71" y="74649"/>
                  </a:lnTo>
                  <a:close/>
                  <a:moveTo>
                    <a:pt x="7249" y="85695"/>
                  </a:moveTo>
                  <a:lnTo>
                    <a:pt x="6445" y="96509"/>
                  </a:lnTo>
                  <a:lnTo>
                    <a:pt x="6668" y="96525"/>
                  </a:lnTo>
                  <a:lnTo>
                    <a:pt x="7474" y="85713"/>
                  </a:lnTo>
                  <a:lnTo>
                    <a:pt x="7249" y="85695"/>
                  </a:lnTo>
                  <a:close/>
                  <a:moveTo>
                    <a:pt x="6419" y="96740"/>
                  </a:moveTo>
                  <a:lnTo>
                    <a:pt x="5615" y="107555"/>
                  </a:lnTo>
                  <a:lnTo>
                    <a:pt x="5848" y="107571"/>
                  </a:lnTo>
                  <a:lnTo>
                    <a:pt x="6652" y="96758"/>
                  </a:lnTo>
                  <a:lnTo>
                    <a:pt x="6419" y="96740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2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198" y="129654"/>
                  </a:lnTo>
                  <a:lnTo>
                    <a:pt x="5002" y="118840"/>
                  </a:lnTo>
                  <a:lnTo>
                    <a:pt x="4777" y="118824"/>
                  </a:lnTo>
                  <a:close/>
                  <a:moveTo>
                    <a:pt x="3949" y="129869"/>
                  </a:moveTo>
                  <a:lnTo>
                    <a:pt x="3145" y="140682"/>
                  </a:lnTo>
                  <a:lnTo>
                    <a:pt x="3376" y="140700"/>
                  </a:lnTo>
                  <a:lnTo>
                    <a:pt x="4180" y="129885"/>
                  </a:lnTo>
                  <a:lnTo>
                    <a:pt x="3949" y="129869"/>
                  </a:lnTo>
                  <a:close/>
                  <a:moveTo>
                    <a:pt x="3127" y="140915"/>
                  </a:moveTo>
                  <a:lnTo>
                    <a:pt x="2323" y="151728"/>
                  </a:lnTo>
                  <a:lnTo>
                    <a:pt x="2556" y="151746"/>
                  </a:lnTo>
                  <a:lnTo>
                    <a:pt x="3360" y="140931"/>
                  </a:lnTo>
                  <a:lnTo>
                    <a:pt x="3127" y="140915"/>
                  </a:lnTo>
                  <a:close/>
                  <a:moveTo>
                    <a:pt x="2307" y="151952"/>
                  </a:moveTo>
                  <a:lnTo>
                    <a:pt x="1503" y="162765"/>
                  </a:lnTo>
                  <a:lnTo>
                    <a:pt x="1726" y="162783"/>
                  </a:lnTo>
                  <a:lnTo>
                    <a:pt x="2538" y="151968"/>
                  </a:lnTo>
                  <a:lnTo>
                    <a:pt x="2307" y="151952"/>
                  </a:lnTo>
                  <a:close/>
                  <a:moveTo>
                    <a:pt x="1485" y="162998"/>
                  </a:moveTo>
                  <a:lnTo>
                    <a:pt x="673" y="173811"/>
                  </a:lnTo>
                  <a:lnTo>
                    <a:pt x="906" y="173829"/>
                  </a:lnTo>
                  <a:lnTo>
                    <a:pt x="1710" y="163014"/>
                  </a:lnTo>
                  <a:lnTo>
                    <a:pt x="1485" y="162998"/>
                  </a:lnTo>
                  <a:close/>
                  <a:moveTo>
                    <a:pt x="657" y="174044"/>
                  </a:moveTo>
                  <a:lnTo>
                    <a:pt x="1" y="182874"/>
                  </a:lnTo>
                  <a:lnTo>
                    <a:pt x="225" y="182900"/>
                  </a:lnTo>
                  <a:lnTo>
                    <a:pt x="888" y="174060"/>
                  </a:lnTo>
                  <a:lnTo>
                    <a:pt x="657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3"/>
            <p:cNvSpPr/>
            <p:nvPr/>
          </p:nvSpPr>
          <p:spPr>
            <a:xfrm>
              <a:off x="547000" y="520525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8" y="0"/>
                  </a:moveTo>
                  <a:lnTo>
                    <a:pt x="0" y="233"/>
                  </a:lnTo>
                  <a:lnTo>
                    <a:pt x="9529" y="938"/>
                  </a:lnTo>
                  <a:lnTo>
                    <a:pt x="9545" y="713"/>
                  </a:lnTo>
                  <a:lnTo>
                    <a:pt x="18" y="0"/>
                  </a:lnTo>
                  <a:close/>
                  <a:moveTo>
                    <a:pt x="9778" y="731"/>
                  </a:moveTo>
                  <a:lnTo>
                    <a:pt x="9762" y="954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31"/>
                  </a:lnTo>
                  <a:close/>
                  <a:moveTo>
                    <a:pt x="20824" y="1551"/>
                  </a:moveTo>
                  <a:lnTo>
                    <a:pt x="20808" y="1784"/>
                  </a:lnTo>
                  <a:lnTo>
                    <a:pt x="31621" y="2588"/>
                  </a:lnTo>
                  <a:lnTo>
                    <a:pt x="31637" y="2355"/>
                  </a:lnTo>
                  <a:lnTo>
                    <a:pt x="20824" y="1551"/>
                  </a:lnTo>
                  <a:close/>
                  <a:moveTo>
                    <a:pt x="31861" y="2373"/>
                  </a:moveTo>
                  <a:lnTo>
                    <a:pt x="31844" y="2603"/>
                  </a:lnTo>
                  <a:lnTo>
                    <a:pt x="42658" y="3408"/>
                  </a:lnTo>
                  <a:lnTo>
                    <a:pt x="42674" y="3185"/>
                  </a:lnTo>
                  <a:lnTo>
                    <a:pt x="31861" y="2373"/>
                  </a:lnTo>
                  <a:close/>
                  <a:moveTo>
                    <a:pt x="42907" y="3201"/>
                  </a:moveTo>
                  <a:lnTo>
                    <a:pt x="42889" y="3425"/>
                  </a:lnTo>
                  <a:lnTo>
                    <a:pt x="53704" y="4237"/>
                  </a:lnTo>
                  <a:lnTo>
                    <a:pt x="53720" y="4005"/>
                  </a:lnTo>
                  <a:lnTo>
                    <a:pt x="42907" y="3201"/>
                  </a:lnTo>
                  <a:close/>
                  <a:moveTo>
                    <a:pt x="53953" y="4022"/>
                  </a:moveTo>
                  <a:lnTo>
                    <a:pt x="53935" y="4253"/>
                  </a:lnTo>
                  <a:lnTo>
                    <a:pt x="64750" y="5059"/>
                  </a:lnTo>
                  <a:lnTo>
                    <a:pt x="64766" y="4827"/>
                  </a:lnTo>
                  <a:lnTo>
                    <a:pt x="53953" y="4022"/>
                  </a:lnTo>
                  <a:close/>
                  <a:moveTo>
                    <a:pt x="64998" y="4842"/>
                  </a:moveTo>
                  <a:lnTo>
                    <a:pt x="64980" y="5075"/>
                  </a:lnTo>
                  <a:lnTo>
                    <a:pt x="75795" y="5879"/>
                  </a:lnTo>
                  <a:lnTo>
                    <a:pt x="75811" y="5656"/>
                  </a:lnTo>
                  <a:lnTo>
                    <a:pt x="64998" y="4842"/>
                  </a:lnTo>
                  <a:close/>
                  <a:moveTo>
                    <a:pt x="76036" y="5672"/>
                  </a:moveTo>
                  <a:lnTo>
                    <a:pt x="76018" y="5895"/>
                  </a:lnTo>
                  <a:lnTo>
                    <a:pt x="86833" y="6709"/>
                  </a:lnTo>
                  <a:lnTo>
                    <a:pt x="86849" y="6476"/>
                  </a:lnTo>
                  <a:lnTo>
                    <a:pt x="76036" y="5672"/>
                  </a:lnTo>
                  <a:close/>
                  <a:moveTo>
                    <a:pt x="87082" y="6492"/>
                  </a:moveTo>
                  <a:lnTo>
                    <a:pt x="87064" y="6725"/>
                  </a:lnTo>
                  <a:lnTo>
                    <a:pt x="97879" y="7529"/>
                  </a:lnTo>
                  <a:lnTo>
                    <a:pt x="97895" y="7298"/>
                  </a:lnTo>
                  <a:lnTo>
                    <a:pt x="87082" y="6492"/>
                  </a:lnTo>
                  <a:close/>
                  <a:moveTo>
                    <a:pt x="98127" y="7314"/>
                  </a:moveTo>
                  <a:lnTo>
                    <a:pt x="98109" y="7547"/>
                  </a:lnTo>
                  <a:lnTo>
                    <a:pt x="108924" y="8351"/>
                  </a:lnTo>
                  <a:lnTo>
                    <a:pt x="108940" y="8126"/>
                  </a:lnTo>
                  <a:lnTo>
                    <a:pt x="98127" y="7314"/>
                  </a:lnTo>
                  <a:close/>
                  <a:moveTo>
                    <a:pt x="109173" y="8144"/>
                  </a:moveTo>
                  <a:lnTo>
                    <a:pt x="109147" y="8367"/>
                  </a:lnTo>
                  <a:lnTo>
                    <a:pt x="119970" y="9179"/>
                  </a:lnTo>
                  <a:lnTo>
                    <a:pt x="119986" y="8948"/>
                  </a:lnTo>
                  <a:lnTo>
                    <a:pt x="109173" y="8144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4" y="9768"/>
                  </a:lnTo>
                  <a:lnTo>
                    <a:pt x="120209" y="8964"/>
                  </a:lnTo>
                  <a:close/>
                  <a:moveTo>
                    <a:pt x="131254" y="9786"/>
                  </a:moveTo>
                  <a:lnTo>
                    <a:pt x="131238" y="10017"/>
                  </a:lnTo>
                  <a:lnTo>
                    <a:pt x="142051" y="10821"/>
                  </a:lnTo>
                  <a:lnTo>
                    <a:pt x="142069" y="10590"/>
                  </a:lnTo>
                  <a:lnTo>
                    <a:pt x="131254" y="9786"/>
                  </a:lnTo>
                  <a:close/>
                  <a:moveTo>
                    <a:pt x="142300" y="10614"/>
                  </a:moveTo>
                  <a:lnTo>
                    <a:pt x="142284" y="10839"/>
                  </a:lnTo>
                  <a:lnTo>
                    <a:pt x="153097" y="11643"/>
                  </a:lnTo>
                  <a:lnTo>
                    <a:pt x="153115" y="11418"/>
                  </a:lnTo>
                  <a:lnTo>
                    <a:pt x="142300" y="10614"/>
                  </a:lnTo>
                  <a:close/>
                  <a:moveTo>
                    <a:pt x="153338" y="11436"/>
                  </a:moveTo>
                  <a:lnTo>
                    <a:pt x="153322" y="11667"/>
                  </a:lnTo>
                  <a:lnTo>
                    <a:pt x="164135" y="12473"/>
                  </a:lnTo>
                  <a:lnTo>
                    <a:pt x="164160" y="12240"/>
                  </a:lnTo>
                  <a:lnTo>
                    <a:pt x="153338" y="11436"/>
                  </a:lnTo>
                  <a:close/>
                  <a:moveTo>
                    <a:pt x="164383" y="12256"/>
                  </a:moveTo>
                  <a:lnTo>
                    <a:pt x="164367" y="12489"/>
                  </a:lnTo>
                  <a:lnTo>
                    <a:pt x="175180" y="13293"/>
                  </a:lnTo>
                  <a:lnTo>
                    <a:pt x="175198" y="13060"/>
                  </a:lnTo>
                  <a:lnTo>
                    <a:pt x="164383" y="12256"/>
                  </a:lnTo>
                  <a:close/>
                  <a:moveTo>
                    <a:pt x="175429" y="13086"/>
                  </a:moveTo>
                  <a:lnTo>
                    <a:pt x="175413" y="13309"/>
                  </a:lnTo>
                  <a:lnTo>
                    <a:pt x="186226" y="14115"/>
                  </a:lnTo>
                  <a:lnTo>
                    <a:pt x="186244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9"/>
                  </a:lnTo>
                  <a:lnTo>
                    <a:pt x="197272" y="14943"/>
                  </a:lnTo>
                  <a:lnTo>
                    <a:pt x="197289" y="14712"/>
                  </a:lnTo>
                  <a:lnTo>
                    <a:pt x="186475" y="13906"/>
                  </a:lnTo>
                  <a:close/>
                  <a:moveTo>
                    <a:pt x="197512" y="14728"/>
                  </a:moveTo>
                  <a:lnTo>
                    <a:pt x="197496" y="14961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2" y="14728"/>
                  </a:lnTo>
                  <a:close/>
                  <a:moveTo>
                    <a:pt x="208558" y="15558"/>
                  </a:moveTo>
                  <a:lnTo>
                    <a:pt x="208542" y="15781"/>
                  </a:lnTo>
                  <a:lnTo>
                    <a:pt x="219355" y="16585"/>
                  </a:lnTo>
                  <a:lnTo>
                    <a:pt x="219371" y="16362"/>
                  </a:lnTo>
                  <a:lnTo>
                    <a:pt x="208558" y="15558"/>
                  </a:lnTo>
                  <a:close/>
                  <a:moveTo>
                    <a:pt x="219604" y="16378"/>
                  </a:moveTo>
                  <a:lnTo>
                    <a:pt x="219588" y="16603"/>
                  </a:lnTo>
                  <a:lnTo>
                    <a:pt x="230401" y="17415"/>
                  </a:lnTo>
                  <a:lnTo>
                    <a:pt x="230416" y="17182"/>
                  </a:lnTo>
                  <a:lnTo>
                    <a:pt x="219604" y="16378"/>
                  </a:lnTo>
                  <a:close/>
                  <a:moveTo>
                    <a:pt x="230649" y="17200"/>
                  </a:moveTo>
                  <a:lnTo>
                    <a:pt x="230633" y="17430"/>
                  </a:lnTo>
                  <a:lnTo>
                    <a:pt x="241446" y="18235"/>
                  </a:lnTo>
                  <a:lnTo>
                    <a:pt x="241462" y="18004"/>
                  </a:lnTo>
                  <a:lnTo>
                    <a:pt x="230649" y="17200"/>
                  </a:lnTo>
                  <a:close/>
                  <a:moveTo>
                    <a:pt x="241687" y="18020"/>
                  </a:moveTo>
                  <a:lnTo>
                    <a:pt x="241671" y="18252"/>
                  </a:lnTo>
                  <a:lnTo>
                    <a:pt x="252484" y="19056"/>
                  </a:lnTo>
                  <a:lnTo>
                    <a:pt x="252500" y="18832"/>
                  </a:lnTo>
                  <a:lnTo>
                    <a:pt x="241687" y="18020"/>
                  </a:lnTo>
                  <a:close/>
                  <a:moveTo>
                    <a:pt x="252733" y="18849"/>
                  </a:moveTo>
                  <a:lnTo>
                    <a:pt x="252717" y="19072"/>
                  </a:lnTo>
                  <a:lnTo>
                    <a:pt x="263530" y="19886"/>
                  </a:lnTo>
                  <a:lnTo>
                    <a:pt x="263545" y="19654"/>
                  </a:lnTo>
                  <a:lnTo>
                    <a:pt x="252733" y="18849"/>
                  </a:lnTo>
                  <a:close/>
                  <a:moveTo>
                    <a:pt x="263778" y="19669"/>
                  </a:moveTo>
                  <a:lnTo>
                    <a:pt x="263762" y="19902"/>
                  </a:lnTo>
                  <a:lnTo>
                    <a:pt x="273290" y="20615"/>
                  </a:lnTo>
                  <a:lnTo>
                    <a:pt x="273305" y="20384"/>
                  </a:lnTo>
                  <a:lnTo>
                    <a:pt x="263778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3"/>
            <p:cNvSpPr/>
            <p:nvPr/>
          </p:nvSpPr>
          <p:spPr>
            <a:xfrm>
              <a:off x="785225" y="5383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33" y="242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3"/>
            <p:cNvSpPr/>
            <p:nvPr/>
          </p:nvSpPr>
          <p:spPr>
            <a:xfrm>
              <a:off x="1061350" y="558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3"/>
            <p:cNvSpPr/>
            <p:nvPr/>
          </p:nvSpPr>
          <p:spPr>
            <a:xfrm>
              <a:off x="1337500" y="5793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49"/>
                  </a:lnTo>
                  <a:lnTo>
                    <a:pt x="241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3"/>
            <p:cNvSpPr/>
            <p:nvPr/>
          </p:nvSpPr>
          <p:spPr>
            <a:xfrm>
              <a:off x="1613450" y="6001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1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3"/>
            <p:cNvSpPr/>
            <p:nvPr/>
          </p:nvSpPr>
          <p:spPr>
            <a:xfrm>
              <a:off x="1889575" y="620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3"/>
            <p:cNvSpPr/>
            <p:nvPr/>
          </p:nvSpPr>
          <p:spPr>
            <a:xfrm>
              <a:off x="2165725" y="641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3"/>
            <p:cNvSpPr/>
            <p:nvPr/>
          </p:nvSpPr>
          <p:spPr>
            <a:xfrm>
              <a:off x="2441875" y="661925"/>
              <a:ext cx="6050" cy="6000"/>
            </a:xfrm>
            <a:custGeom>
              <a:avLst/>
              <a:gdLst/>
              <a:ahLst/>
              <a:cxnLst/>
              <a:rect l="l" t="t" r="r" b="b"/>
              <a:pathLst>
                <a:path w="242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3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3"/>
            <p:cNvSpPr/>
            <p:nvPr/>
          </p:nvSpPr>
          <p:spPr>
            <a:xfrm>
              <a:off x="2717800" y="68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3"/>
            <p:cNvSpPr/>
            <p:nvPr/>
          </p:nvSpPr>
          <p:spPr>
            <a:xfrm>
              <a:off x="2993950" y="702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3"/>
            <p:cNvSpPr/>
            <p:nvPr/>
          </p:nvSpPr>
          <p:spPr>
            <a:xfrm>
              <a:off x="3270100" y="7236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2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3"/>
            <p:cNvSpPr/>
            <p:nvPr/>
          </p:nvSpPr>
          <p:spPr>
            <a:xfrm>
              <a:off x="3546225" y="74422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3"/>
            <p:cNvSpPr/>
            <p:nvPr/>
          </p:nvSpPr>
          <p:spPr>
            <a:xfrm>
              <a:off x="3822125" y="7647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3"/>
            <p:cNvSpPr/>
            <p:nvPr/>
          </p:nvSpPr>
          <p:spPr>
            <a:xfrm>
              <a:off x="4098275" y="7852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3"/>
            <p:cNvSpPr/>
            <p:nvPr/>
          </p:nvSpPr>
          <p:spPr>
            <a:xfrm>
              <a:off x="4374400" y="8059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25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3"/>
            <p:cNvSpPr/>
            <p:nvPr/>
          </p:nvSpPr>
          <p:spPr>
            <a:xfrm>
              <a:off x="4650350" y="8265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26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3"/>
            <p:cNvSpPr/>
            <p:nvPr/>
          </p:nvSpPr>
          <p:spPr>
            <a:xfrm>
              <a:off x="4926500" y="847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3"/>
            <p:cNvSpPr/>
            <p:nvPr/>
          </p:nvSpPr>
          <p:spPr>
            <a:xfrm>
              <a:off x="5202625" y="867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3"/>
            <p:cNvSpPr/>
            <p:nvPr/>
          </p:nvSpPr>
          <p:spPr>
            <a:xfrm>
              <a:off x="5478775" y="8883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1" y="232"/>
                  </a:lnTo>
                  <a:lnTo>
                    <a:pt x="225" y="25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3"/>
            <p:cNvSpPr/>
            <p:nvPr/>
          </p:nvSpPr>
          <p:spPr>
            <a:xfrm>
              <a:off x="5754725" y="9088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3"/>
            <p:cNvSpPr/>
            <p:nvPr/>
          </p:nvSpPr>
          <p:spPr>
            <a:xfrm>
              <a:off x="6030850" y="929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3"/>
            <p:cNvSpPr/>
            <p:nvPr/>
          </p:nvSpPr>
          <p:spPr>
            <a:xfrm>
              <a:off x="6307000" y="9500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4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3"/>
            <p:cNvSpPr/>
            <p:nvPr/>
          </p:nvSpPr>
          <p:spPr>
            <a:xfrm>
              <a:off x="6583150" y="9706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3"/>
            <p:cNvSpPr/>
            <p:nvPr/>
          </p:nvSpPr>
          <p:spPr>
            <a:xfrm>
              <a:off x="6859075" y="9913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3"/>
            <p:cNvSpPr/>
            <p:nvPr/>
          </p:nvSpPr>
          <p:spPr>
            <a:xfrm>
              <a:off x="7135225" y="10118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3"/>
            <p:cNvSpPr/>
            <p:nvPr/>
          </p:nvSpPr>
          <p:spPr>
            <a:xfrm>
              <a:off x="526500" y="796650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6" y="1"/>
                  </a:moveTo>
                  <a:lnTo>
                    <a:pt x="0" y="224"/>
                  </a:lnTo>
                  <a:lnTo>
                    <a:pt x="9527" y="938"/>
                  </a:lnTo>
                  <a:lnTo>
                    <a:pt x="9545" y="705"/>
                  </a:lnTo>
                  <a:lnTo>
                    <a:pt x="16" y="1"/>
                  </a:lnTo>
                  <a:close/>
                  <a:moveTo>
                    <a:pt x="9776" y="721"/>
                  </a:moveTo>
                  <a:lnTo>
                    <a:pt x="9760" y="954"/>
                  </a:lnTo>
                  <a:lnTo>
                    <a:pt x="20573" y="1758"/>
                  </a:lnTo>
                  <a:lnTo>
                    <a:pt x="20591" y="1535"/>
                  </a:lnTo>
                  <a:lnTo>
                    <a:pt x="9776" y="721"/>
                  </a:lnTo>
                  <a:close/>
                  <a:moveTo>
                    <a:pt x="20814" y="1551"/>
                  </a:moveTo>
                  <a:lnTo>
                    <a:pt x="20798" y="1776"/>
                  </a:lnTo>
                  <a:lnTo>
                    <a:pt x="31611" y="2588"/>
                  </a:lnTo>
                  <a:lnTo>
                    <a:pt x="31629" y="2355"/>
                  </a:lnTo>
                  <a:lnTo>
                    <a:pt x="20814" y="1551"/>
                  </a:lnTo>
                  <a:close/>
                  <a:moveTo>
                    <a:pt x="31859" y="2373"/>
                  </a:moveTo>
                  <a:lnTo>
                    <a:pt x="31844" y="2604"/>
                  </a:lnTo>
                  <a:lnTo>
                    <a:pt x="42656" y="3408"/>
                  </a:lnTo>
                  <a:lnTo>
                    <a:pt x="42674" y="3177"/>
                  </a:lnTo>
                  <a:lnTo>
                    <a:pt x="31859" y="2373"/>
                  </a:lnTo>
                  <a:close/>
                  <a:moveTo>
                    <a:pt x="42905" y="3193"/>
                  </a:moveTo>
                  <a:lnTo>
                    <a:pt x="42889" y="3426"/>
                  </a:lnTo>
                  <a:lnTo>
                    <a:pt x="53702" y="4230"/>
                  </a:lnTo>
                  <a:lnTo>
                    <a:pt x="53720" y="4005"/>
                  </a:lnTo>
                  <a:lnTo>
                    <a:pt x="42905" y="3193"/>
                  </a:lnTo>
                  <a:close/>
                  <a:moveTo>
                    <a:pt x="53951" y="4023"/>
                  </a:moveTo>
                  <a:lnTo>
                    <a:pt x="53927" y="4246"/>
                  </a:lnTo>
                  <a:lnTo>
                    <a:pt x="64748" y="5060"/>
                  </a:lnTo>
                  <a:lnTo>
                    <a:pt x="64766" y="4827"/>
                  </a:lnTo>
                  <a:lnTo>
                    <a:pt x="53951" y="4023"/>
                  </a:lnTo>
                  <a:close/>
                  <a:moveTo>
                    <a:pt x="64988" y="4843"/>
                  </a:moveTo>
                  <a:lnTo>
                    <a:pt x="64973" y="5076"/>
                  </a:lnTo>
                  <a:lnTo>
                    <a:pt x="75785" y="5880"/>
                  </a:lnTo>
                  <a:lnTo>
                    <a:pt x="75801" y="5647"/>
                  </a:lnTo>
                  <a:lnTo>
                    <a:pt x="64988" y="4843"/>
                  </a:lnTo>
                  <a:close/>
                  <a:moveTo>
                    <a:pt x="76034" y="5665"/>
                  </a:moveTo>
                  <a:lnTo>
                    <a:pt x="76018" y="5896"/>
                  </a:lnTo>
                  <a:lnTo>
                    <a:pt x="86831" y="6702"/>
                  </a:lnTo>
                  <a:lnTo>
                    <a:pt x="86847" y="6477"/>
                  </a:lnTo>
                  <a:lnTo>
                    <a:pt x="76034" y="5665"/>
                  </a:lnTo>
                  <a:close/>
                  <a:moveTo>
                    <a:pt x="87080" y="6493"/>
                  </a:moveTo>
                  <a:lnTo>
                    <a:pt x="87064" y="6718"/>
                  </a:lnTo>
                  <a:lnTo>
                    <a:pt x="97877" y="7530"/>
                  </a:lnTo>
                  <a:lnTo>
                    <a:pt x="97893" y="7299"/>
                  </a:lnTo>
                  <a:lnTo>
                    <a:pt x="87080" y="6493"/>
                  </a:lnTo>
                  <a:close/>
                  <a:moveTo>
                    <a:pt x="98117" y="7315"/>
                  </a:moveTo>
                  <a:lnTo>
                    <a:pt x="98102" y="7548"/>
                  </a:lnTo>
                  <a:lnTo>
                    <a:pt x="108914" y="8352"/>
                  </a:lnTo>
                  <a:lnTo>
                    <a:pt x="108938" y="8119"/>
                  </a:lnTo>
                  <a:lnTo>
                    <a:pt x="98117" y="7315"/>
                  </a:lnTo>
                  <a:close/>
                  <a:moveTo>
                    <a:pt x="109163" y="8135"/>
                  </a:moveTo>
                  <a:lnTo>
                    <a:pt x="109147" y="8368"/>
                  </a:lnTo>
                  <a:lnTo>
                    <a:pt x="119960" y="9172"/>
                  </a:lnTo>
                  <a:lnTo>
                    <a:pt x="119976" y="8949"/>
                  </a:lnTo>
                  <a:lnTo>
                    <a:pt x="109163" y="8135"/>
                  </a:lnTo>
                  <a:close/>
                  <a:moveTo>
                    <a:pt x="120209" y="8965"/>
                  </a:moveTo>
                  <a:lnTo>
                    <a:pt x="120193" y="9190"/>
                  </a:lnTo>
                  <a:lnTo>
                    <a:pt x="131006" y="10002"/>
                  </a:lnTo>
                  <a:lnTo>
                    <a:pt x="131022" y="9769"/>
                  </a:lnTo>
                  <a:lnTo>
                    <a:pt x="120209" y="8965"/>
                  </a:lnTo>
                  <a:close/>
                  <a:moveTo>
                    <a:pt x="131254" y="9787"/>
                  </a:moveTo>
                  <a:lnTo>
                    <a:pt x="131239" y="10018"/>
                  </a:lnTo>
                  <a:lnTo>
                    <a:pt x="142051" y="10822"/>
                  </a:lnTo>
                  <a:lnTo>
                    <a:pt x="142067" y="10591"/>
                  </a:lnTo>
                  <a:lnTo>
                    <a:pt x="131254" y="9787"/>
                  </a:lnTo>
                  <a:close/>
                  <a:moveTo>
                    <a:pt x="142292" y="10607"/>
                  </a:moveTo>
                  <a:lnTo>
                    <a:pt x="142274" y="10840"/>
                  </a:lnTo>
                  <a:lnTo>
                    <a:pt x="153089" y="11644"/>
                  </a:lnTo>
                  <a:lnTo>
                    <a:pt x="153105" y="11419"/>
                  </a:lnTo>
                  <a:lnTo>
                    <a:pt x="142292" y="10607"/>
                  </a:lnTo>
                  <a:close/>
                  <a:moveTo>
                    <a:pt x="153338" y="11437"/>
                  </a:moveTo>
                  <a:lnTo>
                    <a:pt x="153320" y="11659"/>
                  </a:lnTo>
                  <a:lnTo>
                    <a:pt x="164135" y="12473"/>
                  </a:lnTo>
                  <a:lnTo>
                    <a:pt x="164151" y="12241"/>
                  </a:lnTo>
                  <a:lnTo>
                    <a:pt x="153338" y="11437"/>
                  </a:lnTo>
                  <a:close/>
                  <a:moveTo>
                    <a:pt x="164383" y="12257"/>
                  </a:moveTo>
                  <a:lnTo>
                    <a:pt x="164366" y="12489"/>
                  </a:lnTo>
                  <a:lnTo>
                    <a:pt x="175180" y="13293"/>
                  </a:lnTo>
                  <a:lnTo>
                    <a:pt x="175196" y="13061"/>
                  </a:lnTo>
                  <a:lnTo>
                    <a:pt x="164383" y="12257"/>
                  </a:lnTo>
                  <a:close/>
                  <a:moveTo>
                    <a:pt x="175429" y="13079"/>
                  </a:moveTo>
                  <a:lnTo>
                    <a:pt x="175411" y="13309"/>
                  </a:lnTo>
                  <a:lnTo>
                    <a:pt x="186226" y="14115"/>
                  </a:lnTo>
                  <a:lnTo>
                    <a:pt x="186242" y="13891"/>
                  </a:lnTo>
                  <a:lnTo>
                    <a:pt x="175429" y="13079"/>
                  </a:lnTo>
                  <a:close/>
                  <a:moveTo>
                    <a:pt x="186467" y="13906"/>
                  </a:moveTo>
                  <a:lnTo>
                    <a:pt x="186449" y="14131"/>
                  </a:lnTo>
                  <a:lnTo>
                    <a:pt x="197264" y="14935"/>
                  </a:lnTo>
                  <a:lnTo>
                    <a:pt x="197280" y="14712"/>
                  </a:lnTo>
                  <a:lnTo>
                    <a:pt x="186467" y="13906"/>
                  </a:lnTo>
                  <a:close/>
                  <a:moveTo>
                    <a:pt x="197512" y="14728"/>
                  </a:moveTo>
                  <a:lnTo>
                    <a:pt x="197495" y="14961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2" y="14728"/>
                  </a:lnTo>
                  <a:close/>
                  <a:moveTo>
                    <a:pt x="208558" y="15548"/>
                  </a:moveTo>
                  <a:lnTo>
                    <a:pt x="208540" y="15781"/>
                  </a:lnTo>
                  <a:lnTo>
                    <a:pt x="219355" y="16585"/>
                  </a:lnTo>
                  <a:lnTo>
                    <a:pt x="219371" y="16354"/>
                  </a:lnTo>
                  <a:lnTo>
                    <a:pt x="208558" y="15548"/>
                  </a:lnTo>
                  <a:close/>
                  <a:moveTo>
                    <a:pt x="219604" y="16378"/>
                  </a:moveTo>
                  <a:lnTo>
                    <a:pt x="219578" y="16603"/>
                  </a:lnTo>
                  <a:lnTo>
                    <a:pt x="230401" y="17407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39" y="17200"/>
                  </a:moveTo>
                  <a:lnTo>
                    <a:pt x="230623" y="17431"/>
                  </a:lnTo>
                  <a:lnTo>
                    <a:pt x="241436" y="18235"/>
                  </a:lnTo>
                  <a:lnTo>
                    <a:pt x="241454" y="18004"/>
                  </a:lnTo>
                  <a:lnTo>
                    <a:pt x="230639" y="17200"/>
                  </a:lnTo>
                  <a:close/>
                  <a:moveTo>
                    <a:pt x="241685" y="18020"/>
                  </a:moveTo>
                  <a:lnTo>
                    <a:pt x="241669" y="18253"/>
                  </a:lnTo>
                  <a:lnTo>
                    <a:pt x="252482" y="19057"/>
                  </a:lnTo>
                  <a:lnTo>
                    <a:pt x="252500" y="18824"/>
                  </a:lnTo>
                  <a:lnTo>
                    <a:pt x="241685" y="18020"/>
                  </a:lnTo>
                  <a:close/>
                  <a:moveTo>
                    <a:pt x="252731" y="18850"/>
                  </a:moveTo>
                  <a:lnTo>
                    <a:pt x="252715" y="19073"/>
                  </a:lnTo>
                  <a:lnTo>
                    <a:pt x="263528" y="1987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68" y="19670"/>
                  </a:moveTo>
                  <a:lnTo>
                    <a:pt x="263752" y="19903"/>
                  </a:lnTo>
                  <a:lnTo>
                    <a:pt x="273290" y="20607"/>
                  </a:lnTo>
                  <a:lnTo>
                    <a:pt x="273305" y="20385"/>
                  </a:lnTo>
                  <a:lnTo>
                    <a:pt x="263768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3"/>
            <p:cNvSpPr/>
            <p:nvPr/>
          </p:nvSpPr>
          <p:spPr>
            <a:xfrm>
              <a:off x="764675" y="814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3"/>
            <p:cNvSpPr/>
            <p:nvPr/>
          </p:nvSpPr>
          <p:spPr>
            <a:xfrm>
              <a:off x="1040825" y="8350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3"/>
            <p:cNvSpPr/>
            <p:nvPr/>
          </p:nvSpPr>
          <p:spPr>
            <a:xfrm>
              <a:off x="1316750" y="855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3"/>
            <p:cNvSpPr/>
            <p:nvPr/>
          </p:nvSpPr>
          <p:spPr>
            <a:xfrm>
              <a:off x="1592900" y="876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3"/>
            <p:cNvSpPr/>
            <p:nvPr/>
          </p:nvSpPr>
          <p:spPr>
            <a:xfrm>
              <a:off x="1869050" y="8967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8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3"/>
            <p:cNvSpPr/>
            <p:nvPr/>
          </p:nvSpPr>
          <p:spPr>
            <a:xfrm>
              <a:off x="2145175" y="9173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3"/>
            <p:cNvSpPr/>
            <p:nvPr/>
          </p:nvSpPr>
          <p:spPr>
            <a:xfrm>
              <a:off x="2421125" y="9378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3"/>
            <p:cNvSpPr/>
            <p:nvPr/>
          </p:nvSpPr>
          <p:spPr>
            <a:xfrm>
              <a:off x="2697275" y="9585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3"/>
            <p:cNvSpPr/>
            <p:nvPr/>
          </p:nvSpPr>
          <p:spPr>
            <a:xfrm>
              <a:off x="2973400" y="9791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6" y="250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3"/>
            <p:cNvSpPr/>
            <p:nvPr/>
          </p:nvSpPr>
          <p:spPr>
            <a:xfrm>
              <a:off x="3249350" y="999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3"/>
            <p:cNvSpPr/>
            <p:nvPr/>
          </p:nvSpPr>
          <p:spPr>
            <a:xfrm>
              <a:off x="3525500" y="1020350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3"/>
            <p:cNvSpPr/>
            <p:nvPr/>
          </p:nvSpPr>
          <p:spPr>
            <a:xfrm>
              <a:off x="3801625" y="10408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3"/>
            <p:cNvSpPr/>
            <p:nvPr/>
          </p:nvSpPr>
          <p:spPr>
            <a:xfrm>
              <a:off x="4077775" y="10614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3"/>
            <p:cNvSpPr/>
            <p:nvPr/>
          </p:nvSpPr>
          <p:spPr>
            <a:xfrm>
              <a:off x="4353700" y="10821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1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3"/>
            <p:cNvSpPr/>
            <p:nvPr/>
          </p:nvSpPr>
          <p:spPr>
            <a:xfrm>
              <a:off x="4629850" y="1102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3"/>
            <p:cNvSpPr/>
            <p:nvPr/>
          </p:nvSpPr>
          <p:spPr>
            <a:xfrm>
              <a:off x="4906000" y="11231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3"/>
            <p:cNvSpPr/>
            <p:nvPr/>
          </p:nvSpPr>
          <p:spPr>
            <a:xfrm>
              <a:off x="5182125" y="11439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2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3"/>
            <p:cNvSpPr/>
            <p:nvPr/>
          </p:nvSpPr>
          <p:spPr>
            <a:xfrm>
              <a:off x="5458075" y="11644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3"/>
                  </a:lnTo>
                  <a:lnTo>
                    <a:pt x="232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3"/>
            <p:cNvSpPr/>
            <p:nvPr/>
          </p:nvSpPr>
          <p:spPr>
            <a:xfrm>
              <a:off x="5734225" y="11849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3"/>
            <p:cNvSpPr/>
            <p:nvPr/>
          </p:nvSpPr>
          <p:spPr>
            <a:xfrm>
              <a:off x="6010350" y="1205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3"/>
            <p:cNvSpPr/>
            <p:nvPr/>
          </p:nvSpPr>
          <p:spPr>
            <a:xfrm>
              <a:off x="6286500" y="1226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3" y="249"/>
                  </a:lnTo>
                  <a:lnTo>
                    <a:pt x="23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3"/>
            <p:cNvSpPr/>
            <p:nvPr/>
          </p:nvSpPr>
          <p:spPr>
            <a:xfrm>
              <a:off x="6562400" y="1246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3"/>
            <p:cNvSpPr/>
            <p:nvPr/>
          </p:nvSpPr>
          <p:spPr>
            <a:xfrm>
              <a:off x="6838525" y="12672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2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3"/>
            <p:cNvSpPr/>
            <p:nvPr/>
          </p:nvSpPr>
          <p:spPr>
            <a:xfrm>
              <a:off x="7114675" y="12880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2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3"/>
            <p:cNvSpPr/>
            <p:nvPr/>
          </p:nvSpPr>
          <p:spPr>
            <a:xfrm>
              <a:off x="505750" y="1072600"/>
              <a:ext cx="6832650" cy="515400"/>
            </a:xfrm>
            <a:custGeom>
              <a:avLst/>
              <a:gdLst/>
              <a:ahLst/>
              <a:cxnLst/>
              <a:rect l="l" t="t" r="r" b="b"/>
              <a:pathLst>
                <a:path w="273306" h="20616" extrusionOk="0">
                  <a:moveTo>
                    <a:pt x="18" y="1"/>
                  </a:moveTo>
                  <a:lnTo>
                    <a:pt x="0" y="231"/>
                  </a:lnTo>
                  <a:lnTo>
                    <a:pt x="9537" y="946"/>
                  </a:lnTo>
                  <a:lnTo>
                    <a:pt x="9553" y="713"/>
                  </a:lnTo>
                  <a:lnTo>
                    <a:pt x="18" y="1"/>
                  </a:lnTo>
                  <a:close/>
                  <a:moveTo>
                    <a:pt x="9778" y="729"/>
                  </a:moveTo>
                  <a:lnTo>
                    <a:pt x="9760" y="962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29"/>
                  </a:lnTo>
                  <a:close/>
                  <a:moveTo>
                    <a:pt x="20824" y="1551"/>
                  </a:moveTo>
                  <a:lnTo>
                    <a:pt x="20806" y="1784"/>
                  </a:lnTo>
                  <a:lnTo>
                    <a:pt x="31621" y="2588"/>
                  </a:lnTo>
                  <a:lnTo>
                    <a:pt x="31637" y="2363"/>
                  </a:lnTo>
                  <a:lnTo>
                    <a:pt x="20824" y="1551"/>
                  </a:lnTo>
                  <a:close/>
                  <a:moveTo>
                    <a:pt x="31870" y="2381"/>
                  </a:moveTo>
                  <a:lnTo>
                    <a:pt x="31852" y="2604"/>
                  </a:lnTo>
                  <a:lnTo>
                    <a:pt x="42666" y="3416"/>
                  </a:lnTo>
                  <a:lnTo>
                    <a:pt x="42682" y="3185"/>
                  </a:lnTo>
                  <a:lnTo>
                    <a:pt x="31870" y="2381"/>
                  </a:lnTo>
                  <a:close/>
                  <a:moveTo>
                    <a:pt x="42907" y="3201"/>
                  </a:moveTo>
                  <a:lnTo>
                    <a:pt x="42889" y="3434"/>
                  </a:lnTo>
                  <a:lnTo>
                    <a:pt x="53704" y="4238"/>
                  </a:lnTo>
                  <a:lnTo>
                    <a:pt x="53728" y="4005"/>
                  </a:lnTo>
                  <a:lnTo>
                    <a:pt x="42907" y="3201"/>
                  </a:lnTo>
                  <a:close/>
                  <a:moveTo>
                    <a:pt x="53953" y="4023"/>
                  </a:moveTo>
                  <a:lnTo>
                    <a:pt x="53935" y="4254"/>
                  </a:lnTo>
                  <a:lnTo>
                    <a:pt x="64750" y="5058"/>
                  </a:lnTo>
                  <a:lnTo>
                    <a:pt x="64766" y="4835"/>
                  </a:lnTo>
                  <a:lnTo>
                    <a:pt x="53953" y="4023"/>
                  </a:lnTo>
                  <a:close/>
                  <a:moveTo>
                    <a:pt x="64999" y="4851"/>
                  </a:moveTo>
                  <a:lnTo>
                    <a:pt x="64981" y="5076"/>
                  </a:lnTo>
                  <a:lnTo>
                    <a:pt x="75795" y="5888"/>
                  </a:lnTo>
                  <a:lnTo>
                    <a:pt x="75811" y="5655"/>
                  </a:lnTo>
                  <a:lnTo>
                    <a:pt x="64999" y="4851"/>
                  </a:lnTo>
                  <a:close/>
                  <a:moveTo>
                    <a:pt x="76044" y="5673"/>
                  </a:moveTo>
                  <a:lnTo>
                    <a:pt x="76026" y="5903"/>
                  </a:lnTo>
                  <a:lnTo>
                    <a:pt x="86841" y="6710"/>
                  </a:lnTo>
                  <a:lnTo>
                    <a:pt x="86857" y="6477"/>
                  </a:lnTo>
                  <a:lnTo>
                    <a:pt x="76044" y="5673"/>
                  </a:lnTo>
                  <a:close/>
                  <a:moveTo>
                    <a:pt x="87080" y="6493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5" y="7307"/>
                  </a:lnTo>
                  <a:lnTo>
                    <a:pt x="87080" y="6493"/>
                  </a:lnTo>
                  <a:close/>
                  <a:moveTo>
                    <a:pt x="98126" y="7323"/>
                  </a:moveTo>
                  <a:lnTo>
                    <a:pt x="98110" y="7545"/>
                  </a:lnTo>
                  <a:lnTo>
                    <a:pt x="108922" y="8359"/>
                  </a:lnTo>
                  <a:lnTo>
                    <a:pt x="108940" y="8127"/>
                  </a:lnTo>
                  <a:lnTo>
                    <a:pt x="98126" y="7323"/>
                  </a:lnTo>
                  <a:close/>
                  <a:moveTo>
                    <a:pt x="109171" y="8142"/>
                  </a:moveTo>
                  <a:lnTo>
                    <a:pt x="109155" y="8375"/>
                  </a:lnTo>
                  <a:lnTo>
                    <a:pt x="119968" y="9179"/>
                  </a:lnTo>
                  <a:lnTo>
                    <a:pt x="119986" y="8948"/>
                  </a:lnTo>
                  <a:lnTo>
                    <a:pt x="109171" y="8142"/>
                  </a:lnTo>
                  <a:close/>
                  <a:moveTo>
                    <a:pt x="120217" y="8964"/>
                  </a:moveTo>
                  <a:lnTo>
                    <a:pt x="120201" y="9197"/>
                  </a:lnTo>
                  <a:lnTo>
                    <a:pt x="131014" y="10001"/>
                  </a:lnTo>
                  <a:lnTo>
                    <a:pt x="131032" y="9776"/>
                  </a:lnTo>
                  <a:lnTo>
                    <a:pt x="120217" y="8964"/>
                  </a:lnTo>
                  <a:close/>
                  <a:moveTo>
                    <a:pt x="131255" y="9794"/>
                  </a:moveTo>
                  <a:lnTo>
                    <a:pt x="131239" y="10017"/>
                  </a:lnTo>
                  <a:lnTo>
                    <a:pt x="142051" y="10829"/>
                  </a:lnTo>
                  <a:lnTo>
                    <a:pt x="142069" y="10598"/>
                  </a:lnTo>
                  <a:lnTo>
                    <a:pt x="131255" y="9794"/>
                  </a:lnTo>
                  <a:close/>
                  <a:moveTo>
                    <a:pt x="142300" y="10614"/>
                  </a:moveTo>
                  <a:lnTo>
                    <a:pt x="142284" y="10847"/>
                  </a:lnTo>
                  <a:lnTo>
                    <a:pt x="153097" y="11651"/>
                  </a:lnTo>
                  <a:lnTo>
                    <a:pt x="153115" y="11418"/>
                  </a:lnTo>
                  <a:lnTo>
                    <a:pt x="142300" y="10614"/>
                  </a:lnTo>
                  <a:close/>
                  <a:moveTo>
                    <a:pt x="153346" y="11436"/>
                  </a:moveTo>
                  <a:lnTo>
                    <a:pt x="153330" y="11667"/>
                  </a:lnTo>
                  <a:lnTo>
                    <a:pt x="164143" y="12471"/>
                  </a:lnTo>
                  <a:lnTo>
                    <a:pt x="164161" y="12248"/>
                  </a:lnTo>
                  <a:lnTo>
                    <a:pt x="153346" y="11436"/>
                  </a:lnTo>
                  <a:close/>
                  <a:moveTo>
                    <a:pt x="164391" y="12264"/>
                  </a:moveTo>
                  <a:lnTo>
                    <a:pt x="164368" y="12489"/>
                  </a:lnTo>
                  <a:lnTo>
                    <a:pt x="175188" y="13301"/>
                  </a:lnTo>
                  <a:lnTo>
                    <a:pt x="175206" y="13068"/>
                  </a:lnTo>
                  <a:lnTo>
                    <a:pt x="164391" y="12264"/>
                  </a:lnTo>
                  <a:close/>
                  <a:moveTo>
                    <a:pt x="175429" y="13086"/>
                  </a:moveTo>
                  <a:lnTo>
                    <a:pt x="175413" y="13317"/>
                  </a:lnTo>
                  <a:lnTo>
                    <a:pt x="186226" y="14123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9"/>
                  </a:lnTo>
                  <a:lnTo>
                    <a:pt x="197272" y="14943"/>
                  </a:lnTo>
                  <a:lnTo>
                    <a:pt x="197288" y="14720"/>
                  </a:lnTo>
                  <a:lnTo>
                    <a:pt x="186475" y="13906"/>
                  </a:lnTo>
                  <a:close/>
                  <a:moveTo>
                    <a:pt x="197520" y="14736"/>
                  </a:moveTo>
                  <a:lnTo>
                    <a:pt x="197505" y="14959"/>
                  </a:lnTo>
                  <a:lnTo>
                    <a:pt x="208317" y="15773"/>
                  </a:lnTo>
                  <a:lnTo>
                    <a:pt x="208333" y="15540"/>
                  </a:lnTo>
                  <a:lnTo>
                    <a:pt x="197520" y="14736"/>
                  </a:lnTo>
                  <a:close/>
                  <a:moveTo>
                    <a:pt x="208558" y="15556"/>
                  </a:moveTo>
                  <a:lnTo>
                    <a:pt x="208542" y="15789"/>
                  </a:lnTo>
                  <a:lnTo>
                    <a:pt x="219355" y="16593"/>
                  </a:lnTo>
                  <a:lnTo>
                    <a:pt x="219379" y="16362"/>
                  </a:lnTo>
                  <a:lnTo>
                    <a:pt x="208558" y="15556"/>
                  </a:lnTo>
                  <a:close/>
                  <a:moveTo>
                    <a:pt x="219604" y="16378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0"/>
                  </a:lnTo>
                  <a:lnTo>
                    <a:pt x="219604" y="16378"/>
                  </a:lnTo>
                  <a:close/>
                  <a:moveTo>
                    <a:pt x="230649" y="17208"/>
                  </a:moveTo>
                  <a:lnTo>
                    <a:pt x="230634" y="17431"/>
                  </a:lnTo>
                  <a:lnTo>
                    <a:pt x="241446" y="18243"/>
                  </a:lnTo>
                  <a:lnTo>
                    <a:pt x="241462" y="18012"/>
                  </a:lnTo>
                  <a:lnTo>
                    <a:pt x="230649" y="17208"/>
                  </a:lnTo>
                  <a:close/>
                  <a:moveTo>
                    <a:pt x="241695" y="18028"/>
                  </a:moveTo>
                  <a:lnTo>
                    <a:pt x="241679" y="18261"/>
                  </a:lnTo>
                  <a:lnTo>
                    <a:pt x="252492" y="19065"/>
                  </a:lnTo>
                  <a:lnTo>
                    <a:pt x="252508" y="18832"/>
                  </a:lnTo>
                  <a:lnTo>
                    <a:pt x="241695" y="18028"/>
                  </a:lnTo>
                  <a:close/>
                  <a:moveTo>
                    <a:pt x="252733" y="18850"/>
                  </a:moveTo>
                  <a:lnTo>
                    <a:pt x="252715" y="19081"/>
                  </a:lnTo>
                  <a:lnTo>
                    <a:pt x="263530" y="19885"/>
                  </a:lnTo>
                  <a:lnTo>
                    <a:pt x="263546" y="19662"/>
                  </a:lnTo>
                  <a:lnTo>
                    <a:pt x="252733" y="18850"/>
                  </a:lnTo>
                  <a:close/>
                  <a:moveTo>
                    <a:pt x="263778" y="19678"/>
                  </a:moveTo>
                  <a:lnTo>
                    <a:pt x="263761" y="19903"/>
                  </a:lnTo>
                  <a:lnTo>
                    <a:pt x="273290" y="20615"/>
                  </a:lnTo>
                  <a:lnTo>
                    <a:pt x="273306" y="20382"/>
                  </a:lnTo>
                  <a:lnTo>
                    <a:pt x="263778" y="196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3"/>
            <p:cNvSpPr/>
            <p:nvPr/>
          </p:nvSpPr>
          <p:spPr>
            <a:xfrm>
              <a:off x="744175" y="1090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3"/>
            <p:cNvSpPr/>
            <p:nvPr/>
          </p:nvSpPr>
          <p:spPr>
            <a:xfrm>
              <a:off x="1020125" y="11109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3"/>
            <p:cNvSpPr/>
            <p:nvPr/>
          </p:nvSpPr>
          <p:spPr>
            <a:xfrm>
              <a:off x="1296250" y="11316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2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3"/>
            <p:cNvSpPr/>
            <p:nvPr/>
          </p:nvSpPr>
          <p:spPr>
            <a:xfrm>
              <a:off x="1572400" y="11522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3"/>
            <p:cNvSpPr/>
            <p:nvPr/>
          </p:nvSpPr>
          <p:spPr>
            <a:xfrm>
              <a:off x="1848350" y="11727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3"/>
            <p:cNvSpPr/>
            <p:nvPr/>
          </p:nvSpPr>
          <p:spPr>
            <a:xfrm>
              <a:off x="2124475" y="11934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3"/>
            <p:cNvSpPr/>
            <p:nvPr/>
          </p:nvSpPr>
          <p:spPr>
            <a:xfrm>
              <a:off x="2400625" y="12139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3"/>
            <p:cNvSpPr/>
            <p:nvPr/>
          </p:nvSpPr>
          <p:spPr>
            <a:xfrm>
              <a:off x="2676775" y="1234500"/>
              <a:ext cx="5975" cy="6250"/>
            </a:xfrm>
            <a:custGeom>
              <a:avLst/>
              <a:gdLst/>
              <a:ahLst/>
              <a:cxnLst/>
              <a:rect l="l" t="t" r="r" b="b"/>
              <a:pathLst>
                <a:path w="23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49"/>
                  </a:lnTo>
                  <a:lnTo>
                    <a:pt x="23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3"/>
            <p:cNvSpPr/>
            <p:nvPr/>
          </p:nvSpPr>
          <p:spPr>
            <a:xfrm>
              <a:off x="2952650" y="125525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9" y="1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3"/>
            <p:cNvSpPr/>
            <p:nvPr/>
          </p:nvSpPr>
          <p:spPr>
            <a:xfrm>
              <a:off x="3228800" y="1275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3"/>
            <p:cNvSpPr/>
            <p:nvPr/>
          </p:nvSpPr>
          <p:spPr>
            <a:xfrm>
              <a:off x="3504950" y="12963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3"/>
            <p:cNvSpPr/>
            <p:nvPr/>
          </p:nvSpPr>
          <p:spPr>
            <a:xfrm>
              <a:off x="3781075" y="13170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26" y="241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3"/>
            <p:cNvSpPr/>
            <p:nvPr/>
          </p:nvSpPr>
          <p:spPr>
            <a:xfrm>
              <a:off x="4057025" y="1337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3"/>
            <p:cNvSpPr/>
            <p:nvPr/>
          </p:nvSpPr>
          <p:spPr>
            <a:xfrm>
              <a:off x="4333175" y="13580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3"/>
            <p:cNvSpPr/>
            <p:nvPr/>
          </p:nvSpPr>
          <p:spPr>
            <a:xfrm>
              <a:off x="4609300" y="13788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3"/>
                  </a:lnTo>
                  <a:lnTo>
                    <a:pt x="226" y="241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3"/>
            <p:cNvSpPr/>
            <p:nvPr/>
          </p:nvSpPr>
          <p:spPr>
            <a:xfrm>
              <a:off x="4885450" y="13993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8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3"/>
            <p:cNvSpPr/>
            <p:nvPr/>
          </p:nvSpPr>
          <p:spPr>
            <a:xfrm>
              <a:off x="5161400" y="14198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3"/>
            <p:cNvSpPr/>
            <p:nvPr/>
          </p:nvSpPr>
          <p:spPr>
            <a:xfrm>
              <a:off x="5437525" y="1440600"/>
              <a:ext cx="6250" cy="5975"/>
            </a:xfrm>
            <a:custGeom>
              <a:avLst/>
              <a:gdLst/>
              <a:ahLst/>
              <a:cxnLst/>
              <a:rect l="l" t="t" r="r" b="b"/>
              <a:pathLst>
                <a:path w="250" h="239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3"/>
            <p:cNvSpPr/>
            <p:nvPr/>
          </p:nvSpPr>
          <p:spPr>
            <a:xfrm>
              <a:off x="5713675" y="14611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3"/>
            <p:cNvSpPr/>
            <p:nvPr/>
          </p:nvSpPr>
          <p:spPr>
            <a:xfrm>
              <a:off x="5989625" y="14816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3"/>
            <p:cNvSpPr/>
            <p:nvPr/>
          </p:nvSpPr>
          <p:spPr>
            <a:xfrm>
              <a:off x="6265750" y="15023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3"/>
            <p:cNvSpPr/>
            <p:nvPr/>
          </p:nvSpPr>
          <p:spPr>
            <a:xfrm>
              <a:off x="6541900" y="1522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3"/>
            <p:cNvSpPr/>
            <p:nvPr/>
          </p:nvSpPr>
          <p:spPr>
            <a:xfrm>
              <a:off x="6818025" y="15433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2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3"/>
            <p:cNvSpPr/>
            <p:nvPr/>
          </p:nvSpPr>
          <p:spPr>
            <a:xfrm>
              <a:off x="7093975" y="15641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3"/>
            <p:cNvSpPr/>
            <p:nvPr/>
          </p:nvSpPr>
          <p:spPr>
            <a:xfrm>
              <a:off x="485250" y="1348750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6" y="0"/>
                  </a:moveTo>
                  <a:lnTo>
                    <a:pt x="0" y="231"/>
                  </a:lnTo>
                  <a:lnTo>
                    <a:pt x="9527" y="938"/>
                  </a:lnTo>
                  <a:lnTo>
                    <a:pt x="9545" y="713"/>
                  </a:lnTo>
                  <a:lnTo>
                    <a:pt x="16" y="0"/>
                  </a:lnTo>
                  <a:close/>
                  <a:moveTo>
                    <a:pt x="9776" y="729"/>
                  </a:moveTo>
                  <a:lnTo>
                    <a:pt x="9760" y="961"/>
                  </a:lnTo>
                  <a:lnTo>
                    <a:pt x="20573" y="1765"/>
                  </a:lnTo>
                  <a:lnTo>
                    <a:pt x="20591" y="1535"/>
                  </a:lnTo>
                  <a:lnTo>
                    <a:pt x="9776" y="729"/>
                  </a:lnTo>
                  <a:close/>
                  <a:moveTo>
                    <a:pt x="20822" y="1551"/>
                  </a:moveTo>
                  <a:lnTo>
                    <a:pt x="20806" y="1783"/>
                  </a:lnTo>
                  <a:lnTo>
                    <a:pt x="31619" y="2587"/>
                  </a:lnTo>
                  <a:lnTo>
                    <a:pt x="31637" y="2355"/>
                  </a:lnTo>
                  <a:lnTo>
                    <a:pt x="20822" y="1551"/>
                  </a:lnTo>
                  <a:close/>
                  <a:moveTo>
                    <a:pt x="31860" y="2380"/>
                  </a:moveTo>
                  <a:lnTo>
                    <a:pt x="31844" y="2603"/>
                  </a:lnTo>
                  <a:lnTo>
                    <a:pt x="42656" y="3407"/>
                  </a:lnTo>
                  <a:lnTo>
                    <a:pt x="42682" y="3184"/>
                  </a:lnTo>
                  <a:lnTo>
                    <a:pt x="31860" y="2380"/>
                  </a:lnTo>
                  <a:close/>
                  <a:moveTo>
                    <a:pt x="42905" y="3200"/>
                  </a:moveTo>
                  <a:lnTo>
                    <a:pt x="42889" y="3433"/>
                  </a:lnTo>
                  <a:lnTo>
                    <a:pt x="53702" y="4237"/>
                  </a:lnTo>
                  <a:lnTo>
                    <a:pt x="53718" y="4004"/>
                  </a:lnTo>
                  <a:lnTo>
                    <a:pt x="42905" y="3200"/>
                  </a:lnTo>
                  <a:close/>
                  <a:moveTo>
                    <a:pt x="53951" y="4022"/>
                  </a:moveTo>
                  <a:lnTo>
                    <a:pt x="53935" y="4253"/>
                  </a:lnTo>
                  <a:lnTo>
                    <a:pt x="64748" y="5057"/>
                  </a:lnTo>
                  <a:lnTo>
                    <a:pt x="64764" y="4826"/>
                  </a:lnTo>
                  <a:lnTo>
                    <a:pt x="53951" y="4022"/>
                  </a:lnTo>
                  <a:close/>
                  <a:moveTo>
                    <a:pt x="64997" y="4842"/>
                  </a:moveTo>
                  <a:lnTo>
                    <a:pt x="64981" y="5075"/>
                  </a:lnTo>
                  <a:lnTo>
                    <a:pt x="75793" y="5879"/>
                  </a:lnTo>
                  <a:lnTo>
                    <a:pt x="75809" y="5654"/>
                  </a:lnTo>
                  <a:lnTo>
                    <a:pt x="64997" y="4842"/>
                  </a:lnTo>
                  <a:close/>
                  <a:moveTo>
                    <a:pt x="76034" y="5672"/>
                  </a:moveTo>
                  <a:lnTo>
                    <a:pt x="76018" y="5895"/>
                  </a:lnTo>
                  <a:lnTo>
                    <a:pt x="86831" y="6709"/>
                  </a:lnTo>
                  <a:lnTo>
                    <a:pt x="86847" y="6476"/>
                  </a:lnTo>
                  <a:lnTo>
                    <a:pt x="76034" y="5672"/>
                  </a:lnTo>
                  <a:close/>
                  <a:moveTo>
                    <a:pt x="87080" y="6492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3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10" y="7545"/>
                  </a:lnTo>
                  <a:lnTo>
                    <a:pt x="108922" y="8351"/>
                  </a:lnTo>
                  <a:lnTo>
                    <a:pt x="108938" y="8126"/>
                  </a:lnTo>
                  <a:lnTo>
                    <a:pt x="98126" y="7314"/>
                  </a:lnTo>
                  <a:close/>
                  <a:moveTo>
                    <a:pt x="109171" y="8142"/>
                  </a:moveTo>
                  <a:lnTo>
                    <a:pt x="109155" y="8367"/>
                  </a:lnTo>
                  <a:lnTo>
                    <a:pt x="119968" y="9179"/>
                  </a:lnTo>
                  <a:lnTo>
                    <a:pt x="119984" y="8948"/>
                  </a:lnTo>
                  <a:lnTo>
                    <a:pt x="109171" y="8142"/>
                  </a:lnTo>
                  <a:close/>
                  <a:moveTo>
                    <a:pt x="120209" y="8964"/>
                  </a:moveTo>
                  <a:lnTo>
                    <a:pt x="120191" y="9197"/>
                  </a:lnTo>
                  <a:lnTo>
                    <a:pt x="131006" y="10001"/>
                  </a:lnTo>
                  <a:lnTo>
                    <a:pt x="131022" y="9768"/>
                  </a:lnTo>
                  <a:lnTo>
                    <a:pt x="120209" y="8964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1" y="10821"/>
                  </a:lnTo>
                  <a:lnTo>
                    <a:pt x="142067" y="10598"/>
                  </a:lnTo>
                  <a:lnTo>
                    <a:pt x="131255" y="9784"/>
                  </a:lnTo>
                  <a:close/>
                  <a:moveTo>
                    <a:pt x="142300" y="10614"/>
                  </a:moveTo>
                  <a:lnTo>
                    <a:pt x="142282" y="10839"/>
                  </a:lnTo>
                  <a:lnTo>
                    <a:pt x="153097" y="11651"/>
                  </a:lnTo>
                  <a:lnTo>
                    <a:pt x="153113" y="11418"/>
                  </a:lnTo>
                  <a:lnTo>
                    <a:pt x="142300" y="10614"/>
                  </a:lnTo>
                  <a:close/>
                  <a:moveTo>
                    <a:pt x="153338" y="11436"/>
                  </a:moveTo>
                  <a:lnTo>
                    <a:pt x="153320" y="11667"/>
                  </a:lnTo>
                  <a:lnTo>
                    <a:pt x="164135" y="12471"/>
                  </a:lnTo>
                  <a:lnTo>
                    <a:pt x="164159" y="12240"/>
                  </a:lnTo>
                  <a:lnTo>
                    <a:pt x="153338" y="11436"/>
                  </a:lnTo>
                  <a:close/>
                  <a:moveTo>
                    <a:pt x="164384" y="12256"/>
                  </a:moveTo>
                  <a:lnTo>
                    <a:pt x="164366" y="12489"/>
                  </a:lnTo>
                  <a:lnTo>
                    <a:pt x="175180" y="13293"/>
                  </a:lnTo>
                  <a:lnTo>
                    <a:pt x="175196" y="13068"/>
                  </a:lnTo>
                  <a:lnTo>
                    <a:pt x="164384" y="12256"/>
                  </a:lnTo>
                  <a:close/>
                  <a:moveTo>
                    <a:pt x="175429" y="13086"/>
                  </a:moveTo>
                  <a:lnTo>
                    <a:pt x="175411" y="13309"/>
                  </a:lnTo>
                  <a:lnTo>
                    <a:pt x="186226" y="14123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7" y="14139"/>
                  </a:lnTo>
                  <a:lnTo>
                    <a:pt x="197272" y="14943"/>
                  </a:lnTo>
                  <a:lnTo>
                    <a:pt x="197288" y="14710"/>
                  </a:lnTo>
                  <a:lnTo>
                    <a:pt x="186475" y="13906"/>
                  </a:lnTo>
                  <a:close/>
                  <a:moveTo>
                    <a:pt x="197511" y="14728"/>
                  </a:moveTo>
                  <a:lnTo>
                    <a:pt x="197495" y="14959"/>
                  </a:lnTo>
                  <a:lnTo>
                    <a:pt x="208307" y="15765"/>
                  </a:lnTo>
                  <a:lnTo>
                    <a:pt x="208333" y="15540"/>
                  </a:lnTo>
                  <a:lnTo>
                    <a:pt x="197511" y="14728"/>
                  </a:lnTo>
                  <a:close/>
                  <a:moveTo>
                    <a:pt x="208556" y="15556"/>
                  </a:moveTo>
                  <a:lnTo>
                    <a:pt x="208540" y="15780"/>
                  </a:lnTo>
                  <a:lnTo>
                    <a:pt x="219353" y="16592"/>
                  </a:lnTo>
                  <a:lnTo>
                    <a:pt x="219371" y="16362"/>
                  </a:lnTo>
                  <a:lnTo>
                    <a:pt x="208556" y="15556"/>
                  </a:lnTo>
                  <a:close/>
                  <a:moveTo>
                    <a:pt x="219602" y="16378"/>
                  </a:moveTo>
                  <a:lnTo>
                    <a:pt x="219586" y="16610"/>
                  </a:lnTo>
                  <a:lnTo>
                    <a:pt x="230399" y="17414"/>
                  </a:lnTo>
                  <a:lnTo>
                    <a:pt x="230417" y="17182"/>
                  </a:lnTo>
                  <a:lnTo>
                    <a:pt x="219602" y="16378"/>
                  </a:lnTo>
                  <a:close/>
                  <a:moveTo>
                    <a:pt x="230647" y="17197"/>
                  </a:moveTo>
                  <a:lnTo>
                    <a:pt x="230632" y="17430"/>
                  </a:lnTo>
                  <a:lnTo>
                    <a:pt x="241444" y="18234"/>
                  </a:lnTo>
                  <a:lnTo>
                    <a:pt x="241462" y="18011"/>
                  </a:lnTo>
                  <a:lnTo>
                    <a:pt x="230647" y="17197"/>
                  </a:lnTo>
                  <a:close/>
                  <a:moveTo>
                    <a:pt x="241685" y="18027"/>
                  </a:moveTo>
                  <a:lnTo>
                    <a:pt x="241669" y="18252"/>
                  </a:lnTo>
                  <a:lnTo>
                    <a:pt x="252482" y="19064"/>
                  </a:lnTo>
                  <a:lnTo>
                    <a:pt x="252500" y="18831"/>
                  </a:lnTo>
                  <a:lnTo>
                    <a:pt x="241685" y="18027"/>
                  </a:lnTo>
                  <a:close/>
                  <a:moveTo>
                    <a:pt x="252731" y="18849"/>
                  </a:moveTo>
                  <a:lnTo>
                    <a:pt x="252715" y="19080"/>
                  </a:lnTo>
                  <a:lnTo>
                    <a:pt x="263528" y="19884"/>
                  </a:lnTo>
                  <a:lnTo>
                    <a:pt x="263546" y="19653"/>
                  </a:lnTo>
                  <a:lnTo>
                    <a:pt x="252731" y="18849"/>
                  </a:lnTo>
                  <a:close/>
                  <a:moveTo>
                    <a:pt x="263776" y="19669"/>
                  </a:moveTo>
                  <a:lnTo>
                    <a:pt x="263761" y="19902"/>
                  </a:lnTo>
                  <a:lnTo>
                    <a:pt x="273288" y="20615"/>
                  </a:lnTo>
                  <a:lnTo>
                    <a:pt x="273306" y="20382"/>
                  </a:lnTo>
                  <a:lnTo>
                    <a:pt x="263776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3"/>
            <p:cNvSpPr/>
            <p:nvPr/>
          </p:nvSpPr>
          <p:spPr>
            <a:xfrm>
              <a:off x="723425" y="1366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26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3"/>
            <p:cNvSpPr/>
            <p:nvPr/>
          </p:nvSpPr>
          <p:spPr>
            <a:xfrm>
              <a:off x="999575" y="13871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3"/>
            <p:cNvSpPr/>
            <p:nvPr/>
          </p:nvSpPr>
          <p:spPr>
            <a:xfrm>
              <a:off x="1275700" y="14076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2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3"/>
            <p:cNvSpPr/>
            <p:nvPr/>
          </p:nvSpPr>
          <p:spPr>
            <a:xfrm>
              <a:off x="1551650" y="14283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6" y="0"/>
                  </a:moveTo>
                  <a:lnTo>
                    <a:pt x="0" y="22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3"/>
            <p:cNvSpPr/>
            <p:nvPr/>
          </p:nvSpPr>
          <p:spPr>
            <a:xfrm>
              <a:off x="1827800" y="14488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3"/>
            <p:cNvSpPr/>
            <p:nvPr/>
          </p:nvSpPr>
          <p:spPr>
            <a:xfrm>
              <a:off x="2103925" y="1469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3"/>
            <p:cNvSpPr/>
            <p:nvPr/>
          </p:nvSpPr>
          <p:spPr>
            <a:xfrm>
              <a:off x="2380075" y="14901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3"/>
            <p:cNvSpPr/>
            <p:nvPr/>
          </p:nvSpPr>
          <p:spPr>
            <a:xfrm>
              <a:off x="2656025" y="15106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3"/>
            <p:cNvSpPr/>
            <p:nvPr/>
          </p:nvSpPr>
          <p:spPr>
            <a:xfrm>
              <a:off x="2932150" y="15311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3"/>
            <p:cNvSpPr/>
            <p:nvPr/>
          </p:nvSpPr>
          <p:spPr>
            <a:xfrm>
              <a:off x="3208300" y="15519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3"/>
            <p:cNvSpPr/>
            <p:nvPr/>
          </p:nvSpPr>
          <p:spPr>
            <a:xfrm>
              <a:off x="3484450" y="15724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3"/>
            <p:cNvSpPr/>
            <p:nvPr/>
          </p:nvSpPr>
          <p:spPr>
            <a:xfrm>
              <a:off x="3760375" y="15929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3"/>
            <p:cNvSpPr/>
            <p:nvPr/>
          </p:nvSpPr>
          <p:spPr>
            <a:xfrm>
              <a:off x="4036525" y="16136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3"/>
            <p:cNvSpPr/>
            <p:nvPr/>
          </p:nvSpPr>
          <p:spPr>
            <a:xfrm>
              <a:off x="4312675" y="1634175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3"/>
            <p:cNvSpPr/>
            <p:nvPr/>
          </p:nvSpPr>
          <p:spPr>
            <a:xfrm>
              <a:off x="4588600" y="16547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3"/>
            <p:cNvSpPr/>
            <p:nvPr/>
          </p:nvSpPr>
          <p:spPr>
            <a:xfrm>
              <a:off x="4864750" y="16754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31" y="242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3"/>
            <p:cNvSpPr/>
            <p:nvPr/>
          </p:nvSpPr>
          <p:spPr>
            <a:xfrm>
              <a:off x="5140900" y="16959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3"/>
            <p:cNvSpPr/>
            <p:nvPr/>
          </p:nvSpPr>
          <p:spPr>
            <a:xfrm>
              <a:off x="5417025" y="17164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3"/>
            <p:cNvSpPr/>
            <p:nvPr/>
          </p:nvSpPr>
          <p:spPr>
            <a:xfrm>
              <a:off x="5692925" y="17372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6" y="1"/>
                  </a:moveTo>
                  <a:lnTo>
                    <a:pt x="0" y="226"/>
                  </a:lnTo>
                  <a:lnTo>
                    <a:pt x="233" y="241"/>
                  </a:lnTo>
                  <a:lnTo>
                    <a:pt x="249" y="1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3"/>
            <p:cNvSpPr/>
            <p:nvPr/>
          </p:nvSpPr>
          <p:spPr>
            <a:xfrm>
              <a:off x="5969075" y="1757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3"/>
            <p:cNvSpPr/>
            <p:nvPr/>
          </p:nvSpPr>
          <p:spPr>
            <a:xfrm>
              <a:off x="6245200" y="1778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3"/>
            <p:cNvSpPr/>
            <p:nvPr/>
          </p:nvSpPr>
          <p:spPr>
            <a:xfrm>
              <a:off x="6521350" y="17990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3"/>
            <p:cNvSpPr/>
            <p:nvPr/>
          </p:nvSpPr>
          <p:spPr>
            <a:xfrm>
              <a:off x="6797300" y="1819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3"/>
            <p:cNvSpPr/>
            <p:nvPr/>
          </p:nvSpPr>
          <p:spPr>
            <a:xfrm>
              <a:off x="7073425" y="1840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3"/>
            <p:cNvSpPr/>
            <p:nvPr/>
          </p:nvSpPr>
          <p:spPr>
            <a:xfrm>
              <a:off x="464700" y="1624875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8" y="1"/>
                  </a:moveTo>
                  <a:lnTo>
                    <a:pt x="0" y="224"/>
                  </a:lnTo>
                  <a:lnTo>
                    <a:pt x="9530" y="938"/>
                  </a:lnTo>
                  <a:lnTo>
                    <a:pt x="9545" y="713"/>
                  </a:lnTo>
                  <a:lnTo>
                    <a:pt x="18" y="1"/>
                  </a:lnTo>
                  <a:close/>
                  <a:moveTo>
                    <a:pt x="9778" y="729"/>
                  </a:moveTo>
                  <a:lnTo>
                    <a:pt x="9760" y="954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29"/>
                  </a:lnTo>
                  <a:close/>
                  <a:moveTo>
                    <a:pt x="20816" y="1551"/>
                  </a:moveTo>
                  <a:lnTo>
                    <a:pt x="20798" y="1784"/>
                  </a:lnTo>
                  <a:lnTo>
                    <a:pt x="31613" y="2588"/>
                  </a:lnTo>
                  <a:lnTo>
                    <a:pt x="31629" y="2355"/>
                  </a:lnTo>
                  <a:lnTo>
                    <a:pt x="20816" y="1551"/>
                  </a:lnTo>
                  <a:close/>
                  <a:moveTo>
                    <a:pt x="31862" y="2371"/>
                  </a:moveTo>
                  <a:lnTo>
                    <a:pt x="31844" y="2604"/>
                  </a:lnTo>
                  <a:lnTo>
                    <a:pt x="42659" y="3408"/>
                  </a:lnTo>
                  <a:lnTo>
                    <a:pt x="42674" y="3185"/>
                  </a:lnTo>
                  <a:lnTo>
                    <a:pt x="31862" y="2371"/>
                  </a:lnTo>
                  <a:close/>
                  <a:moveTo>
                    <a:pt x="42907" y="3201"/>
                  </a:moveTo>
                  <a:lnTo>
                    <a:pt x="42889" y="3426"/>
                  </a:lnTo>
                  <a:lnTo>
                    <a:pt x="53704" y="4230"/>
                  </a:lnTo>
                  <a:lnTo>
                    <a:pt x="53720" y="4005"/>
                  </a:lnTo>
                  <a:lnTo>
                    <a:pt x="42907" y="3201"/>
                  </a:lnTo>
                  <a:close/>
                  <a:moveTo>
                    <a:pt x="53953" y="4023"/>
                  </a:moveTo>
                  <a:lnTo>
                    <a:pt x="53935" y="4254"/>
                  </a:lnTo>
                  <a:lnTo>
                    <a:pt x="64750" y="5058"/>
                  </a:lnTo>
                  <a:lnTo>
                    <a:pt x="64766" y="4827"/>
                  </a:lnTo>
                  <a:lnTo>
                    <a:pt x="53953" y="4023"/>
                  </a:lnTo>
                  <a:close/>
                  <a:moveTo>
                    <a:pt x="64989" y="4843"/>
                  </a:moveTo>
                  <a:lnTo>
                    <a:pt x="64973" y="5076"/>
                  </a:lnTo>
                  <a:lnTo>
                    <a:pt x="75786" y="5880"/>
                  </a:lnTo>
                  <a:lnTo>
                    <a:pt x="75803" y="5647"/>
                  </a:lnTo>
                  <a:lnTo>
                    <a:pt x="64989" y="4843"/>
                  </a:lnTo>
                  <a:close/>
                  <a:moveTo>
                    <a:pt x="76034" y="5673"/>
                  </a:moveTo>
                  <a:lnTo>
                    <a:pt x="76018" y="5896"/>
                  </a:lnTo>
                  <a:lnTo>
                    <a:pt x="86831" y="6700"/>
                  </a:lnTo>
                  <a:lnTo>
                    <a:pt x="86849" y="6477"/>
                  </a:lnTo>
                  <a:lnTo>
                    <a:pt x="76034" y="5673"/>
                  </a:lnTo>
                  <a:close/>
                  <a:moveTo>
                    <a:pt x="87080" y="6493"/>
                  </a:moveTo>
                  <a:lnTo>
                    <a:pt x="87064" y="6726"/>
                  </a:lnTo>
                  <a:lnTo>
                    <a:pt x="97877" y="7530"/>
                  </a:lnTo>
                  <a:lnTo>
                    <a:pt x="97895" y="7297"/>
                  </a:lnTo>
                  <a:lnTo>
                    <a:pt x="87080" y="6493"/>
                  </a:lnTo>
                  <a:close/>
                  <a:moveTo>
                    <a:pt x="98126" y="7315"/>
                  </a:moveTo>
                  <a:lnTo>
                    <a:pt x="98102" y="7546"/>
                  </a:lnTo>
                  <a:lnTo>
                    <a:pt x="108922" y="8352"/>
                  </a:lnTo>
                  <a:lnTo>
                    <a:pt x="108940" y="8119"/>
                  </a:lnTo>
                  <a:lnTo>
                    <a:pt x="98126" y="7315"/>
                  </a:lnTo>
                  <a:close/>
                  <a:moveTo>
                    <a:pt x="109163" y="8143"/>
                  </a:moveTo>
                  <a:lnTo>
                    <a:pt x="109147" y="8368"/>
                  </a:lnTo>
                  <a:lnTo>
                    <a:pt x="119960" y="9172"/>
                  </a:lnTo>
                  <a:lnTo>
                    <a:pt x="119978" y="8949"/>
                  </a:lnTo>
                  <a:lnTo>
                    <a:pt x="109163" y="8143"/>
                  </a:lnTo>
                  <a:close/>
                  <a:moveTo>
                    <a:pt x="120209" y="8965"/>
                  </a:moveTo>
                  <a:lnTo>
                    <a:pt x="120193" y="9188"/>
                  </a:lnTo>
                  <a:lnTo>
                    <a:pt x="131006" y="10002"/>
                  </a:lnTo>
                  <a:lnTo>
                    <a:pt x="131024" y="9769"/>
                  </a:lnTo>
                  <a:lnTo>
                    <a:pt x="120209" y="8965"/>
                  </a:lnTo>
                  <a:close/>
                  <a:moveTo>
                    <a:pt x="131255" y="9785"/>
                  </a:moveTo>
                  <a:lnTo>
                    <a:pt x="131239" y="10017"/>
                  </a:lnTo>
                  <a:lnTo>
                    <a:pt x="142051" y="10821"/>
                  </a:lnTo>
                  <a:lnTo>
                    <a:pt x="142069" y="10591"/>
                  </a:lnTo>
                  <a:lnTo>
                    <a:pt x="131255" y="9785"/>
                  </a:lnTo>
                  <a:close/>
                  <a:moveTo>
                    <a:pt x="142292" y="10607"/>
                  </a:moveTo>
                  <a:lnTo>
                    <a:pt x="142276" y="10839"/>
                  </a:lnTo>
                  <a:lnTo>
                    <a:pt x="153089" y="11643"/>
                  </a:lnTo>
                  <a:lnTo>
                    <a:pt x="153115" y="11419"/>
                  </a:lnTo>
                  <a:lnTo>
                    <a:pt x="142292" y="10607"/>
                  </a:lnTo>
                  <a:close/>
                  <a:moveTo>
                    <a:pt x="153338" y="11436"/>
                  </a:moveTo>
                  <a:lnTo>
                    <a:pt x="153322" y="11659"/>
                  </a:lnTo>
                  <a:lnTo>
                    <a:pt x="164135" y="12471"/>
                  </a:lnTo>
                  <a:lnTo>
                    <a:pt x="164151" y="12241"/>
                  </a:lnTo>
                  <a:lnTo>
                    <a:pt x="153338" y="11436"/>
                  </a:lnTo>
                  <a:close/>
                  <a:moveTo>
                    <a:pt x="164384" y="12256"/>
                  </a:moveTo>
                  <a:lnTo>
                    <a:pt x="164368" y="12489"/>
                  </a:lnTo>
                  <a:lnTo>
                    <a:pt x="175180" y="13293"/>
                  </a:lnTo>
                  <a:lnTo>
                    <a:pt x="175196" y="13060"/>
                  </a:lnTo>
                  <a:lnTo>
                    <a:pt x="164384" y="12256"/>
                  </a:lnTo>
                  <a:close/>
                  <a:moveTo>
                    <a:pt x="175429" y="13078"/>
                  </a:moveTo>
                  <a:lnTo>
                    <a:pt x="175413" y="13309"/>
                  </a:lnTo>
                  <a:lnTo>
                    <a:pt x="186226" y="14113"/>
                  </a:lnTo>
                  <a:lnTo>
                    <a:pt x="186242" y="13890"/>
                  </a:lnTo>
                  <a:lnTo>
                    <a:pt x="175429" y="13078"/>
                  </a:lnTo>
                  <a:close/>
                  <a:moveTo>
                    <a:pt x="186467" y="13906"/>
                  </a:moveTo>
                  <a:lnTo>
                    <a:pt x="186451" y="14131"/>
                  </a:lnTo>
                  <a:lnTo>
                    <a:pt x="197264" y="14943"/>
                  </a:lnTo>
                  <a:lnTo>
                    <a:pt x="197280" y="14710"/>
                  </a:lnTo>
                  <a:lnTo>
                    <a:pt x="186467" y="13906"/>
                  </a:lnTo>
                  <a:close/>
                  <a:moveTo>
                    <a:pt x="197513" y="14728"/>
                  </a:moveTo>
                  <a:lnTo>
                    <a:pt x="197497" y="14959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3" y="14728"/>
                  </a:lnTo>
                  <a:close/>
                  <a:moveTo>
                    <a:pt x="208558" y="15548"/>
                  </a:moveTo>
                  <a:lnTo>
                    <a:pt x="208542" y="15781"/>
                  </a:lnTo>
                  <a:lnTo>
                    <a:pt x="219355" y="16585"/>
                  </a:lnTo>
                  <a:lnTo>
                    <a:pt x="219371" y="16362"/>
                  </a:lnTo>
                  <a:lnTo>
                    <a:pt x="208558" y="15548"/>
                  </a:lnTo>
                  <a:close/>
                  <a:moveTo>
                    <a:pt x="219604" y="16378"/>
                  </a:moveTo>
                  <a:lnTo>
                    <a:pt x="219578" y="16601"/>
                  </a:lnTo>
                  <a:lnTo>
                    <a:pt x="230401" y="17415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42" y="17198"/>
                  </a:moveTo>
                  <a:lnTo>
                    <a:pt x="230624" y="17431"/>
                  </a:lnTo>
                  <a:lnTo>
                    <a:pt x="241438" y="18235"/>
                  </a:lnTo>
                  <a:lnTo>
                    <a:pt x="241454" y="18004"/>
                  </a:lnTo>
                  <a:lnTo>
                    <a:pt x="230642" y="17198"/>
                  </a:lnTo>
                  <a:close/>
                  <a:moveTo>
                    <a:pt x="241687" y="18020"/>
                  </a:moveTo>
                  <a:lnTo>
                    <a:pt x="241669" y="18253"/>
                  </a:lnTo>
                  <a:lnTo>
                    <a:pt x="252484" y="19057"/>
                  </a:lnTo>
                  <a:lnTo>
                    <a:pt x="252500" y="18832"/>
                  </a:lnTo>
                  <a:lnTo>
                    <a:pt x="241687" y="18020"/>
                  </a:lnTo>
                  <a:close/>
                  <a:moveTo>
                    <a:pt x="252733" y="18850"/>
                  </a:moveTo>
                  <a:lnTo>
                    <a:pt x="252715" y="19073"/>
                  </a:lnTo>
                  <a:lnTo>
                    <a:pt x="263530" y="19885"/>
                  </a:lnTo>
                  <a:lnTo>
                    <a:pt x="263546" y="19654"/>
                  </a:lnTo>
                  <a:lnTo>
                    <a:pt x="252733" y="18850"/>
                  </a:lnTo>
                  <a:close/>
                  <a:moveTo>
                    <a:pt x="263771" y="19670"/>
                  </a:moveTo>
                  <a:lnTo>
                    <a:pt x="263753" y="19903"/>
                  </a:lnTo>
                  <a:lnTo>
                    <a:pt x="273290" y="20607"/>
                  </a:lnTo>
                  <a:lnTo>
                    <a:pt x="273306" y="20382"/>
                  </a:lnTo>
                  <a:lnTo>
                    <a:pt x="263771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3"/>
            <p:cNvSpPr/>
            <p:nvPr/>
          </p:nvSpPr>
          <p:spPr>
            <a:xfrm>
              <a:off x="702925" y="16427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1" y="225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3"/>
            <p:cNvSpPr/>
            <p:nvPr/>
          </p:nvSpPr>
          <p:spPr>
            <a:xfrm>
              <a:off x="979075" y="16632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3"/>
            <p:cNvSpPr/>
            <p:nvPr/>
          </p:nvSpPr>
          <p:spPr>
            <a:xfrm>
              <a:off x="1255000" y="16837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3"/>
            <p:cNvSpPr/>
            <p:nvPr/>
          </p:nvSpPr>
          <p:spPr>
            <a:xfrm>
              <a:off x="1531150" y="17045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1" y="223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3"/>
            <p:cNvSpPr/>
            <p:nvPr/>
          </p:nvSpPr>
          <p:spPr>
            <a:xfrm>
              <a:off x="1807300" y="172500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5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3"/>
            <p:cNvSpPr/>
            <p:nvPr/>
          </p:nvSpPr>
          <p:spPr>
            <a:xfrm>
              <a:off x="2083425" y="17455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3"/>
            <p:cNvSpPr/>
            <p:nvPr/>
          </p:nvSpPr>
          <p:spPr>
            <a:xfrm>
              <a:off x="2359325" y="1766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3"/>
            <p:cNvSpPr/>
            <p:nvPr/>
          </p:nvSpPr>
          <p:spPr>
            <a:xfrm>
              <a:off x="2635475" y="1786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3"/>
            <p:cNvSpPr/>
            <p:nvPr/>
          </p:nvSpPr>
          <p:spPr>
            <a:xfrm>
              <a:off x="2911600" y="1807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26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3"/>
            <p:cNvSpPr/>
            <p:nvPr/>
          </p:nvSpPr>
          <p:spPr>
            <a:xfrm>
              <a:off x="3187750" y="18278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25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3"/>
            <p:cNvSpPr/>
            <p:nvPr/>
          </p:nvSpPr>
          <p:spPr>
            <a:xfrm>
              <a:off x="3463700" y="184857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3"/>
            <p:cNvSpPr/>
            <p:nvPr/>
          </p:nvSpPr>
          <p:spPr>
            <a:xfrm>
              <a:off x="3739825" y="1869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3"/>
            <p:cNvSpPr/>
            <p:nvPr/>
          </p:nvSpPr>
          <p:spPr>
            <a:xfrm>
              <a:off x="4015975" y="1889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3"/>
            <p:cNvSpPr/>
            <p:nvPr/>
          </p:nvSpPr>
          <p:spPr>
            <a:xfrm>
              <a:off x="4291925" y="19103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6" y="1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3"/>
            <p:cNvSpPr/>
            <p:nvPr/>
          </p:nvSpPr>
          <p:spPr>
            <a:xfrm>
              <a:off x="4568050" y="1930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3"/>
            <p:cNvSpPr/>
            <p:nvPr/>
          </p:nvSpPr>
          <p:spPr>
            <a:xfrm>
              <a:off x="4844200" y="19513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3"/>
            <p:cNvSpPr/>
            <p:nvPr/>
          </p:nvSpPr>
          <p:spPr>
            <a:xfrm>
              <a:off x="5120350" y="19721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3"/>
            <p:cNvSpPr/>
            <p:nvPr/>
          </p:nvSpPr>
          <p:spPr>
            <a:xfrm>
              <a:off x="5396275" y="1992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3"/>
            <p:cNvSpPr/>
            <p:nvPr/>
          </p:nvSpPr>
          <p:spPr>
            <a:xfrm>
              <a:off x="5672425" y="2013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3"/>
            <p:cNvSpPr/>
            <p:nvPr/>
          </p:nvSpPr>
          <p:spPr>
            <a:xfrm>
              <a:off x="5948575" y="203392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3"/>
            <p:cNvSpPr/>
            <p:nvPr/>
          </p:nvSpPr>
          <p:spPr>
            <a:xfrm>
              <a:off x="6224700" y="2054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3"/>
            <p:cNvSpPr/>
            <p:nvPr/>
          </p:nvSpPr>
          <p:spPr>
            <a:xfrm>
              <a:off x="6500650" y="20749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3"/>
            <p:cNvSpPr/>
            <p:nvPr/>
          </p:nvSpPr>
          <p:spPr>
            <a:xfrm>
              <a:off x="6776800" y="20956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1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3"/>
            <p:cNvSpPr/>
            <p:nvPr/>
          </p:nvSpPr>
          <p:spPr>
            <a:xfrm>
              <a:off x="7052925" y="21162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3"/>
            <p:cNvSpPr/>
            <p:nvPr/>
          </p:nvSpPr>
          <p:spPr>
            <a:xfrm>
              <a:off x="444000" y="1901025"/>
              <a:ext cx="6832850" cy="515175"/>
            </a:xfrm>
            <a:custGeom>
              <a:avLst/>
              <a:gdLst/>
              <a:ahLst/>
              <a:cxnLst/>
              <a:rect l="l" t="t" r="r" b="b"/>
              <a:pathLst>
                <a:path w="273314" h="20607" extrusionOk="0">
                  <a:moveTo>
                    <a:pt x="16" y="0"/>
                  </a:moveTo>
                  <a:lnTo>
                    <a:pt x="0" y="223"/>
                  </a:lnTo>
                  <a:lnTo>
                    <a:pt x="9536" y="938"/>
                  </a:lnTo>
                  <a:lnTo>
                    <a:pt x="9553" y="705"/>
                  </a:lnTo>
                  <a:lnTo>
                    <a:pt x="16" y="0"/>
                  </a:lnTo>
                  <a:close/>
                  <a:moveTo>
                    <a:pt x="9776" y="721"/>
                  </a:moveTo>
                  <a:lnTo>
                    <a:pt x="9760" y="954"/>
                  </a:lnTo>
                  <a:lnTo>
                    <a:pt x="20573" y="1758"/>
                  </a:lnTo>
                  <a:lnTo>
                    <a:pt x="20589" y="1535"/>
                  </a:lnTo>
                  <a:lnTo>
                    <a:pt x="9776" y="721"/>
                  </a:lnTo>
                  <a:close/>
                  <a:moveTo>
                    <a:pt x="20822" y="1551"/>
                  </a:moveTo>
                  <a:lnTo>
                    <a:pt x="20806" y="1774"/>
                  </a:lnTo>
                  <a:lnTo>
                    <a:pt x="31619" y="2588"/>
                  </a:lnTo>
                  <a:lnTo>
                    <a:pt x="31635" y="2355"/>
                  </a:lnTo>
                  <a:lnTo>
                    <a:pt x="20822" y="1551"/>
                  </a:lnTo>
                  <a:close/>
                  <a:moveTo>
                    <a:pt x="31868" y="2371"/>
                  </a:moveTo>
                  <a:lnTo>
                    <a:pt x="31852" y="2604"/>
                  </a:lnTo>
                  <a:lnTo>
                    <a:pt x="42665" y="3408"/>
                  </a:lnTo>
                  <a:lnTo>
                    <a:pt x="42680" y="3177"/>
                  </a:lnTo>
                  <a:lnTo>
                    <a:pt x="31868" y="2371"/>
                  </a:lnTo>
                  <a:close/>
                  <a:moveTo>
                    <a:pt x="42913" y="3193"/>
                  </a:moveTo>
                  <a:lnTo>
                    <a:pt x="42889" y="3426"/>
                  </a:lnTo>
                  <a:lnTo>
                    <a:pt x="53710" y="4230"/>
                  </a:lnTo>
                  <a:lnTo>
                    <a:pt x="53726" y="4005"/>
                  </a:lnTo>
                  <a:lnTo>
                    <a:pt x="42913" y="3193"/>
                  </a:lnTo>
                  <a:close/>
                  <a:moveTo>
                    <a:pt x="53951" y="4023"/>
                  </a:moveTo>
                  <a:lnTo>
                    <a:pt x="53935" y="4245"/>
                  </a:lnTo>
                  <a:lnTo>
                    <a:pt x="64748" y="5057"/>
                  </a:lnTo>
                  <a:lnTo>
                    <a:pt x="64764" y="4827"/>
                  </a:lnTo>
                  <a:lnTo>
                    <a:pt x="53951" y="4023"/>
                  </a:lnTo>
                  <a:close/>
                  <a:moveTo>
                    <a:pt x="64997" y="4843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09" y="5647"/>
                  </a:lnTo>
                  <a:lnTo>
                    <a:pt x="64997" y="4843"/>
                  </a:lnTo>
                  <a:close/>
                  <a:moveTo>
                    <a:pt x="76042" y="5664"/>
                  </a:moveTo>
                  <a:lnTo>
                    <a:pt x="76026" y="5895"/>
                  </a:lnTo>
                  <a:lnTo>
                    <a:pt x="86839" y="6699"/>
                  </a:lnTo>
                  <a:lnTo>
                    <a:pt x="86855" y="6477"/>
                  </a:lnTo>
                  <a:lnTo>
                    <a:pt x="76042" y="5664"/>
                  </a:lnTo>
                  <a:close/>
                  <a:moveTo>
                    <a:pt x="87080" y="6492"/>
                  </a:moveTo>
                  <a:lnTo>
                    <a:pt x="87062" y="6717"/>
                  </a:lnTo>
                  <a:lnTo>
                    <a:pt x="97877" y="7529"/>
                  </a:lnTo>
                  <a:lnTo>
                    <a:pt x="97901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08" y="7545"/>
                  </a:lnTo>
                  <a:lnTo>
                    <a:pt x="108923" y="8351"/>
                  </a:lnTo>
                  <a:lnTo>
                    <a:pt x="108938" y="8118"/>
                  </a:lnTo>
                  <a:lnTo>
                    <a:pt x="98126" y="7314"/>
                  </a:lnTo>
                  <a:close/>
                  <a:moveTo>
                    <a:pt x="109171" y="8134"/>
                  </a:moveTo>
                  <a:lnTo>
                    <a:pt x="109153" y="8367"/>
                  </a:lnTo>
                  <a:lnTo>
                    <a:pt x="119968" y="9171"/>
                  </a:lnTo>
                  <a:lnTo>
                    <a:pt x="119984" y="8948"/>
                  </a:lnTo>
                  <a:lnTo>
                    <a:pt x="109171" y="8134"/>
                  </a:lnTo>
                  <a:close/>
                  <a:moveTo>
                    <a:pt x="120217" y="8964"/>
                  </a:moveTo>
                  <a:lnTo>
                    <a:pt x="120199" y="9187"/>
                  </a:lnTo>
                  <a:lnTo>
                    <a:pt x="131014" y="9993"/>
                  </a:lnTo>
                  <a:lnTo>
                    <a:pt x="131030" y="9768"/>
                  </a:lnTo>
                  <a:lnTo>
                    <a:pt x="120217" y="8964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2" y="10821"/>
                  </a:lnTo>
                  <a:lnTo>
                    <a:pt x="142067" y="10590"/>
                  </a:lnTo>
                  <a:lnTo>
                    <a:pt x="131255" y="9784"/>
                  </a:lnTo>
                  <a:close/>
                  <a:moveTo>
                    <a:pt x="142300" y="10606"/>
                  </a:moveTo>
                  <a:lnTo>
                    <a:pt x="142282" y="10839"/>
                  </a:lnTo>
                  <a:lnTo>
                    <a:pt x="153097" y="11643"/>
                  </a:lnTo>
                  <a:lnTo>
                    <a:pt x="153113" y="11410"/>
                  </a:lnTo>
                  <a:lnTo>
                    <a:pt x="142300" y="10606"/>
                  </a:lnTo>
                  <a:close/>
                  <a:moveTo>
                    <a:pt x="153346" y="11436"/>
                  </a:moveTo>
                  <a:lnTo>
                    <a:pt x="153328" y="11659"/>
                  </a:lnTo>
                  <a:lnTo>
                    <a:pt x="164143" y="1246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92" y="12256"/>
                  </a:moveTo>
                  <a:lnTo>
                    <a:pt x="164366" y="12489"/>
                  </a:lnTo>
                  <a:lnTo>
                    <a:pt x="175188" y="13293"/>
                  </a:lnTo>
                  <a:lnTo>
                    <a:pt x="175204" y="13060"/>
                  </a:lnTo>
                  <a:lnTo>
                    <a:pt x="164392" y="12256"/>
                  </a:lnTo>
                  <a:close/>
                  <a:moveTo>
                    <a:pt x="175427" y="13078"/>
                  </a:moveTo>
                  <a:lnTo>
                    <a:pt x="175411" y="13309"/>
                  </a:lnTo>
                  <a:lnTo>
                    <a:pt x="186224" y="14113"/>
                  </a:lnTo>
                  <a:lnTo>
                    <a:pt x="186242" y="13882"/>
                  </a:lnTo>
                  <a:lnTo>
                    <a:pt x="175427" y="13078"/>
                  </a:lnTo>
                  <a:close/>
                  <a:moveTo>
                    <a:pt x="186473" y="13906"/>
                  </a:moveTo>
                  <a:lnTo>
                    <a:pt x="186457" y="14131"/>
                  </a:lnTo>
                  <a:lnTo>
                    <a:pt x="197270" y="14935"/>
                  </a:lnTo>
                  <a:lnTo>
                    <a:pt x="197288" y="14710"/>
                  </a:lnTo>
                  <a:lnTo>
                    <a:pt x="186473" y="13906"/>
                  </a:lnTo>
                  <a:close/>
                  <a:moveTo>
                    <a:pt x="197519" y="14728"/>
                  </a:moveTo>
                  <a:lnTo>
                    <a:pt x="197503" y="14951"/>
                  </a:lnTo>
                  <a:lnTo>
                    <a:pt x="208315" y="15765"/>
                  </a:lnTo>
                  <a:lnTo>
                    <a:pt x="208333" y="15532"/>
                  </a:lnTo>
                  <a:lnTo>
                    <a:pt x="197519" y="14728"/>
                  </a:lnTo>
                  <a:close/>
                  <a:moveTo>
                    <a:pt x="208564" y="15548"/>
                  </a:moveTo>
                  <a:lnTo>
                    <a:pt x="208540" y="15781"/>
                  </a:lnTo>
                  <a:lnTo>
                    <a:pt x="219361" y="16585"/>
                  </a:lnTo>
                  <a:lnTo>
                    <a:pt x="219379" y="16352"/>
                  </a:lnTo>
                  <a:lnTo>
                    <a:pt x="208564" y="15548"/>
                  </a:lnTo>
                  <a:close/>
                  <a:moveTo>
                    <a:pt x="219602" y="16370"/>
                  </a:moveTo>
                  <a:lnTo>
                    <a:pt x="219586" y="16601"/>
                  </a:lnTo>
                  <a:lnTo>
                    <a:pt x="230399" y="17407"/>
                  </a:lnTo>
                  <a:lnTo>
                    <a:pt x="230417" y="17182"/>
                  </a:lnTo>
                  <a:lnTo>
                    <a:pt x="219602" y="16370"/>
                  </a:lnTo>
                  <a:close/>
                  <a:moveTo>
                    <a:pt x="230648" y="17198"/>
                  </a:moveTo>
                  <a:lnTo>
                    <a:pt x="230632" y="17423"/>
                  </a:lnTo>
                  <a:lnTo>
                    <a:pt x="241444" y="18235"/>
                  </a:lnTo>
                  <a:lnTo>
                    <a:pt x="241462" y="18004"/>
                  </a:lnTo>
                  <a:lnTo>
                    <a:pt x="230648" y="17198"/>
                  </a:lnTo>
                  <a:close/>
                  <a:moveTo>
                    <a:pt x="241693" y="18020"/>
                  </a:moveTo>
                  <a:lnTo>
                    <a:pt x="241677" y="18253"/>
                  </a:lnTo>
                  <a:lnTo>
                    <a:pt x="252490" y="19057"/>
                  </a:lnTo>
                  <a:lnTo>
                    <a:pt x="252508" y="18824"/>
                  </a:lnTo>
                  <a:lnTo>
                    <a:pt x="241693" y="18020"/>
                  </a:lnTo>
                  <a:close/>
                  <a:moveTo>
                    <a:pt x="252731" y="18840"/>
                  </a:moveTo>
                  <a:lnTo>
                    <a:pt x="252715" y="19072"/>
                  </a:lnTo>
                  <a:lnTo>
                    <a:pt x="263528" y="19877"/>
                  </a:lnTo>
                  <a:lnTo>
                    <a:pt x="263544" y="19654"/>
                  </a:lnTo>
                  <a:lnTo>
                    <a:pt x="252731" y="18840"/>
                  </a:lnTo>
                  <a:close/>
                  <a:moveTo>
                    <a:pt x="263777" y="19670"/>
                  </a:moveTo>
                  <a:lnTo>
                    <a:pt x="263761" y="19894"/>
                  </a:lnTo>
                  <a:lnTo>
                    <a:pt x="273288" y="20607"/>
                  </a:lnTo>
                  <a:lnTo>
                    <a:pt x="273314" y="20382"/>
                  </a:lnTo>
                  <a:lnTo>
                    <a:pt x="263777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13"/>
            <p:cNvSpPr/>
            <p:nvPr/>
          </p:nvSpPr>
          <p:spPr>
            <a:xfrm>
              <a:off x="682375" y="1918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25" y="25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3"/>
            <p:cNvSpPr/>
            <p:nvPr/>
          </p:nvSpPr>
          <p:spPr>
            <a:xfrm>
              <a:off x="958325" y="19393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6" y="1"/>
                  </a:moveTo>
                  <a:lnTo>
                    <a:pt x="0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3"/>
            <p:cNvSpPr/>
            <p:nvPr/>
          </p:nvSpPr>
          <p:spPr>
            <a:xfrm>
              <a:off x="1234450" y="1959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3"/>
            <p:cNvSpPr/>
            <p:nvPr/>
          </p:nvSpPr>
          <p:spPr>
            <a:xfrm>
              <a:off x="1510600" y="1980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2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3"/>
            <p:cNvSpPr/>
            <p:nvPr/>
          </p:nvSpPr>
          <p:spPr>
            <a:xfrm>
              <a:off x="1786750" y="20011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5" y="241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3"/>
            <p:cNvSpPr/>
            <p:nvPr/>
          </p:nvSpPr>
          <p:spPr>
            <a:xfrm>
              <a:off x="2062675" y="2021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3"/>
            <p:cNvSpPr/>
            <p:nvPr/>
          </p:nvSpPr>
          <p:spPr>
            <a:xfrm>
              <a:off x="2338825" y="2042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3"/>
            <p:cNvSpPr/>
            <p:nvPr/>
          </p:nvSpPr>
          <p:spPr>
            <a:xfrm>
              <a:off x="2614975" y="20629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3"/>
                  </a:lnTo>
                  <a:lnTo>
                    <a:pt x="223" y="241"/>
                  </a:lnTo>
                  <a:lnTo>
                    <a:pt x="241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3"/>
            <p:cNvSpPr/>
            <p:nvPr/>
          </p:nvSpPr>
          <p:spPr>
            <a:xfrm>
              <a:off x="2890900" y="2083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3"/>
            <p:cNvSpPr/>
            <p:nvPr/>
          </p:nvSpPr>
          <p:spPr>
            <a:xfrm>
              <a:off x="3167050" y="2103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3"/>
            <p:cNvSpPr/>
            <p:nvPr/>
          </p:nvSpPr>
          <p:spPr>
            <a:xfrm>
              <a:off x="3443200" y="212472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3"/>
            <p:cNvSpPr/>
            <p:nvPr/>
          </p:nvSpPr>
          <p:spPr>
            <a:xfrm>
              <a:off x="3719325" y="21452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3"/>
            <p:cNvSpPr/>
            <p:nvPr/>
          </p:nvSpPr>
          <p:spPr>
            <a:xfrm>
              <a:off x="3995275" y="2165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3"/>
            <p:cNvSpPr/>
            <p:nvPr/>
          </p:nvSpPr>
          <p:spPr>
            <a:xfrm>
              <a:off x="4271425" y="21862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3"/>
            <p:cNvSpPr/>
            <p:nvPr/>
          </p:nvSpPr>
          <p:spPr>
            <a:xfrm>
              <a:off x="4547550" y="22070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23"/>
                  </a:lnTo>
                  <a:lnTo>
                    <a:pt x="22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3"/>
            <p:cNvSpPr/>
            <p:nvPr/>
          </p:nvSpPr>
          <p:spPr>
            <a:xfrm>
              <a:off x="4823700" y="2227525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3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3"/>
            <p:cNvSpPr/>
            <p:nvPr/>
          </p:nvSpPr>
          <p:spPr>
            <a:xfrm>
              <a:off x="5099600" y="22480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3"/>
            <p:cNvSpPr/>
            <p:nvPr/>
          </p:nvSpPr>
          <p:spPr>
            <a:xfrm>
              <a:off x="5375725" y="22687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3"/>
            <p:cNvSpPr/>
            <p:nvPr/>
          </p:nvSpPr>
          <p:spPr>
            <a:xfrm>
              <a:off x="5651875" y="2289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3"/>
            <p:cNvSpPr/>
            <p:nvPr/>
          </p:nvSpPr>
          <p:spPr>
            <a:xfrm>
              <a:off x="5928025" y="23098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3"/>
            <p:cNvSpPr/>
            <p:nvPr/>
          </p:nvSpPr>
          <p:spPr>
            <a:xfrm>
              <a:off x="6203950" y="2330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3"/>
            <p:cNvSpPr/>
            <p:nvPr/>
          </p:nvSpPr>
          <p:spPr>
            <a:xfrm>
              <a:off x="6480100" y="2351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3"/>
            <p:cNvSpPr/>
            <p:nvPr/>
          </p:nvSpPr>
          <p:spPr>
            <a:xfrm>
              <a:off x="6756250" y="23716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3"/>
            <p:cNvSpPr/>
            <p:nvPr/>
          </p:nvSpPr>
          <p:spPr>
            <a:xfrm>
              <a:off x="7032175" y="2392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1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3"/>
            <p:cNvSpPr/>
            <p:nvPr/>
          </p:nvSpPr>
          <p:spPr>
            <a:xfrm>
              <a:off x="423450" y="2176975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6" y="0"/>
                  </a:moveTo>
                  <a:lnTo>
                    <a:pt x="1" y="231"/>
                  </a:lnTo>
                  <a:lnTo>
                    <a:pt x="9530" y="945"/>
                  </a:lnTo>
                  <a:lnTo>
                    <a:pt x="9546" y="713"/>
                  </a:lnTo>
                  <a:lnTo>
                    <a:pt x="16" y="0"/>
                  </a:lnTo>
                  <a:close/>
                  <a:moveTo>
                    <a:pt x="9778" y="728"/>
                  </a:moveTo>
                  <a:lnTo>
                    <a:pt x="9761" y="961"/>
                  </a:lnTo>
                  <a:lnTo>
                    <a:pt x="20575" y="1765"/>
                  </a:lnTo>
                  <a:lnTo>
                    <a:pt x="20591" y="1532"/>
                  </a:lnTo>
                  <a:lnTo>
                    <a:pt x="9778" y="728"/>
                  </a:lnTo>
                  <a:close/>
                  <a:moveTo>
                    <a:pt x="20824" y="1550"/>
                  </a:moveTo>
                  <a:lnTo>
                    <a:pt x="20806" y="1781"/>
                  </a:lnTo>
                  <a:lnTo>
                    <a:pt x="31621" y="2587"/>
                  </a:lnTo>
                  <a:lnTo>
                    <a:pt x="31637" y="2362"/>
                  </a:lnTo>
                  <a:lnTo>
                    <a:pt x="20824" y="1550"/>
                  </a:lnTo>
                  <a:close/>
                  <a:moveTo>
                    <a:pt x="31860" y="2378"/>
                  </a:moveTo>
                  <a:lnTo>
                    <a:pt x="31844" y="2603"/>
                  </a:lnTo>
                  <a:lnTo>
                    <a:pt x="42657" y="3415"/>
                  </a:lnTo>
                  <a:lnTo>
                    <a:pt x="42683" y="3184"/>
                  </a:lnTo>
                  <a:lnTo>
                    <a:pt x="31860" y="2378"/>
                  </a:lnTo>
                  <a:close/>
                  <a:moveTo>
                    <a:pt x="42905" y="3200"/>
                  </a:moveTo>
                  <a:lnTo>
                    <a:pt x="42889" y="3433"/>
                  </a:lnTo>
                  <a:lnTo>
                    <a:pt x="53702" y="4237"/>
                  </a:lnTo>
                  <a:lnTo>
                    <a:pt x="53720" y="4004"/>
                  </a:lnTo>
                  <a:lnTo>
                    <a:pt x="42905" y="3200"/>
                  </a:lnTo>
                  <a:close/>
                  <a:moveTo>
                    <a:pt x="53951" y="4020"/>
                  </a:moveTo>
                  <a:lnTo>
                    <a:pt x="53935" y="4253"/>
                  </a:lnTo>
                  <a:lnTo>
                    <a:pt x="64748" y="5057"/>
                  </a:lnTo>
                  <a:lnTo>
                    <a:pt x="64766" y="4834"/>
                  </a:lnTo>
                  <a:lnTo>
                    <a:pt x="53951" y="4020"/>
                  </a:lnTo>
                  <a:close/>
                  <a:moveTo>
                    <a:pt x="64997" y="4850"/>
                  </a:moveTo>
                  <a:lnTo>
                    <a:pt x="64981" y="5075"/>
                  </a:lnTo>
                  <a:lnTo>
                    <a:pt x="75794" y="5887"/>
                  </a:lnTo>
                  <a:lnTo>
                    <a:pt x="75812" y="5654"/>
                  </a:lnTo>
                  <a:lnTo>
                    <a:pt x="64997" y="4850"/>
                  </a:lnTo>
                  <a:close/>
                  <a:moveTo>
                    <a:pt x="76034" y="5672"/>
                  </a:moveTo>
                  <a:lnTo>
                    <a:pt x="76018" y="5903"/>
                  </a:lnTo>
                  <a:lnTo>
                    <a:pt x="86831" y="6707"/>
                  </a:lnTo>
                  <a:lnTo>
                    <a:pt x="86849" y="6476"/>
                  </a:lnTo>
                  <a:lnTo>
                    <a:pt x="76034" y="5672"/>
                  </a:lnTo>
                  <a:close/>
                  <a:moveTo>
                    <a:pt x="87080" y="6492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5" y="7304"/>
                  </a:lnTo>
                  <a:lnTo>
                    <a:pt x="87080" y="6492"/>
                  </a:lnTo>
                  <a:close/>
                  <a:moveTo>
                    <a:pt x="98126" y="7322"/>
                  </a:moveTo>
                  <a:lnTo>
                    <a:pt x="98110" y="7545"/>
                  </a:lnTo>
                  <a:lnTo>
                    <a:pt x="108923" y="8359"/>
                  </a:lnTo>
                  <a:lnTo>
                    <a:pt x="108940" y="8126"/>
                  </a:lnTo>
                  <a:lnTo>
                    <a:pt x="98126" y="7322"/>
                  </a:lnTo>
                  <a:close/>
                  <a:moveTo>
                    <a:pt x="109171" y="8142"/>
                  </a:moveTo>
                  <a:lnTo>
                    <a:pt x="109155" y="8375"/>
                  </a:lnTo>
                  <a:lnTo>
                    <a:pt x="119968" y="9179"/>
                  </a:lnTo>
                  <a:lnTo>
                    <a:pt x="119986" y="8946"/>
                  </a:lnTo>
                  <a:lnTo>
                    <a:pt x="109171" y="8142"/>
                  </a:lnTo>
                  <a:close/>
                  <a:moveTo>
                    <a:pt x="120209" y="8964"/>
                  </a:moveTo>
                  <a:lnTo>
                    <a:pt x="120193" y="9195"/>
                  </a:lnTo>
                  <a:lnTo>
                    <a:pt x="131006" y="10001"/>
                  </a:lnTo>
                  <a:lnTo>
                    <a:pt x="131022" y="9776"/>
                  </a:lnTo>
                  <a:lnTo>
                    <a:pt x="120209" y="8964"/>
                  </a:lnTo>
                  <a:close/>
                  <a:moveTo>
                    <a:pt x="131255" y="9792"/>
                  </a:moveTo>
                  <a:lnTo>
                    <a:pt x="131239" y="10017"/>
                  </a:lnTo>
                  <a:lnTo>
                    <a:pt x="142052" y="10829"/>
                  </a:lnTo>
                  <a:lnTo>
                    <a:pt x="142068" y="10598"/>
                  </a:lnTo>
                  <a:lnTo>
                    <a:pt x="131255" y="9792"/>
                  </a:lnTo>
                  <a:close/>
                  <a:moveTo>
                    <a:pt x="142300" y="10614"/>
                  </a:moveTo>
                  <a:lnTo>
                    <a:pt x="142284" y="10847"/>
                  </a:lnTo>
                  <a:lnTo>
                    <a:pt x="153097" y="11651"/>
                  </a:lnTo>
                  <a:lnTo>
                    <a:pt x="153113" y="11418"/>
                  </a:lnTo>
                  <a:lnTo>
                    <a:pt x="142300" y="10614"/>
                  </a:lnTo>
                  <a:close/>
                  <a:moveTo>
                    <a:pt x="153346" y="11434"/>
                  </a:moveTo>
                  <a:lnTo>
                    <a:pt x="153322" y="11667"/>
                  </a:lnTo>
                  <a:lnTo>
                    <a:pt x="164143" y="12471"/>
                  </a:lnTo>
                  <a:lnTo>
                    <a:pt x="164159" y="12248"/>
                  </a:lnTo>
                  <a:lnTo>
                    <a:pt x="153346" y="11434"/>
                  </a:lnTo>
                  <a:close/>
                  <a:moveTo>
                    <a:pt x="164384" y="12264"/>
                  </a:moveTo>
                  <a:lnTo>
                    <a:pt x="164368" y="12489"/>
                  </a:lnTo>
                  <a:lnTo>
                    <a:pt x="175181" y="13301"/>
                  </a:lnTo>
                  <a:lnTo>
                    <a:pt x="175196" y="13068"/>
                  </a:lnTo>
                  <a:lnTo>
                    <a:pt x="164384" y="12264"/>
                  </a:lnTo>
                  <a:close/>
                  <a:moveTo>
                    <a:pt x="175429" y="13086"/>
                  </a:moveTo>
                  <a:lnTo>
                    <a:pt x="175413" y="13316"/>
                  </a:lnTo>
                  <a:lnTo>
                    <a:pt x="186226" y="14121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8"/>
                  </a:lnTo>
                  <a:lnTo>
                    <a:pt x="197272" y="14942"/>
                  </a:lnTo>
                  <a:lnTo>
                    <a:pt x="197288" y="14718"/>
                  </a:lnTo>
                  <a:lnTo>
                    <a:pt x="186475" y="13906"/>
                  </a:lnTo>
                  <a:close/>
                  <a:moveTo>
                    <a:pt x="197513" y="14735"/>
                  </a:moveTo>
                  <a:lnTo>
                    <a:pt x="197495" y="14958"/>
                  </a:lnTo>
                  <a:lnTo>
                    <a:pt x="208310" y="15762"/>
                  </a:lnTo>
                  <a:lnTo>
                    <a:pt x="208333" y="15540"/>
                  </a:lnTo>
                  <a:lnTo>
                    <a:pt x="197513" y="14735"/>
                  </a:lnTo>
                  <a:close/>
                  <a:moveTo>
                    <a:pt x="208558" y="15555"/>
                  </a:moveTo>
                  <a:lnTo>
                    <a:pt x="208540" y="15788"/>
                  </a:lnTo>
                  <a:lnTo>
                    <a:pt x="219355" y="16592"/>
                  </a:lnTo>
                  <a:lnTo>
                    <a:pt x="219371" y="16359"/>
                  </a:lnTo>
                  <a:lnTo>
                    <a:pt x="208558" y="15555"/>
                  </a:lnTo>
                  <a:close/>
                  <a:moveTo>
                    <a:pt x="219604" y="16377"/>
                  </a:moveTo>
                  <a:lnTo>
                    <a:pt x="219586" y="16608"/>
                  </a:lnTo>
                  <a:lnTo>
                    <a:pt x="230401" y="17414"/>
                  </a:lnTo>
                  <a:lnTo>
                    <a:pt x="230417" y="17181"/>
                  </a:lnTo>
                  <a:lnTo>
                    <a:pt x="219604" y="16377"/>
                  </a:lnTo>
                  <a:close/>
                  <a:moveTo>
                    <a:pt x="230650" y="17205"/>
                  </a:moveTo>
                  <a:lnTo>
                    <a:pt x="230632" y="17430"/>
                  </a:lnTo>
                  <a:lnTo>
                    <a:pt x="241447" y="18234"/>
                  </a:lnTo>
                  <a:lnTo>
                    <a:pt x="241462" y="18011"/>
                  </a:lnTo>
                  <a:lnTo>
                    <a:pt x="230650" y="17205"/>
                  </a:lnTo>
                  <a:close/>
                  <a:moveTo>
                    <a:pt x="241687" y="18027"/>
                  </a:moveTo>
                  <a:lnTo>
                    <a:pt x="241669" y="18260"/>
                  </a:lnTo>
                  <a:lnTo>
                    <a:pt x="252484" y="19064"/>
                  </a:lnTo>
                  <a:lnTo>
                    <a:pt x="252500" y="18831"/>
                  </a:lnTo>
                  <a:lnTo>
                    <a:pt x="241687" y="18027"/>
                  </a:lnTo>
                  <a:close/>
                  <a:moveTo>
                    <a:pt x="252733" y="18847"/>
                  </a:moveTo>
                  <a:lnTo>
                    <a:pt x="252715" y="19080"/>
                  </a:lnTo>
                  <a:lnTo>
                    <a:pt x="263530" y="19884"/>
                  </a:lnTo>
                  <a:lnTo>
                    <a:pt x="263546" y="19653"/>
                  </a:lnTo>
                  <a:lnTo>
                    <a:pt x="252733" y="18847"/>
                  </a:lnTo>
                  <a:close/>
                  <a:moveTo>
                    <a:pt x="263779" y="19677"/>
                  </a:moveTo>
                  <a:lnTo>
                    <a:pt x="263761" y="19902"/>
                  </a:lnTo>
                  <a:lnTo>
                    <a:pt x="273290" y="20615"/>
                  </a:lnTo>
                  <a:lnTo>
                    <a:pt x="273306" y="20382"/>
                  </a:lnTo>
                  <a:lnTo>
                    <a:pt x="263779" y="196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3"/>
            <p:cNvSpPr/>
            <p:nvPr/>
          </p:nvSpPr>
          <p:spPr>
            <a:xfrm>
              <a:off x="661675" y="2194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3"/>
            <p:cNvSpPr/>
            <p:nvPr/>
          </p:nvSpPr>
          <p:spPr>
            <a:xfrm>
              <a:off x="937825" y="2215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3"/>
            <p:cNvSpPr/>
            <p:nvPr/>
          </p:nvSpPr>
          <p:spPr>
            <a:xfrm>
              <a:off x="1213950" y="223602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3"/>
            <p:cNvSpPr/>
            <p:nvPr/>
          </p:nvSpPr>
          <p:spPr>
            <a:xfrm>
              <a:off x="1489850" y="22565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0"/>
                  </a:moveTo>
                  <a:lnTo>
                    <a:pt x="1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3"/>
            <p:cNvSpPr/>
            <p:nvPr/>
          </p:nvSpPr>
          <p:spPr>
            <a:xfrm>
              <a:off x="1766000" y="2277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3"/>
            <p:cNvSpPr/>
            <p:nvPr/>
          </p:nvSpPr>
          <p:spPr>
            <a:xfrm>
              <a:off x="2042125" y="22978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3"/>
            <p:cNvSpPr/>
            <p:nvPr/>
          </p:nvSpPr>
          <p:spPr>
            <a:xfrm>
              <a:off x="2318275" y="23183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3"/>
            <p:cNvSpPr/>
            <p:nvPr/>
          </p:nvSpPr>
          <p:spPr>
            <a:xfrm>
              <a:off x="2594225" y="23388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3"/>
            <p:cNvSpPr/>
            <p:nvPr/>
          </p:nvSpPr>
          <p:spPr>
            <a:xfrm>
              <a:off x="2870350" y="235957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3"/>
            <p:cNvSpPr/>
            <p:nvPr/>
          </p:nvSpPr>
          <p:spPr>
            <a:xfrm>
              <a:off x="3146500" y="23801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3"/>
            <p:cNvSpPr/>
            <p:nvPr/>
          </p:nvSpPr>
          <p:spPr>
            <a:xfrm>
              <a:off x="3422650" y="24006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3"/>
            <p:cNvSpPr/>
            <p:nvPr/>
          </p:nvSpPr>
          <p:spPr>
            <a:xfrm>
              <a:off x="3698575" y="2421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3"/>
            <p:cNvSpPr/>
            <p:nvPr/>
          </p:nvSpPr>
          <p:spPr>
            <a:xfrm>
              <a:off x="3974725" y="2441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3"/>
            <p:cNvSpPr/>
            <p:nvPr/>
          </p:nvSpPr>
          <p:spPr>
            <a:xfrm>
              <a:off x="4250875" y="24624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3"/>
            <p:cNvSpPr/>
            <p:nvPr/>
          </p:nvSpPr>
          <p:spPr>
            <a:xfrm>
              <a:off x="4527000" y="2483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6" y="242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3"/>
            <p:cNvSpPr/>
            <p:nvPr/>
          </p:nvSpPr>
          <p:spPr>
            <a:xfrm>
              <a:off x="4802950" y="2503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4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3"/>
            <p:cNvSpPr/>
            <p:nvPr/>
          </p:nvSpPr>
          <p:spPr>
            <a:xfrm>
              <a:off x="5079100" y="25242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3"/>
            <p:cNvSpPr/>
            <p:nvPr/>
          </p:nvSpPr>
          <p:spPr>
            <a:xfrm>
              <a:off x="5355225" y="25449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2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3"/>
            <p:cNvSpPr/>
            <p:nvPr/>
          </p:nvSpPr>
          <p:spPr>
            <a:xfrm>
              <a:off x="5631175" y="25654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1" y="22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3"/>
            <p:cNvSpPr/>
            <p:nvPr/>
          </p:nvSpPr>
          <p:spPr>
            <a:xfrm>
              <a:off x="5907325" y="25859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3"/>
            <p:cNvSpPr/>
            <p:nvPr/>
          </p:nvSpPr>
          <p:spPr>
            <a:xfrm>
              <a:off x="6183450" y="2606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3"/>
            <p:cNvSpPr/>
            <p:nvPr/>
          </p:nvSpPr>
          <p:spPr>
            <a:xfrm>
              <a:off x="6459600" y="26272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1" y="22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3"/>
            <p:cNvSpPr/>
            <p:nvPr/>
          </p:nvSpPr>
          <p:spPr>
            <a:xfrm>
              <a:off x="6735550" y="26477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3"/>
            <p:cNvSpPr/>
            <p:nvPr/>
          </p:nvSpPr>
          <p:spPr>
            <a:xfrm>
              <a:off x="7011675" y="2668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2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3"/>
            <p:cNvSpPr/>
            <p:nvPr/>
          </p:nvSpPr>
          <p:spPr>
            <a:xfrm>
              <a:off x="402950" y="2453100"/>
              <a:ext cx="6832650" cy="515400"/>
            </a:xfrm>
            <a:custGeom>
              <a:avLst/>
              <a:gdLst/>
              <a:ahLst/>
              <a:cxnLst/>
              <a:rect l="l" t="t" r="r" b="b"/>
              <a:pathLst>
                <a:path w="273306" h="20616" extrusionOk="0">
                  <a:moveTo>
                    <a:pt x="16" y="1"/>
                  </a:moveTo>
                  <a:lnTo>
                    <a:pt x="1" y="232"/>
                  </a:lnTo>
                  <a:lnTo>
                    <a:pt x="9528" y="936"/>
                  </a:lnTo>
                  <a:lnTo>
                    <a:pt x="9544" y="713"/>
                  </a:lnTo>
                  <a:lnTo>
                    <a:pt x="16" y="1"/>
                  </a:lnTo>
                  <a:close/>
                  <a:moveTo>
                    <a:pt x="9776" y="729"/>
                  </a:moveTo>
                  <a:lnTo>
                    <a:pt x="9761" y="954"/>
                  </a:lnTo>
                  <a:lnTo>
                    <a:pt x="20573" y="1766"/>
                  </a:lnTo>
                  <a:lnTo>
                    <a:pt x="20589" y="1533"/>
                  </a:lnTo>
                  <a:lnTo>
                    <a:pt x="9776" y="729"/>
                  </a:lnTo>
                  <a:close/>
                  <a:moveTo>
                    <a:pt x="20814" y="1551"/>
                  </a:moveTo>
                  <a:lnTo>
                    <a:pt x="20798" y="1782"/>
                  </a:lnTo>
                  <a:lnTo>
                    <a:pt x="31611" y="2588"/>
                  </a:lnTo>
                  <a:lnTo>
                    <a:pt x="31627" y="2355"/>
                  </a:lnTo>
                  <a:lnTo>
                    <a:pt x="20814" y="1551"/>
                  </a:lnTo>
                  <a:close/>
                  <a:moveTo>
                    <a:pt x="31860" y="2371"/>
                  </a:moveTo>
                  <a:lnTo>
                    <a:pt x="31844" y="2604"/>
                  </a:lnTo>
                  <a:lnTo>
                    <a:pt x="42657" y="3408"/>
                  </a:lnTo>
                  <a:lnTo>
                    <a:pt x="42673" y="3185"/>
                  </a:lnTo>
                  <a:lnTo>
                    <a:pt x="31860" y="2371"/>
                  </a:lnTo>
                  <a:close/>
                  <a:moveTo>
                    <a:pt x="42905" y="3201"/>
                  </a:moveTo>
                  <a:lnTo>
                    <a:pt x="42890" y="3424"/>
                  </a:lnTo>
                  <a:lnTo>
                    <a:pt x="53702" y="4238"/>
                  </a:lnTo>
                  <a:lnTo>
                    <a:pt x="53718" y="4005"/>
                  </a:lnTo>
                  <a:lnTo>
                    <a:pt x="42905" y="3201"/>
                  </a:lnTo>
                  <a:close/>
                  <a:moveTo>
                    <a:pt x="53951" y="4021"/>
                  </a:moveTo>
                  <a:lnTo>
                    <a:pt x="53935" y="4254"/>
                  </a:lnTo>
                  <a:lnTo>
                    <a:pt x="64748" y="5058"/>
                  </a:lnTo>
                  <a:lnTo>
                    <a:pt x="64764" y="4827"/>
                  </a:lnTo>
                  <a:lnTo>
                    <a:pt x="53951" y="4021"/>
                  </a:lnTo>
                  <a:close/>
                  <a:moveTo>
                    <a:pt x="64989" y="4843"/>
                  </a:moveTo>
                  <a:lnTo>
                    <a:pt x="64971" y="5076"/>
                  </a:lnTo>
                  <a:lnTo>
                    <a:pt x="75786" y="5880"/>
                  </a:lnTo>
                  <a:lnTo>
                    <a:pt x="75802" y="5655"/>
                  </a:lnTo>
                  <a:lnTo>
                    <a:pt x="64989" y="4843"/>
                  </a:lnTo>
                  <a:close/>
                  <a:moveTo>
                    <a:pt x="76034" y="5673"/>
                  </a:moveTo>
                  <a:lnTo>
                    <a:pt x="76017" y="5896"/>
                  </a:lnTo>
                  <a:lnTo>
                    <a:pt x="86831" y="6708"/>
                  </a:lnTo>
                  <a:lnTo>
                    <a:pt x="86847" y="6477"/>
                  </a:lnTo>
                  <a:lnTo>
                    <a:pt x="76034" y="5673"/>
                  </a:lnTo>
                  <a:close/>
                  <a:moveTo>
                    <a:pt x="87080" y="6493"/>
                  </a:moveTo>
                  <a:lnTo>
                    <a:pt x="87062" y="6726"/>
                  </a:lnTo>
                  <a:lnTo>
                    <a:pt x="97877" y="7530"/>
                  </a:lnTo>
                  <a:lnTo>
                    <a:pt x="97893" y="7297"/>
                  </a:lnTo>
                  <a:lnTo>
                    <a:pt x="87080" y="6493"/>
                  </a:lnTo>
                  <a:close/>
                  <a:moveTo>
                    <a:pt x="98126" y="7315"/>
                  </a:moveTo>
                  <a:lnTo>
                    <a:pt x="98100" y="7546"/>
                  </a:lnTo>
                  <a:lnTo>
                    <a:pt x="108923" y="8350"/>
                  </a:lnTo>
                  <a:lnTo>
                    <a:pt x="108939" y="8127"/>
                  </a:lnTo>
                  <a:lnTo>
                    <a:pt x="98126" y="7315"/>
                  </a:lnTo>
                  <a:close/>
                  <a:moveTo>
                    <a:pt x="109163" y="8143"/>
                  </a:moveTo>
                  <a:lnTo>
                    <a:pt x="109146" y="8367"/>
                  </a:lnTo>
                  <a:lnTo>
                    <a:pt x="119960" y="9179"/>
                  </a:lnTo>
                  <a:lnTo>
                    <a:pt x="119976" y="8947"/>
                  </a:lnTo>
                  <a:lnTo>
                    <a:pt x="109163" y="8143"/>
                  </a:lnTo>
                  <a:close/>
                  <a:moveTo>
                    <a:pt x="120209" y="8965"/>
                  </a:moveTo>
                  <a:lnTo>
                    <a:pt x="120191" y="9195"/>
                  </a:lnTo>
                  <a:lnTo>
                    <a:pt x="131006" y="10001"/>
                  </a:lnTo>
                  <a:lnTo>
                    <a:pt x="131022" y="9769"/>
                  </a:lnTo>
                  <a:lnTo>
                    <a:pt x="120209" y="8965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2" y="10821"/>
                  </a:lnTo>
                  <a:lnTo>
                    <a:pt x="142068" y="10598"/>
                  </a:lnTo>
                  <a:lnTo>
                    <a:pt x="131255" y="9784"/>
                  </a:lnTo>
                  <a:close/>
                  <a:moveTo>
                    <a:pt x="142290" y="10614"/>
                  </a:moveTo>
                  <a:lnTo>
                    <a:pt x="142275" y="10837"/>
                  </a:lnTo>
                  <a:lnTo>
                    <a:pt x="153087" y="11651"/>
                  </a:lnTo>
                  <a:lnTo>
                    <a:pt x="153113" y="11418"/>
                  </a:lnTo>
                  <a:lnTo>
                    <a:pt x="142290" y="10614"/>
                  </a:lnTo>
                  <a:close/>
                  <a:moveTo>
                    <a:pt x="153336" y="11434"/>
                  </a:moveTo>
                  <a:lnTo>
                    <a:pt x="153320" y="11667"/>
                  </a:lnTo>
                  <a:lnTo>
                    <a:pt x="164133" y="12471"/>
                  </a:lnTo>
                  <a:lnTo>
                    <a:pt x="164151" y="12240"/>
                  </a:lnTo>
                  <a:lnTo>
                    <a:pt x="153336" y="11434"/>
                  </a:lnTo>
                  <a:close/>
                  <a:moveTo>
                    <a:pt x="164382" y="12256"/>
                  </a:moveTo>
                  <a:lnTo>
                    <a:pt x="164366" y="12489"/>
                  </a:lnTo>
                  <a:lnTo>
                    <a:pt x="175179" y="13293"/>
                  </a:lnTo>
                  <a:lnTo>
                    <a:pt x="175197" y="13068"/>
                  </a:lnTo>
                  <a:lnTo>
                    <a:pt x="164382" y="12256"/>
                  </a:lnTo>
                  <a:close/>
                  <a:moveTo>
                    <a:pt x="175427" y="13086"/>
                  </a:moveTo>
                  <a:lnTo>
                    <a:pt x="175411" y="13309"/>
                  </a:lnTo>
                  <a:lnTo>
                    <a:pt x="186224" y="14121"/>
                  </a:lnTo>
                  <a:lnTo>
                    <a:pt x="186242" y="13890"/>
                  </a:lnTo>
                  <a:lnTo>
                    <a:pt x="175427" y="13086"/>
                  </a:lnTo>
                  <a:close/>
                  <a:moveTo>
                    <a:pt x="186465" y="13906"/>
                  </a:moveTo>
                  <a:lnTo>
                    <a:pt x="186449" y="14139"/>
                  </a:lnTo>
                  <a:lnTo>
                    <a:pt x="197262" y="14943"/>
                  </a:lnTo>
                  <a:lnTo>
                    <a:pt x="197280" y="14710"/>
                  </a:lnTo>
                  <a:lnTo>
                    <a:pt x="186465" y="13906"/>
                  </a:lnTo>
                  <a:close/>
                  <a:moveTo>
                    <a:pt x="197511" y="14728"/>
                  </a:moveTo>
                  <a:lnTo>
                    <a:pt x="197495" y="14959"/>
                  </a:lnTo>
                  <a:lnTo>
                    <a:pt x="208308" y="15763"/>
                  </a:lnTo>
                  <a:lnTo>
                    <a:pt x="208326" y="15540"/>
                  </a:lnTo>
                  <a:lnTo>
                    <a:pt x="197511" y="14728"/>
                  </a:lnTo>
                  <a:close/>
                  <a:moveTo>
                    <a:pt x="208556" y="15556"/>
                  </a:moveTo>
                  <a:lnTo>
                    <a:pt x="208540" y="15781"/>
                  </a:lnTo>
                  <a:lnTo>
                    <a:pt x="219353" y="16593"/>
                  </a:lnTo>
                  <a:lnTo>
                    <a:pt x="219371" y="16360"/>
                  </a:lnTo>
                  <a:lnTo>
                    <a:pt x="208556" y="15556"/>
                  </a:lnTo>
                  <a:close/>
                  <a:moveTo>
                    <a:pt x="219602" y="16378"/>
                  </a:moveTo>
                  <a:lnTo>
                    <a:pt x="219586" y="16609"/>
                  </a:lnTo>
                  <a:lnTo>
                    <a:pt x="230399" y="17415"/>
                  </a:lnTo>
                  <a:lnTo>
                    <a:pt x="230417" y="17182"/>
                  </a:lnTo>
                  <a:lnTo>
                    <a:pt x="219602" y="16378"/>
                  </a:lnTo>
                  <a:close/>
                  <a:moveTo>
                    <a:pt x="230640" y="17198"/>
                  </a:moveTo>
                  <a:lnTo>
                    <a:pt x="230624" y="17431"/>
                  </a:lnTo>
                  <a:lnTo>
                    <a:pt x="241437" y="18235"/>
                  </a:lnTo>
                  <a:lnTo>
                    <a:pt x="241453" y="18012"/>
                  </a:lnTo>
                  <a:lnTo>
                    <a:pt x="230640" y="17198"/>
                  </a:lnTo>
                  <a:close/>
                  <a:moveTo>
                    <a:pt x="241685" y="18028"/>
                  </a:moveTo>
                  <a:lnTo>
                    <a:pt x="241669" y="18251"/>
                  </a:lnTo>
                  <a:lnTo>
                    <a:pt x="252482" y="19065"/>
                  </a:lnTo>
                  <a:lnTo>
                    <a:pt x="252498" y="18832"/>
                  </a:lnTo>
                  <a:lnTo>
                    <a:pt x="241685" y="18028"/>
                  </a:lnTo>
                  <a:close/>
                  <a:moveTo>
                    <a:pt x="252731" y="18848"/>
                  </a:moveTo>
                  <a:lnTo>
                    <a:pt x="252715" y="19081"/>
                  </a:lnTo>
                  <a:lnTo>
                    <a:pt x="263528" y="19885"/>
                  </a:lnTo>
                  <a:lnTo>
                    <a:pt x="263544" y="19654"/>
                  </a:lnTo>
                  <a:lnTo>
                    <a:pt x="252731" y="18848"/>
                  </a:lnTo>
                  <a:close/>
                  <a:moveTo>
                    <a:pt x="263777" y="19670"/>
                  </a:moveTo>
                  <a:lnTo>
                    <a:pt x="263753" y="19903"/>
                  </a:lnTo>
                  <a:lnTo>
                    <a:pt x="273288" y="20615"/>
                  </a:lnTo>
                  <a:lnTo>
                    <a:pt x="273306" y="20382"/>
                  </a:lnTo>
                  <a:lnTo>
                    <a:pt x="263777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3"/>
            <p:cNvSpPr/>
            <p:nvPr/>
          </p:nvSpPr>
          <p:spPr>
            <a:xfrm>
              <a:off x="641125" y="24709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3"/>
            <p:cNvSpPr/>
            <p:nvPr/>
          </p:nvSpPr>
          <p:spPr>
            <a:xfrm>
              <a:off x="917275" y="2491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3"/>
            <p:cNvSpPr/>
            <p:nvPr/>
          </p:nvSpPr>
          <p:spPr>
            <a:xfrm>
              <a:off x="1193225" y="25119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3"/>
            <p:cNvSpPr/>
            <p:nvPr/>
          </p:nvSpPr>
          <p:spPr>
            <a:xfrm>
              <a:off x="1469350" y="253270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3"/>
            <p:cNvSpPr/>
            <p:nvPr/>
          </p:nvSpPr>
          <p:spPr>
            <a:xfrm>
              <a:off x="1745500" y="2553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3"/>
            <p:cNvSpPr/>
            <p:nvPr/>
          </p:nvSpPr>
          <p:spPr>
            <a:xfrm>
              <a:off x="2021625" y="25737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3"/>
            <p:cNvSpPr/>
            <p:nvPr/>
          </p:nvSpPr>
          <p:spPr>
            <a:xfrm>
              <a:off x="2297575" y="25944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2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3"/>
            <p:cNvSpPr/>
            <p:nvPr/>
          </p:nvSpPr>
          <p:spPr>
            <a:xfrm>
              <a:off x="2573725" y="2615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3"/>
            <p:cNvSpPr/>
            <p:nvPr/>
          </p:nvSpPr>
          <p:spPr>
            <a:xfrm>
              <a:off x="2849850" y="2635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3"/>
            <p:cNvSpPr/>
            <p:nvPr/>
          </p:nvSpPr>
          <p:spPr>
            <a:xfrm>
              <a:off x="3126000" y="26562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3"/>
            <p:cNvSpPr/>
            <p:nvPr/>
          </p:nvSpPr>
          <p:spPr>
            <a:xfrm>
              <a:off x="3401950" y="2676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3"/>
            <p:cNvSpPr/>
            <p:nvPr/>
          </p:nvSpPr>
          <p:spPr>
            <a:xfrm>
              <a:off x="3678075" y="2697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3"/>
            <p:cNvSpPr/>
            <p:nvPr/>
          </p:nvSpPr>
          <p:spPr>
            <a:xfrm>
              <a:off x="3954225" y="271805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17" y="0"/>
                  </a:moveTo>
                  <a:lnTo>
                    <a:pt x="1" y="223"/>
                  </a:lnTo>
                  <a:lnTo>
                    <a:pt x="224" y="239"/>
                  </a:lnTo>
                  <a:lnTo>
                    <a:pt x="23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3"/>
            <p:cNvSpPr/>
            <p:nvPr/>
          </p:nvSpPr>
          <p:spPr>
            <a:xfrm>
              <a:off x="4230125" y="2738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3"/>
            <p:cNvSpPr/>
            <p:nvPr/>
          </p:nvSpPr>
          <p:spPr>
            <a:xfrm>
              <a:off x="4506250" y="2759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3"/>
            <p:cNvSpPr/>
            <p:nvPr/>
          </p:nvSpPr>
          <p:spPr>
            <a:xfrm>
              <a:off x="4782400" y="27798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3"/>
            <p:cNvSpPr/>
            <p:nvPr/>
          </p:nvSpPr>
          <p:spPr>
            <a:xfrm>
              <a:off x="5058550" y="28003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3"/>
            <p:cNvSpPr/>
            <p:nvPr/>
          </p:nvSpPr>
          <p:spPr>
            <a:xfrm>
              <a:off x="5334475" y="28208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3"/>
            <p:cNvSpPr/>
            <p:nvPr/>
          </p:nvSpPr>
          <p:spPr>
            <a:xfrm>
              <a:off x="5610625" y="28416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3"/>
            <p:cNvSpPr/>
            <p:nvPr/>
          </p:nvSpPr>
          <p:spPr>
            <a:xfrm>
              <a:off x="5886775" y="28621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3"/>
            <p:cNvSpPr/>
            <p:nvPr/>
          </p:nvSpPr>
          <p:spPr>
            <a:xfrm>
              <a:off x="6162900" y="28826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3"/>
            <p:cNvSpPr/>
            <p:nvPr/>
          </p:nvSpPr>
          <p:spPr>
            <a:xfrm>
              <a:off x="6438850" y="29033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7" y="1"/>
                  </a:moveTo>
                  <a:lnTo>
                    <a:pt x="1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3"/>
            <p:cNvSpPr/>
            <p:nvPr/>
          </p:nvSpPr>
          <p:spPr>
            <a:xfrm>
              <a:off x="6715000" y="2923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3"/>
            <p:cNvSpPr/>
            <p:nvPr/>
          </p:nvSpPr>
          <p:spPr>
            <a:xfrm>
              <a:off x="6991125" y="2944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6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3"/>
            <p:cNvSpPr/>
            <p:nvPr/>
          </p:nvSpPr>
          <p:spPr>
            <a:xfrm>
              <a:off x="382200" y="2729250"/>
              <a:ext cx="6832850" cy="515175"/>
            </a:xfrm>
            <a:custGeom>
              <a:avLst/>
              <a:gdLst/>
              <a:ahLst/>
              <a:cxnLst/>
              <a:rect l="l" t="t" r="r" b="b"/>
              <a:pathLst>
                <a:path w="273314" h="20607" extrusionOk="0">
                  <a:moveTo>
                    <a:pt x="17" y="0"/>
                  </a:moveTo>
                  <a:lnTo>
                    <a:pt x="1" y="223"/>
                  </a:lnTo>
                  <a:lnTo>
                    <a:pt x="9538" y="936"/>
                  </a:lnTo>
                  <a:lnTo>
                    <a:pt x="9554" y="705"/>
                  </a:lnTo>
                  <a:lnTo>
                    <a:pt x="17" y="0"/>
                  </a:lnTo>
                  <a:close/>
                  <a:moveTo>
                    <a:pt x="9777" y="729"/>
                  </a:moveTo>
                  <a:lnTo>
                    <a:pt x="9761" y="954"/>
                  </a:lnTo>
                  <a:lnTo>
                    <a:pt x="20573" y="1758"/>
                  </a:lnTo>
                  <a:lnTo>
                    <a:pt x="20591" y="1533"/>
                  </a:lnTo>
                  <a:lnTo>
                    <a:pt x="9777" y="729"/>
                  </a:lnTo>
                  <a:close/>
                  <a:moveTo>
                    <a:pt x="20822" y="1551"/>
                  </a:moveTo>
                  <a:lnTo>
                    <a:pt x="20806" y="1781"/>
                  </a:lnTo>
                  <a:lnTo>
                    <a:pt x="31619" y="2588"/>
                  </a:lnTo>
                  <a:lnTo>
                    <a:pt x="31637" y="2355"/>
                  </a:lnTo>
                  <a:lnTo>
                    <a:pt x="20822" y="1551"/>
                  </a:lnTo>
                  <a:close/>
                  <a:moveTo>
                    <a:pt x="31868" y="2371"/>
                  </a:moveTo>
                  <a:lnTo>
                    <a:pt x="31852" y="2603"/>
                  </a:lnTo>
                  <a:lnTo>
                    <a:pt x="42665" y="3407"/>
                  </a:lnTo>
                  <a:lnTo>
                    <a:pt x="42683" y="3175"/>
                  </a:lnTo>
                  <a:lnTo>
                    <a:pt x="31868" y="2371"/>
                  </a:lnTo>
                  <a:close/>
                  <a:moveTo>
                    <a:pt x="42913" y="3201"/>
                  </a:moveTo>
                  <a:lnTo>
                    <a:pt x="42890" y="3423"/>
                  </a:lnTo>
                  <a:lnTo>
                    <a:pt x="53710" y="4229"/>
                  </a:lnTo>
                  <a:lnTo>
                    <a:pt x="53728" y="4005"/>
                  </a:lnTo>
                  <a:lnTo>
                    <a:pt x="42913" y="3201"/>
                  </a:lnTo>
                  <a:close/>
                  <a:moveTo>
                    <a:pt x="53951" y="4020"/>
                  </a:moveTo>
                  <a:lnTo>
                    <a:pt x="53935" y="4245"/>
                  </a:lnTo>
                  <a:lnTo>
                    <a:pt x="64748" y="5057"/>
                  </a:lnTo>
                  <a:lnTo>
                    <a:pt x="64766" y="4826"/>
                  </a:lnTo>
                  <a:lnTo>
                    <a:pt x="53951" y="4020"/>
                  </a:lnTo>
                  <a:close/>
                  <a:moveTo>
                    <a:pt x="64997" y="4842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12" y="5646"/>
                  </a:lnTo>
                  <a:lnTo>
                    <a:pt x="64997" y="4842"/>
                  </a:lnTo>
                  <a:close/>
                  <a:moveTo>
                    <a:pt x="76042" y="5662"/>
                  </a:moveTo>
                  <a:lnTo>
                    <a:pt x="76027" y="5895"/>
                  </a:lnTo>
                  <a:lnTo>
                    <a:pt x="86839" y="6699"/>
                  </a:lnTo>
                  <a:lnTo>
                    <a:pt x="86857" y="6476"/>
                  </a:lnTo>
                  <a:lnTo>
                    <a:pt x="76042" y="5662"/>
                  </a:lnTo>
                  <a:close/>
                  <a:moveTo>
                    <a:pt x="87080" y="6492"/>
                  </a:moveTo>
                  <a:lnTo>
                    <a:pt x="87064" y="6717"/>
                  </a:lnTo>
                  <a:lnTo>
                    <a:pt x="97877" y="7529"/>
                  </a:lnTo>
                  <a:lnTo>
                    <a:pt x="97903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10" y="7545"/>
                  </a:lnTo>
                  <a:lnTo>
                    <a:pt x="108923" y="8349"/>
                  </a:lnTo>
                  <a:lnTo>
                    <a:pt x="108939" y="8118"/>
                  </a:lnTo>
                  <a:lnTo>
                    <a:pt x="98126" y="7314"/>
                  </a:lnTo>
                  <a:close/>
                  <a:moveTo>
                    <a:pt x="109171" y="8134"/>
                  </a:moveTo>
                  <a:lnTo>
                    <a:pt x="109156" y="8367"/>
                  </a:lnTo>
                  <a:lnTo>
                    <a:pt x="119968" y="9171"/>
                  </a:lnTo>
                  <a:lnTo>
                    <a:pt x="119984" y="8946"/>
                  </a:lnTo>
                  <a:lnTo>
                    <a:pt x="109171" y="8134"/>
                  </a:lnTo>
                  <a:close/>
                  <a:moveTo>
                    <a:pt x="120217" y="8964"/>
                  </a:moveTo>
                  <a:lnTo>
                    <a:pt x="120201" y="9187"/>
                  </a:lnTo>
                  <a:lnTo>
                    <a:pt x="131014" y="10001"/>
                  </a:lnTo>
                  <a:lnTo>
                    <a:pt x="131030" y="9768"/>
                  </a:lnTo>
                  <a:lnTo>
                    <a:pt x="120217" y="8964"/>
                  </a:lnTo>
                  <a:close/>
                  <a:moveTo>
                    <a:pt x="131255" y="9784"/>
                  </a:moveTo>
                  <a:lnTo>
                    <a:pt x="131239" y="10017"/>
                  </a:lnTo>
                  <a:lnTo>
                    <a:pt x="142052" y="10821"/>
                  </a:lnTo>
                  <a:lnTo>
                    <a:pt x="142068" y="10588"/>
                  </a:lnTo>
                  <a:lnTo>
                    <a:pt x="131255" y="9784"/>
                  </a:lnTo>
                  <a:close/>
                  <a:moveTo>
                    <a:pt x="142300" y="10606"/>
                  </a:moveTo>
                  <a:lnTo>
                    <a:pt x="142285" y="10837"/>
                  </a:lnTo>
                  <a:lnTo>
                    <a:pt x="153097" y="11643"/>
                  </a:lnTo>
                  <a:lnTo>
                    <a:pt x="153113" y="11418"/>
                  </a:lnTo>
                  <a:lnTo>
                    <a:pt x="142300" y="10606"/>
                  </a:lnTo>
                  <a:close/>
                  <a:moveTo>
                    <a:pt x="153346" y="11434"/>
                  </a:moveTo>
                  <a:lnTo>
                    <a:pt x="153330" y="11659"/>
                  </a:lnTo>
                  <a:lnTo>
                    <a:pt x="164143" y="12471"/>
                  </a:lnTo>
                  <a:lnTo>
                    <a:pt x="164159" y="12240"/>
                  </a:lnTo>
                  <a:lnTo>
                    <a:pt x="153346" y="11434"/>
                  </a:lnTo>
                  <a:close/>
                  <a:moveTo>
                    <a:pt x="164392" y="12256"/>
                  </a:moveTo>
                  <a:lnTo>
                    <a:pt x="164376" y="12489"/>
                  </a:lnTo>
                  <a:lnTo>
                    <a:pt x="175189" y="13293"/>
                  </a:lnTo>
                  <a:lnTo>
                    <a:pt x="175205" y="13060"/>
                  </a:lnTo>
                  <a:lnTo>
                    <a:pt x="164392" y="12256"/>
                  </a:lnTo>
                  <a:close/>
                  <a:moveTo>
                    <a:pt x="175429" y="13076"/>
                  </a:moveTo>
                  <a:lnTo>
                    <a:pt x="175412" y="13309"/>
                  </a:lnTo>
                  <a:lnTo>
                    <a:pt x="186226" y="14113"/>
                  </a:lnTo>
                  <a:lnTo>
                    <a:pt x="186242" y="13890"/>
                  </a:lnTo>
                  <a:lnTo>
                    <a:pt x="175429" y="13076"/>
                  </a:lnTo>
                  <a:close/>
                  <a:moveTo>
                    <a:pt x="186475" y="13906"/>
                  </a:moveTo>
                  <a:lnTo>
                    <a:pt x="186457" y="14131"/>
                  </a:lnTo>
                  <a:lnTo>
                    <a:pt x="197272" y="14943"/>
                  </a:lnTo>
                  <a:lnTo>
                    <a:pt x="197288" y="14710"/>
                  </a:lnTo>
                  <a:lnTo>
                    <a:pt x="186475" y="13906"/>
                  </a:lnTo>
                  <a:close/>
                  <a:moveTo>
                    <a:pt x="197521" y="14728"/>
                  </a:moveTo>
                  <a:lnTo>
                    <a:pt x="197503" y="14959"/>
                  </a:lnTo>
                  <a:lnTo>
                    <a:pt x="208318" y="15763"/>
                  </a:lnTo>
                  <a:lnTo>
                    <a:pt x="208334" y="15532"/>
                  </a:lnTo>
                  <a:lnTo>
                    <a:pt x="197521" y="14728"/>
                  </a:lnTo>
                  <a:close/>
                  <a:moveTo>
                    <a:pt x="208566" y="15548"/>
                  </a:moveTo>
                  <a:lnTo>
                    <a:pt x="208541" y="15781"/>
                  </a:lnTo>
                  <a:lnTo>
                    <a:pt x="219363" y="16585"/>
                  </a:lnTo>
                  <a:lnTo>
                    <a:pt x="219379" y="16360"/>
                  </a:lnTo>
                  <a:lnTo>
                    <a:pt x="208566" y="15548"/>
                  </a:lnTo>
                  <a:close/>
                  <a:moveTo>
                    <a:pt x="219604" y="16378"/>
                  </a:moveTo>
                  <a:lnTo>
                    <a:pt x="219586" y="16601"/>
                  </a:lnTo>
                  <a:lnTo>
                    <a:pt x="230401" y="17415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50" y="17198"/>
                  </a:moveTo>
                  <a:lnTo>
                    <a:pt x="230632" y="17430"/>
                  </a:lnTo>
                  <a:lnTo>
                    <a:pt x="241447" y="18234"/>
                  </a:lnTo>
                  <a:lnTo>
                    <a:pt x="241463" y="18002"/>
                  </a:lnTo>
                  <a:lnTo>
                    <a:pt x="230650" y="17198"/>
                  </a:lnTo>
                  <a:close/>
                  <a:moveTo>
                    <a:pt x="241695" y="18020"/>
                  </a:moveTo>
                  <a:lnTo>
                    <a:pt x="241678" y="18250"/>
                  </a:lnTo>
                  <a:lnTo>
                    <a:pt x="252492" y="19056"/>
                  </a:lnTo>
                  <a:lnTo>
                    <a:pt x="252508" y="18832"/>
                  </a:lnTo>
                  <a:lnTo>
                    <a:pt x="241695" y="18020"/>
                  </a:lnTo>
                  <a:close/>
                  <a:moveTo>
                    <a:pt x="252731" y="18847"/>
                  </a:moveTo>
                  <a:lnTo>
                    <a:pt x="252715" y="19072"/>
                  </a:lnTo>
                  <a:lnTo>
                    <a:pt x="263528" y="19884"/>
                  </a:lnTo>
                  <a:lnTo>
                    <a:pt x="263554" y="19653"/>
                  </a:lnTo>
                  <a:lnTo>
                    <a:pt x="252731" y="18847"/>
                  </a:lnTo>
                  <a:close/>
                  <a:moveTo>
                    <a:pt x="263777" y="19669"/>
                  </a:moveTo>
                  <a:lnTo>
                    <a:pt x="263761" y="19902"/>
                  </a:lnTo>
                  <a:lnTo>
                    <a:pt x="273290" y="20607"/>
                  </a:lnTo>
                  <a:lnTo>
                    <a:pt x="273314" y="20382"/>
                  </a:lnTo>
                  <a:lnTo>
                    <a:pt x="263777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3"/>
            <p:cNvSpPr/>
            <p:nvPr/>
          </p:nvSpPr>
          <p:spPr>
            <a:xfrm>
              <a:off x="620625" y="27468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0" y="25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3"/>
            <p:cNvSpPr/>
            <p:nvPr/>
          </p:nvSpPr>
          <p:spPr>
            <a:xfrm>
              <a:off x="896525" y="2767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26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3"/>
            <p:cNvSpPr/>
            <p:nvPr/>
          </p:nvSpPr>
          <p:spPr>
            <a:xfrm>
              <a:off x="1172675" y="27881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3"/>
            <p:cNvSpPr/>
            <p:nvPr/>
          </p:nvSpPr>
          <p:spPr>
            <a:xfrm>
              <a:off x="1448800" y="2808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9" y="2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3"/>
            <p:cNvSpPr/>
            <p:nvPr/>
          </p:nvSpPr>
          <p:spPr>
            <a:xfrm>
              <a:off x="1724950" y="28293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1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3"/>
            <p:cNvSpPr/>
            <p:nvPr/>
          </p:nvSpPr>
          <p:spPr>
            <a:xfrm>
              <a:off x="2000900" y="28499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3"/>
            <p:cNvSpPr/>
            <p:nvPr/>
          </p:nvSpPr>
          <p:spPr>
            <a:xfrm>
              <a:off x="2277025" y="2870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3"/>
            <p:cNvSpPr/>
            <p:nvPr/>
          </p:nvSpPr>
          <p:spPr>
            <a:xfrm>
              <a:off x="2553175" y="2891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3"/>
            <p:cNvSpPr/>
            <p:nvPr/>
          </p:nvSpPr>
          <p:spPr>
            <a:xfrm>
              <a:off x="2829125" y="29116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3"/>
            <p:cNvSpPr/>
            <p:nvPr/>
          </p:nvSpPr>
          <p:spPr>
            <a:xfrm>
              <a:off x="3105250" y="2932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3"/>
            <p:cNvSpPr/>
            <p:nvPr/>
          </p:nvSpPr>
          <p:spPr>
            <a:xfrm>
              <a:off x="3381400" y="29529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3"/>
            <p:cNvSpPr/>
            <p:nvPr/>
          </p:nvSpPr>
          <p:spPr>
            <a:xfrm>
              <a:off x="3657550" y="29734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3"/>
            <p:cNvSpPr/>
            <p:nvPr/>
          </p:nvSpPr>
          <p:spPr>
            <a:xfrm>
              <a:off x="3933475" y="29939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3"/>
            <p:cNvSpPr/>
            <p:nvPr/>
          </p:nvSpPr>
          <p:spPr>
            <a:xfrm>
              <a:off x="4209625" y="30147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3"/>
            <p:cNvSpPr/>
            <p:nvPr/>
          </p:nvSpPr>
          <p:spPr>
            <a:xfrm>
              <a:off x="4485775" y="30352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3"/>
            <p:cNvSpPr/>
            <p:nvPr/>
          </p:nvSpPr>
          <p:spPr>
            <a:xfrm>
              <a:off x="4761900" y="30557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3"/>
            <p:cNvSpPr/>
            <p:nvPr/>
          </p:nvSpPr>
          <p:spPr>
            <a:xfrm>
              <a:off x="5037850" y="30764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3"/>
            <p:cNvSpPr/>
            <p:nvPr/>
          </p:nvSpPr>
          <p:spPr>
            <a:xfrm>
              <a:off x="5313975" y="3096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3"/>
            <p:cNvSpPr/>
            <p:nvPr/>
          </p:nvSpPr>
          <p:spPr>
            <a:xfrm>
              <a:off x="5590125" y="3117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3"/>
            <p:cNvSpPr/>
            <p:nvPr/>
          </p:nvSpPr>
          <p:spPr>
            <a:xfrm>
              <a:off x="5866275" y="31382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2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3"/>
            <p:cNvSpPr/>
            <p:nvPr/>
          </p:nvSpPr>
          <p:spPr>
            <a:xfrm>
              <a:off x="6142200" y="3158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3"/>
            <p:cNvSpPr/>
            <p:nvPr/>
          </p:nvSpPr>
          <p:spPr>
            <a:xfrm>
              <a:off x="6418350" y="3179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3"/>
            <p:cNvSpPr/>
            <p:nvPr/>
          </p:nvSpPr>
          <p:spPr>
            <a:xfrm>
              <a:off x="6694500" y="320002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23" y="241"/>
                  </a:lnTo>
                  <a:lnTo>
                    <a:pt x="23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3"/>
            <p:cNvSpPr/>
            <p:nvPr/>
          </p:nvSpPr>
          <p:spPr>
            <a:xfrm>
              <a:off x="6970400" y="32205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3"/>
            <p:cNvSpPr/>
            <p:nvPr/>
          </p:nvSpPr>
          <p:spPr>
            <a:xfrm>
              <a:off x="361650" y="3005125"/>
              <a:ext cx="6832650" cy="515450"/>
            </a:xfrm>
            <a:custGeom>
              <a:avLst/>
              <a:gdLst/>
              <a:ahLst/>
              <a:cxnLst/>
              <a:rect l="l" t="t" r="r" b="b"/>
              <a:pathLst>
                <a:path w="273306" h="20618" extrusionOk="0">
                  <a:moveTo>
                    <a:pt x="19" y="1"/>
                  </a:moveTo>
                  <a:lnTo>
                    <a:pt x="1" y="234"/>
                  </a:lnTo>
                  <a:lnTo>
                    <a:pt x="9530" y="946"/>
                  </a:lnTo>
                  <a:lnTo>
                    <a:pt x="9546" y="715"/>
                  </a:lnTo>
                  <a:lnTo>
                    <a:pt x="19" y="1"/>
                  </a:lnTo>
                  <a:close/>
                  <a:moveTo>
                    <a:pt x="9779" y="731"/>
                  </a:moveTo>
                  <a:lnTo>
                    <a:pt x="9763" y="964"/>
                  </a:lnTo>
                  <a:lnTo>
                    <a:pt x="20575" y="1768"/>
                  </a:lnTo>
                  <a:lnTo>
                    <a:pt x="20591" y="1543"/>
                  </a:lnTo>
                  <a:lnTo>
                    <a:pt x="9779" y="731"/>
                  </a:lnTo>
                  <a:close/>
                  <a:moveTo>
                    <a:pt x="20824" y="1561"/>
                  </a:moveTo>
                  <a:lnTo>
                    <a:pt x="20808" y="1784"/>
                  </a:lnTo>
                  <a:lnTo>
                    <a:pt x="31621" y="2598"/>
                  </a:lnTo>
                  <a:lnTo>
                    <a:pt x="31637" y="2365"/>
                  </a:lnTo>
                  <a:lnTo>
                    <a:pt x="20824" y="1561"/>
                  </a:lnTo>
                  <a:close/>
                  <a:moveTo>
                    <a:pt x="31862" y="2381"/>
                  </a:moveTo>
                  <a:lnTo>
                    <a:pt x="31844" y="2614"/>
                  </a:lnTo>
                  <a:lnTo>
                    <a:pt x="42659" y="3418"/>
                  </a:lnTo>
                  <a:lnTo>
                    <a:pt x="42683" y="3185"/>
                  </a:lnTo>
                  <a:lnTo>
                    <a:pt x="31862" y="2381"/>
                  </a:lnTo>
                  <a:close/>
                  <a:moveTo>
                    <a:pt x="42908" y="3203"/>
                  </a:moveTo>
                  <a:lnTo>
                    <a:pt x="42890" y="3434"/>
                  </a:lnTo>
                  <a:lnTo>
                    <a:pt x="53704" y="4240"/>
                  </a:lnTo>
                  <a:lnTo>
                    <a:pt x="53720" y="4007"/>
                  </a:lnTo>
                  <a:lnTo>
                    <a:pt x="42908" y="3203"/>
                  </a:lnTo>
                  <a:close/>
                  <a:moveTo>
                    <a:pt x="53953" y="4031"/>
                  </a:moveTo>
                  <a:lnTo>
                    <a:pt x="53935" y="4256"/>
                  </a:lnTo>
                  <a:lnTo>
                    <a:pt x="64750" y="5060"/>
                  </a:lnTo>
                  <a:lnTo>
                    <a:pt x="64766" y="4837"/>
                  </a:lnTo>
                  <a:lnTo>
                    <a:pt x="53953" y="4031"/>
                  </a:lnTo>
                  <a:close/>
                  <a:moveTo>
                    <a:pt x="64999" y="4853"/>
                  </a:moveTo>
                  <a:lnTo>
                    <a:pt x="64981" y="5086"/>
                  </a:lnTo>
                  <a:lnTo>
                    <a:pt x="75796" y="5890"/>
                  </a:lnTo>
                  <a:lnTo>
                    <a:pt x="75812" y="5657"/>
                  </a:lnTo>
                  <a:lnTo>
                    <a:pt x="64999" y="4853"/>
                  </a:lnTo>
                  <a:close/>
                  <a:moveTo>
                    <a:pt x="76037" y="5673"/>
                  </a:moveTo>
                  <a:lnTo>
                    <a:pt x="76019" y="5906"/>
                  </a:lnTo>
                  <a:lnTo>
                    <a:pt x="86833" y="6710"/>
                  </a:lnTo>
                  <a:lnTo>
                    <a:pt x="86849" y="6479"/>
                  </a:lnTo>
                  <a:lnTo>
                    <a:pt x="76037" y="5673"/>
                  </a:lnTo>
                  <a:close/>
                  <a:moveTo>
                    <a:pt x="87082" y="6503"/>
                  </a:moveTo>
                  <a:lnTo>
                    <a:pt x="87064" y="6728"/>
                  </a:lnTo>
                  <a:lnTo>
                    <a:pt x="97879" y="7532"/>
                  </a:lnTo>
                  <a:lnTo>
                    <a:pt x="97895" y="7307"/>
                  </a:lnTo>
                  <a:lnTo>
                    <a:pt x="87082" y="6503"/>
                  </a:lnTo>
                  <a:close/>
                  <a:moveTo>
                    <a:pt x="98128" y="7325"/>
                  </a:moveTo>
                  <a:lnTo>
                    <a:pt x="98110" y="7556"/>
                  </a:lnTo>
                  <a:lnTo>
                    <a:pt x="108925" y="8360"/>
                  </a:lnTo>
                  <a:lnTo>
                    <a:pt x="108941" y="8129"/>
                  </a:lnTo>
                  <a:lnTo>
                    <a:pt x="98128" y="7325"/>
                  </a:lnTo>
                  <a:close/>
                  <a:moveTo>
                    <a:pt x="109174" y="8145"/>
                  </a:moveTo>
                  <a:lnTo>
                    <a:pt x="109156" y="8378"/>
                  </a:lnTo>
                  <a:lnTo>
                    <a:pt x="119970" y="9182"/>
                  </a:lnTo>
                  <a:lnTo>
                    <a:pt x="119986" y="8949"/>
                  </a:lnTo>
                  <a:lnTo>
                    <a:pt x="109174" y="8145"/>
                  </a:lnTo>
                  <a:close/>
                  <a:moveTo>
                    <a:pt x="120209" y="8967"/>
                  </a:moveTo>
                  <a:lnTo>
                    <a:pt x="120193" y="9198"/>
                  </a:lnTo>
                  <a:lnTo>
                    <a:pt x="131006" y="10002"/>
                  </a:lnTo>
                  <a:lnTo>
                    <a:pt x="131024" y="9779"/>
                  </a:lnTo>
                  <a:lnTo>
                    <a:pt x="120209" y="8967"/>
                  </a:lnTo>
                  <a:close/>
                  <a:moveTo>
                    <a:pt x="131255" y="9795"/>
                  </a:moveTo>
                  <a:lnTo>
                    <a:pt x="131239" y="10020"/>
                  </a:lnTo>
                  <a:lnTo>
                    <a:pt x="142052" y="10832"/>
                  </a:lnTo>
                  <a:lnTo>
                    <a:pt x="142070" y="10599"/>
                  </a:lnTo>
                  <a:lnTo>
                    <a:pt x="131255" y="9795"/>
                  </a:lnTo>
                  <a:close/>
                  <a:moveTo>
                    <a:pt x="142301" y="10617"/>
                  </a:moveTo>
                  <a:lnTo>
                    <a:pt x="142285" y="10848"/>
                  </a:lnTo>
                  <a:lnTo>
                    <a:pt x="153097" y="11654"/>
                  </a:lnTo>
                  <a:lnTo>
                    <a:pt x="153115" y="11421"/>
                  </a:lnTo>
                  <a:lnTo>
                    <a:pt x="142301" y="10617"/>
                  </a:lnTo>
                  <a:close/>
                  <a:moveTo>
                    <a:pt x="153346" y="11437"/>
                  </a:moveTo>
                  <a:lnTo>
                    <a:pt x="153322" y="11669"/>
                  </a:lnTo>
                  <a:lnTo>
                    <a:pt x="164143" y="12474"/>
                  </a:lnTo>
                  <a:lnTo>
                    <a:pt x="164161" y="12251"/>
                  </a:lnTo>
                  <a:lnTo>
                    <a:pt x="153346" y="11437"/>
                  </a:lnTo>
                  <a:close/>
                  <a:moveTo>
                    <a:pt x="164384" y="12267"/>
                  </a:moveTo>
                  <a:lnTo>
                    <a:pt x="164368" y="12489"/>
                  </a:lnTo>
                  <a:lnTo>
                    <a:pt x="175181" y="13303"/>
                  </a:lnTo>
                  <a:lnTo>
                    <a:pt x="175199" y="13071"/>
                  </a:lnTo>
                  <a:lnTo>
                    <a:pt x="164384" y="12267"/>
                  </a:lnTo>
                  <a:close/>
                  <a:moveTo>
                    <a:pt x="175430" y="13086"/>
                  </a:moveTo>
                  <a:lnTo>
                    <a:pt x="175414" y="13319"/>
                  </a:lnTo>
                  <a:lnTo>
                    <a:pt x="186226" y="14123"/>
                  </a:lnTo>
                  <a:lnTo>
                    <a:pt x="186244" y="13893"/>
                  </a:lnTo>
                  <a:lnTo>
                    <a:pt x="175430" y="13086"/>
                  </a:lnTo>
                  <a:close/>
                  <a:moveTo>
                    <a:pt x="186475" y="13908"/>
                  </a:moveTo>
                  <a:lnTo>
                    <a:pt x="186459" y="14141"/>
                  </a:lnTo>
                  <a:lnTo>
                    <a:pt x="197272" y="14945"/>
                  </a:lnTo>
                  <a:lnTo>
                    <a:pt x="197290" y="14720"/>
                  </a:lnTo>
                  <a:lnTo>
                    <a:pt x="186475" y="13908"/>
                  </a:lnTo>
                  <a:close/>
                  <a:moveTo>
                    <a:pt x="197513" y="14738"/>
                  </a:moveTo>
                  <a:lnTo>
                    <a:pt x="197497" y="14961"/>
                  </a:lnTo>
                  <a:lnTo>
                    <a:pt x="208310" y="15773"/>
                  </a:lnTo>
                  <a:lnTo>
                    <a:pt x="208336" y="15542"/>
                  </a:lnTo>
                  <a:lnTo>
                    <a:pt x="197513" y="14738"/>
                  </a:lnTo>
                  <a:close/>
                  <a:moveTo>
                    <a:pt x="208559" y="15558"/>
                  </a:moveTo>
                  <a:lnTo>
                    <a:pt x="208543" y="15791"/>
                  </a:lnTo>
                  <a:lnTo>
                    <a:pt x="219355" y="16595"/>
                  </a:lnTo>
                  <a:lnTo>
                    <a:pt x="219371" y="16362"/>
                  </a:lnTo>
                  <a:lnTo>
                    <a:pt x="208559" y="15558"/>
                  </a:lnTo>
                  <a:close/>
                  <a:moveTo>
                    <a:pt x="219604" y="16380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2"/>
                  </a:lnTo>
                  <a:lnTo>
                    <a:pt x="219604" y="16380"/>
                  </a:lnTo>
                  <a:close/>
                  <a:moveTo>
                    <a:pt x="230650" y="17208"/>
                  </a:moveTo>
                  <a:lnTo>
                    <a:pt x="230634" y="17433"/>
                  </a:lnTo>
                  <a:lnTo>
                    <a:pt x="241447" y="18245"/>
                  </a:lnTo>
                  <a:lnTo>
                    <a:pt x="241463" y="18012"/>
                  </a:lnTo>
                  <a:lnTo>
                    <a:pt x="230650" y="17208"/>
                  </a:lnTo>
                  <a:close/>
                  <a:moveTo>
                    <a:pt x="241688" y="18030"/>
                  </a:moveTo>
                  <a:lnTo>
                    <a:pt x="241672" y="18261"/>
                  </a:lnTo>
                  <a:lnTo>
                    <a:pt x="252484" y="19067"/>
                  </a:lnTo>
                  <a:lnTo>
                    <a:pt x="252500" y="18834"/>
                  </a:lnTo>
                  <a:lnTo>
                    <a:pt x="241688" y="18030"/>
                  </a:lnTo>
                  <a:close/>
                  <a:moveTo>
                    <a:pt x="252733" y="18850"/>
                  </a:moveTo>
                  <a:lnTo>
                    <a:pt x="252717" y="19083"/>
                  </a:lnTo>
                  <a:lnTo>
                    <a:pt x="263530" y="19887"/>
                  </a:lnTo>
                  <a:lnTo>
                    <a:pt x="263546" y="19664"/>
                  </a:lnTo>
                  <a:lnTo>
                    <a:pt x="252733" y="18850"/>
                  </a:lnTo>
                  <a:close/>
                  <a:moveTo>
                    <a:pt x="263779" y="19680"/>
                  </a:moveTo>
                  <a:lnTo>
                    <a:pt x="263763" y="19903"/>
                  </a:lnTo>
                  <a:lnTo>
                    <a:pt x="273290" y="20617"/>
                  </a:lnTo>
                  <a:lnTo>
                    <a:pt x="273306" y="20385"/>
                  </a:lnTo>
                  <a:lnTo>
                    <a:pt x="263779" y="196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3"/>
            <p:cNvSpPr/>
            <p:nvPr/>
          </p:nvSpPr>
          <p:spPr>
            <a:xfrm>
              <a:off x="599875" y="3023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3"/>
            <p:cNvSpPr/>
            <p:nvPr/>
          </p:nvSpPr>
          <p:spPr>
            <a:xfrm>
              <a:off x="876025" y="30437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3"/>
            <p:cNvSpPr/>
            <p:nvPr/>
          </p:nvSpPr>
          <p:spPr>
            <a:xfrm>
              <a:off x="1152175" y="306425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3"/>
            <p:cNvSpPr/>
            <p:nvPr/>
          </p:nvSpPr>
          <p:spPr>
            <a:xfrm>
              <a:off x="1428100" y="3084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3"/>
            <p:cNvSpPr/>
            <p:nvPr/>
          </p:nvSpPr>
          <p:spPr>
            <a:xfrm>
              <a:off x="1704250" y="31053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3"/>
            <p:cNvSpPr/>
            <p:nvPr/>
          </p:nvSpPr>
          <p:spPr>
            <a:xfrm>
              <a:off x="1980400" y="31260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3"/>
            <p:cNvSpPr/>
            <p:nvPr/>
          </p:nvSpPr>
          <p:spPr>
            <a:xfrm>
              <a:off x="2256525" y="31465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3"/>
            <p:cNvSpPr/>
            <p:nvPr/>
          </p:nvSpPr>
          <p:spPr>
            <a:xfrm>
              <a:off x="2532475" y="31671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3"/>
            <p:cNvSpPr/>
            <p:nvPr/>
          </p:nvSpPr>
          <p:spPr>
            <a:xfrm>
              <a:off x="2808625" y="3187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26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3"/>
            <p:cNvSpPr/>
            <p:nvPr/>
          </p:nvSpPr>
          <p:spPr>
            <a:xfrm>
              <a:off x="3084750" y="3208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3"/>
            <p:cNvSpPr/>
            <p:nvPr/>
          </p:nvSpPr>
          <p:spPr>
            <a:xfrm>
              <a:off x="3360900" y="322882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3"/>
            <p:cNvSpPr/>
            <p:nvPr/>
          </p:nvSpPr>
          <p:spPr>
            <a:xfrm>
              <a:off x="3636800" y="32495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3"/>
            <p:cNvSpPr/>
            <p:nvPr/>
          </p:nvSpPr>
          <p:spPr>
            <a:xfrm>
              <a:off x="3912925" y="3270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3"/>
            <p:cNvSpPr/>
            <p:nvPr/>
          </p:nvSpPr>
          <p:spPr>
            <a:xfrm>
              <a:off x="4189075" y="3290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3"/>
            <p:cNvSpPr/>
            <p:nvPr/>
          </p:nvSpPr>
          <p:spPr>
            <a:xfrm>
              <a:off x="4465225" y="33113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3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3"/>
            <p:cNvSpPr/>
            <p:nvPr/>
          </p:nvSpPr>
          <p:spPr>
            <a:xfrm>
              <a:off x="4741150" y="3331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3"/>
            <p:cNvSpPr/>
            <p:nvPr/>
          </p:nvSpPr>
          <p:spPr>
            <a:xfrm>
              <a:off x="5017300" y="335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3"/>
            <p:cNvSpPr/>
            <p:nvPr/>
          </p:nvSpPr>
          <p:spPr>
            <a:xfrm>
              <a:off x="5293450" y="33731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3"/>
            <p:cNvSpPr/>
            <p:nvPr/>
          </p:nvSpPr>
          <p:spPr>
            <a:xfrm>
              <a:off x="5569375" y="3393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3"/>
            <p:cNvSpPr/>
            <p:nvPr/>
          </p:nvSpPr>
          <p:spPr>
            <a:xfrm>
              <a:off x="5845525" y="3414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3"/>
            <p:cNvSpPr/>
            <p:nvPr/>
          </p:nvSpPr>
          <p:spPr>
            <a:xfrm>
              <a:off x="6121675" y="34349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3"/>
            <p:cNvSpPr/>
            <p:nvPr/>
          </p:nvSpPr>
          <p:spPr>
            <a:xfrm>
              <a:off x="6397800" y="3455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13"/>
            <p:cNvSpPr/>
            <p:nvPr/>
          </p:nvSpPr>
          <p:spPr>
            <a:xfrm>
              <a:off x="6673750" y="34759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13"/>
            <p:cNvSpPr/>
            <p:nvPr/>
          </p:nvSpPr>
          <p:spPr>
            <a:xfrm>
              <a:off x="6949900" y="3496725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3"/>
            <p:cNvSpPr/>
            <p:nvPr/>
          </p:nvSpPr>
          <p:spPr>
            <a:xfrm>
              <a:off x="341150" y="3281275"/>
              <a:ext cx="6832650" cy="515450"/>
            </a:xfrm>
            <a:custGeom>
              <a:avLst/>
              <a:gdLst/>
              <a:ahLst/>
              <a:cxnLst/>
              <a:rect l="l" t="t" r="r" b="b"/>
              <a:pathLst>
                <a:path w="273306" h="20618" extrusionOk="0">
                  <a:moveTo>
                    <a:pt x="17" y="1"/>
                  </a:moveTo>
                  <a:lnTo>
                    <a:pt x="1" y="233"/>
                  </a:lnTo>
                  <a:lnTo>
                    <a:pt x="9528" y="946"/>
                  </a:lnTo>
                  <a:lnTo>
                    <a:pt x="9546" y="715"/>
                  </a:lnTo>
                  <a:lnTo>
                    <a:pt x="17" y="1"/>
                  </a:lnTo>
                  <a:close/>
                  <a:moveTo>
                    <a:pt x="9777" y="731"/>
                  </a:moveTo>
                  <a:lnTo>
                    <a:pt x="9761" y="964"/>
                  </a:lnTo>
                  <a:lnTo>
                    <a:pt x="20573" y="1768"/>
                  </a:lnTo>
                  <a:lnTo>
                    <a:pt x="20591" y="1535"/>
                  </a:lnTo>
                  <a:lnTo>
                    <a:pt x="9777" y="731"/>
                  </a:lnTo>
                  <a:close/>
                  <a:moveTo>
                    <a:pt x="20814" y="1553"/>
                  </a:moveTo>
                  <a:lnTo>
                    <a:pt x="20798" y="1784"/>
                  </a:lnTo>
                  <a:lnTo>
                    <a:pt x="31611" y="2588"/>
                  </a:lnTo>
                  <a:lnTo>
                    <a:pt x="31637" y="2365"/>
                  </a:lnTo>
                  <a:lnTo>
                    <a:pt x="20814" y="1553"/>
                  </a:lnTo>
                  <a:close/>
                  <a:moveTo>
                    <a:pt x="31860" y="2381"/>
                  </a:moveTo>
                  <a:lnTo>
                    <a:pt x="31844" y="2606"/>
                  </a:lnTo>
                  <a:lnTo>
                    <a:pt x="42657" y="3418"/>
                  </a:lnTo>
                  <a:lnTo>
                    <a:pt x="42675" y="3185"/>
                  </a:lnTo>
                  <a:lnTo>
                    <a:pt x="31860" y="2381"/>
                  </a:lnTo>
                  <a:close/>
                  <a:moveTo>
                    <a:pt x="42906" y="3203"/>
                  </a:moveTo>
                  <a:lnTo>
                    <a:pt x="42890" y="3434"/>
                  </a:lnTo>
                  <a:lnTo>
                    <a:pt x="53702" y="4240"/>
                  </a:lnTo>
                  <a:lnTo>
                    <a:pt x="53720" y="4007"/>
                  </a:lnTo>
                  <a:lnTo>
                    <a:pt x="42906" y="3203"/>
                  </a:lnTo>
                  <a:close/>
                  <a:moveTo>
                    <a:pt x="53951" y="4023"/>
                  </a:moveTo>
                  <a:lnTo>
                    <a:pt x="53935" y="4256"/>
                  </a:lnTo>
                  <a:lnTo>
                    <a:pt x="64748" y="5060"/>
                  </a:lnTo>
                  <a:lnTo>
                    <a:pt x="64766" y="4837"/>
                  </a:lnTo>
                  <a:lnTo>
                    <a:pt x="53951" y="4023"/>
                  </a:lnTo>
                  <a:close/>
                  <a:moveTo>
                    <a:pt x="64989" y="4853"/>
                  </a:moveTo>
                  <a:lnTo>
                    <a:pt x="64973" y="5076"/>
                  </a:lnTo>
                  <a:lnTo>
                    <a:pt x="75786" y="5890"/>
                  </a:lnTo>
                  <a:lnTo>
                    <a:pt x="75802" y="5657"/>
                  </a:lnTo>
                  <a:lnTo>
                    <a:pt x="64989" y="4853"/>
                  </a:lnTo>
                  <a:close/>
                  <a:moveTo>
                    <a:pt x="76035" y="5673"/>
                  </a:moveTo>
                  <a:lnTo>
                    <a:pt x="76019" y="5905"/>
                  </a:lnTo>
                  <a:lnTo>
                    <a:pt x="86831" y="6710"/>
                  </a:lnTo>
                  <a:lnTo>
                    <a:pt x="86847" y="6479"/>
                  </a:lnTo>
                  <a:lnTo>
                    <a:pt x="76035" y="5673"/>
                  </a:lnTo>
                  <a:close/>
                  <a:moveTo>
                    <a:pt x="87080" y="6495"/>
                  </a:moveTo>
                  <a:lnTo>
                    <a:pt x="87064" y="6727"/>
                  </a:lnTo>
                  <a:lnTo>
                    <a:pt x="97877" y="7531"/>
                  </a:lnTo>
                  <a:lnTo>
                    <a:pt x="97893" y="7307"/>
                  </a:lnTo>
                  <a:lnTo>
                    <a:pt x="87080" y="6495"/>
                  </a:lnTo>
                  <a:close/>
                  <a:moveTo>
                    <a:pt x="98126" y="7324"/>
                  </a:moveTo>
                  <a:lnTo>
                    <a:pt x="98102" y="7547"/>
                  </a:lnTo>
                  <a:lnTo>
                    <a:pt x="108923" y="8359"/>
                  </a:lnTo>
                  <a:lnTo>
                    <a:pt x="108939" y="8129"/>
                  </a:lnTo>
                  <a:lnTo>
                    <a:pt x="98126" y="7324"/>
                  </a:lnTo>
                  <a:close/>
                  <a:moveTo>
                    <a:pt x="109164" y="8144"/>
                  </a:moveTo>
                  <a:lnTo>
                    <a:pt x="109148" y="8377"/>
                  </a:lnTo>
                  <a:lnTo>
                    <a:pt x="119960" y="9181"/>
                  </a:lnTo>
                  <a:lnTo>
                    <a:pt x="119976" y="8948"/>
                  </a:lnTo>
                  <a:lnTo>
                    <a:pt x="109164" y="8144"/>
                  </a:lnTo>
                  <a:close/>
                  <a:moveTo>
                    <a:pt x="120209" y="8966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2" y="9770"/>
                  </a:lnTo>
                  <a:lnTo>
                    <a:pt x="120209" y="8966"/>
                  </a:lnTo>
                  <a:close/>
                  <a:moveTo>
                    <a:pt x="131255" y="9794"/>
                  </a:moveTo>
                  <a:lnTo>
                    <a:pt x="131239" y="10019"/>
                  </a:lnTo>
                  <a:lnTo>
                    <a:pt x="142052" y="10823"/>
                  </a:lnTo>
                  <a:lnTo>
                    <a:pt x="142068" y="10598"/>
                  </a:lnTo>
                  <a:lnTo>
                    <a:pt x="131255" y="9794"/>
                  </a:lnTo>
                  <a:close/>
                  <a:moveTo>
                    <a:pt x="142293" y="10616"/>
                  </a:moveTo>
                  <a:lnTo>
                    <a:pt x="142275" y="10847"/>
                  </a:lnTo>
                  <a:lnTo>
                    <a:pt x="153097" y="11653"/>
                  </a:lnTo>
                  <a:lnTo>
                    <a:pt x="153113" y="11420"/>
                  </a:lnTo>
                  <a:lnTo>
                    <a:pt x="142293" y="10616"/>
                  </a:lnTo>
                  <a:close/>
                  <a:moveTo>
                    <a:pt x="153338" y="11436"/>
                  </a:moveTo>
                  <a:lnTo>
                    <a:pt x="153320" y="11669"/>
                  </a:lnTo>
                  <a:lnTo>
                    <a:pt x="164135" y="12473"/>
                  </a:lnTo>
                  <a:lnTo>
                    <a:pt x="164151" y="12240"/>
                  </a:lnTo>
                  <a:lnTo>
                    <a:pt x="153338" y="11436"/>
                  </a:lnTo>
                  <a:close/>
                  <a:moveTo>
                    <a:pt x="164384" y="12266"/>
                  </a:moveTo>
                  <a:lnTo>
                    <a:pt x="164366" y="12489"/>
                  </a:lnTo>
                  <a:lnTo>
                    <a:pt x="175181" y="13295"/>
                  </a:lnTo>
                  <a:lnTo>
                    <a:pt x="175197" y="13070"/>
                  </a:lnTo>
                  <a:lnTo>
                    <a:pt x="164384" y="12266"/>
                  </a:lnTo>
                  <a:close/>
                  <a:moveTo>
                    <a:pt x="175430" y="13086"/>
                  </a:moveTo>
                  <a:lnTo>
                    <a:pt x="175412" y="13319"/>
                  </a:lnTo>
                  <a:lnTo>
                    <a:pt x="186226" y="14123"/>
                  </a:lnTo>
                  <a:lnTo>
                    <a:pt x="186242" y="13892"/>
                  </a:lnTo>
                  <a:lnTo>
                    <a:pt x="175430" y="13086"/>
                  </a:lnTo>
                  <a:close/>
                  <a:moveTo>
                    <a:pt x="186467" y="13908"/>
                  </a:moveTo>
                  <a:lnTo>
                    <a:pt x="186449" y="14141"/>
                  </a:lnTo>
                  <a:lnTo>
                    <a:pt x="197264" y="14945"/>
                  </a:lnTo>
                  <a:lnTo>
                    <a:pt x="197288" y="14712"/>
                  </a:lnTo>
                  <a:lnTo>
                    <a:pt x="186467" y="13908"/>
                  </a:lnTo>
                  <a:close/>
                  <a:moveTo>
                    <a:pt x="197513" y="14738"/>
                  </a:moveTo>
                  <a:lnTo>
                    <a:pt x="197495" y="14961"/>
                  </a:lnTo>
                  <a:lnTo>
                    <a:pt x="208310" y="15765"/>
                  </a:lnTo>
                  <a:lnTo>
                    <a:pt x="208326" y="15542"/>
                  </a:lnTo>
                  <a:lnTo>
                    <a:pt x="197513" y="14738"/>
                  </a:lnTo>
                  <a:close/>
                  <a:moveTo>
                    <a:pt x="208559" y="15558"/>
                  </a:moveTo>
                  <a:lnTo>
                    <a:pt x="208541" y="15783"/>
                  </a:lnTo>
                  <a:lnTo>
                    <a:pt x="219355" y="16595"/>
                  </a:lnTo>
                  <a:lnTo>
                    <a:pt x="219371" y="16362"/>
                  </a:lnTo>
                  <a:lnTo>
                    <a:pt x="208559" y="15558"/>
                  </a:lnTo>
                  <a:close/>
                  <a:moveTo>
                    <a:pt x="219604" y="16380"/>
                  </a:moveTo>
                  <a:lnTo>
                    <a:pt x="219586" y="16611"/>
                  </a:lnTo>
                  <a:lnTo>
                    <a:pt x="230401" y="17415"/>
                  </a:lnTo>
                  <a:lnTo>
                    <a:pt x="230417" y="17184"/>
                  </a:lnTo>
                  <a:lnTo>
                    <a:pt x="219604" y="16380"/>
                  </a:lnTo>
                  <a:close/>
                  <a:moveTo>
                    <a:pt x="230640" y="17200"/>
                  </a:moveTo>
                  <a:lnTo>
                    <a:pt x="230624" y="17433"/>
                  </a:lnTo>
                  <a:lnTo>
                    <a:pt x="241437" y="18237"/>
                  </a:lnTo>
                  <a:lnTo>
                    <a:pt x="241455" y="18012"/>
                  </a:lnTo>
                  <a:lnTo>
                    <a:pt x="230640" y="17200"/>
                  </a:lnTo>
                  <a:close/>
                  <a:moveTo>
                    <a:pt x="241686" y="18030"/>
                  </a:moveTo>
                  <a:lnTo>
                    <a:pt x="241670" y="18253"/>
                  </a:lnTo>
                  <a:lnTo>
                    <a:pt x="252482" y="19067"/>
                  </a:lnTo>
                  <a:lnTo>
                    <a:pt x="252500" y="18834"/>
                  </a:lnTo>
                  <a:lnTo>
                    <a:pt x="241686" y="18030"/>
                  </a:lnTo>
                  <a:close/>
                  <a:moveTo>
                    <a:pt x="252731" y="18850"/>
                  </a:moveTo>
                  <a:lnTo>
                    <a:pt x="252715" y="19083"/>
                  </a:lnTo>
                  <a:lnTo>
                    <a:pt x="263528" y="1988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77" y="19672"/>
                  </a:moveTo>
                  <a:lnTo>
                    <a:pt x="263753" y="19903"/>
                  </a:lnTo>
                  <a:lnTo>
                    <a:pt x="273290" y="20617"/>
                  </a:lnTo>
                  <a:lnTo>
                    <a:pt x="273306" y="20384"/>
                  </a:lnTo>
                  <a:lnTo>
                    <a:pt x="263777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3"/>
            <p:cNvSpPr/>
            <p:nvPr/>
          </p:nvSpPr>
          <p:spPr>
            <a:xfrm>
              <a:off x="579325" y="32991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3"/>
            <p:cNvSpPr/>
            <p:nvPr/>
          </p:nvSpPr>
          <p:spPr>
            <a:xfrm>
              <a:off x="855475" y="3319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3"/>
            <p:cNvSpPr/>
            <p:nvPr/>
          </p:nvSpPr>
          <p:spPr>
            <a:xfrm>
              <a:off x="1131425" y="33403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6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3"/>
            <p:cNvSpPr/>
            <p:nvPr/>
          </p:nvSpPr>
          <p:spPr>
            <a:xfrm>
              <a:off x="1407550" y="3360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3"/>
            <p:cNvSpPr/>
            <p:nvPr/>
          </p:nvSpPr>
          <p:spPr>
            <a:xfrm>
              <a:off x="1683700" y="3381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3"/>
            <p:cNvSpPr/>
            <p:nvPr/>
          </p:nvSpPr>
          <p:spPr>
            <a:xfrm>
              <a:off x="1959850" y="34021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4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3"/>
            <p:cNvSpPr/>
            <p:nvPr/>
          </p:nvSpPr>
          <p:spPr>
            <a:xfrm>
              <a:off x="2235775" y="3422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3"/>
            <p:cNvSpPr/>
            <p:nvPr/>
          </p:nvSpPr>
          <p:spPr>
            <a:xfrm>
              <a:off x="2511925" y="3443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3"/>
            <p:cNvSpPr/>
            <p:nvPr/>
          </p:nvSpPr>
          <p:spPr>
            <a:xfrm>
              <a:off x="2788075" y="34639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9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3"/>
            <p:cNvSpPr/>
            <p:nvPr/>
          </p:nvSpPr>
          <p:spPr>
            <a:xfrm>
              <a:off x="3064200" y="34844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3"/>
            <p:cNvSpPr/>
            <p:nvPr/>
          </p:nvSpPr>
          <p:spPr>
            <a:xfrm>
              <a:off x="3340150" y="3504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3"/>
            <p:cNvSpPr/>
            <p:nvPr/>
          </p:nvSpPr>
          <p:spPr>
            <a:xfrm>
              <a:off x="3616300" y="3525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3"/>
            <p:cNvSpPr/>
            <p:nvPr/>
          </p:nvSpPr>
          <p:spPr>
            <a:xfrm>
              <a:off x="3892425" y="35462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9"/>
                  </a:lnTo>
                  <a:lnTo>
                    <a:pt x="242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3"/>
            <p:cNvSpPr/>
            <p:nvPr/>
          </p:nvSpPr>
          <p:spPr>
            <a:xfrm>
              <a:off x="4168575" y="35667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13"/>
            <p:cNvSpPr/>
            <p:nvPr/>
          </p:nvSpPr>
          <p:spPr>
            <a:xfrm>
              <a:off x="4444525" y="35872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13"/>
            <p:cNvSpPr/>
            <p:nvPr/>
          </p:nvSpPr>
          <p:spPr>
            <a:xfrm>
              <a:off x="4720650" y="36080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13"/>
            <p:cNvSpPr/>
            <p:nvPr/>
          </p:nvSpPr>
          <p:spPr>
            <a:xfrm>
              <a:off x="4996800" y="36285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3"/>
            <p:cNvSpPr/>
            <p:nvPr/>
          </p:nvSpPr>
          <p:spPr>
            <a:xfrm>
              <a:off x="5272750" y="36490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24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3"/>
            <p:cNvSpPr/>
            <p:nvPr/>
          </p:nvSpPr>
          <p:spPr>
            <a:xfrm>
              <a:off x="5548875" y="36698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2" y="241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3"/>
            <p:cNvSpPr/>
            <p:nvPr/>
          </p:nvSpPr>
          <p:spPr>
            <a:xfrm>
              <a:off x="5825025" y="3690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3"/>
            <p:cNvSpPr/>
            <p:nvPr/>
          </p:nvSpPr>
          <p:spPr>
            <a:xfrm>
              <a:off x="6101175" y="3710850"/>
              <a:ext cx="5975" cy="6250"/>
            </a:xfrm>
            <a:custGeom>
              <a:avLst/>
              <a:gdLst/>
              <a:ahLst/>
              <a:cxnLst/>
              <a:rect l="l" t="t" r="r" b="b"/>
              <a:pathLst>
                <a:path w="23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3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3"/>
            <p:cNvSpPr/>
            <p:nvPr/>
          </p:nvSpPr>
          <p:spPr>
            <a:xfrm>
              <a:off x="6377050" y="3731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3"/>
            <p:cNvSpPr/>
            <p:nvPr/>
          </p:nvSpPr>
          <p:spPr>
            <a:xfrm>
              <a:off x="6653200" y="3752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3"/>
            <p:cNvSpPr/>
            <p:nvPr/>
          </p:nvSpPr>
          <p:spPr>
            <a:xfrm>
              <a:off x="6929350" y="37726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3"/>
            <p:cNvSpPr/>
            <p:nvPr/>
          </p:nvSpPr>
          <p:spPr>
            <a:xfrm>
              <a:off x="320400" y="3557425"/>
              <a:ext cx="6832850" cy="515425"/>
            </a:xfrm>
            <a:custGeom>
              <a:avLst/>
              <a:gdLst/>
              <a:ahLst/>
              <a:cxnLst/>
              <a:rect l="l" t="t" r="r" b="b"/>
              <a:pathLst>
                <a:path w="273314" h="20617" extrusionOk="0">
                  <a:moveTo>
                    <a:pt x="19" y="0"/>
                  </a:moveTo>
                  <a:lnTo>
                    <a:pt x="1" y="233"/>
                  </a:lnTo>
                  <a:lnTo>
                    <a:pt x="9538" y="938"/>
                  </a:lnTo>
                  <a:lnTo>
                    <a:pt x="9554" y="715"/>
                  </a:lnTo>
                  <a:lnTo>
                    <a:pt x="19" y="0"/>
                  </a:lnTo>
                  <a:close/>
                  <a:moveTo>
                    <a:pt x="9779" y="731"/>
                  </a:moveTo>
                  <a:lnTo>
                    <a:pt x="9761" y="955"/>
                  </a:lnTo>
                  <a:lnTo>
                    <a:pt x="20576" y="1767"/>
                  </a:lnTo>
                  <a:lnTo>
                    <a:pt x="20591" y="1535"/>
                  </a:lnTo>
                  <a:lnTo>
                    <a:pt x="9779" y="731"/>
                  </a:lnTo>
                  <a:close/>
                  <a:moveTo>
                    <a:pt x="20824" y="1553"/>
                  </a:moveTo>
                  <a:lnTo>
                    <a:pt x="20806" y="1783"/>
                  </a:lnTo>
                  <a:lnTo>
                    <a:pt x="31621" y="2587"/>
                  </a:lnTo>
                  <a:lnTo>
                    <a:pt x="31637" y="2357"/>
                  </a:lnTo>
                  <a:lnTo>
                    <a:pt x="20824" y="1553"/>
                  </a:lnTo>
                  <a:close/>
                  <a:moveTo>
                    <a:pt x="31870" y="2372"/>
                  </a:moveTo>
                  <a:lnTo>
                    <a:pt x="31852" y="2605"/>
                  </a:lnTo>
                  <a:lnTo>
                    <a:pt x="42667" y="3409"/>
                  </a:lnTo>
                  <a:lnTo>
                    <a:pt x="42683" y="3184"/>
                  </a:lnTo>
                  <a:lnTo>
                    <a:pt x="31870" y="2372"/>
                  </a:lnTo>
                  <a:close/>
                  <a:moveTo>
                    <a:pt x="42916" y="3202"/>
                  </a:moveTo>
                  <a:lnTo>
                    <a:pt x="42898" y="3425"/>
                  </a:lnTo>
                  <a:lnTo>
                    <a:pt x="53713" y="4239"/>
                  </a:lnTo>
                  <a:lnTo>
                    <a:pt x="53728" y="4006"/>
                  </a:lnTo>
                  <a:lnTo>
                    <a:pt x="42916" y="3202"/>
                  </a:lnTo>
                  <a:close/>
                  <a:moveTo>
                    <a:pt x="53953" y="4022"/>
                  </a:moveTo>
                  <a:lnTo>
                    <a:pt x="53935" y="4255"/>
                  </a:lnTo>
                  <a:lnTo>
                    <a:pt x="64750" y="5059"/>
                  </a:lnTo>
                  <a:lnTo>
                    <a:pt x="64766" y="4826"/>
                  </a:lnTo>
                  <a:lnTo>
                    <a:pt x="53953" y="4022"/>
                  </a:lnTo>
                  <a:close/>
                  <a:moveTo>
                    <a:pt x="64999" y="4844"/>
                  </a:moveTo>
                  <a:lnTo>
                    <a:pt x="64981" y="5075"/>
                  </a:lnTo>
                  <a:lnTo>
                    <a:pt x="75796" y="5881"/>
                  </a:lnTo>
                  <a:lnTo>
                    <a:pt x="75812" y="5656"/>
                  </a:lnTo>
                  <a:lnTo>
                    <a:pt x="64999" y="4844"/>
                  </a:lnTo>
                  <a:close/>
                  <a:moveTo>
                    <a:pt x="76045" y="5672"/>
                  </a:moveTo>
                  <a:lnTo>
                    <a:pt x="76027" y="5897"/>
                  </a:lnTo>
                  <a:lnTo>
                    <a:pt x="86842" y="6709"/>
                  </a:lnTo>
                  <a:lnTo>
                    <a:pt x="86857" y="6478"/>
                  </a:lnTo>
                  <a:lnTo>
                    <a:pt x="76045" y="5672"/>
                  </a:lnTo>
                  <a:close/>
                  <a:moveTo>
                    <a:pt x="87090" y="6494"/>
                  </a:moveTo>
                  <a:lnTo>
                    <a:pt x="87064" y="6727"/>
                  </a:lnTo>
                  <a:lnTo>
                    <a:pt x="97887" y="7531"/>
                  </a:lnTo>
                  <a:lnTo>
                    <a:pt x="97903" y="7298"/>
                  </a:lnTo>
                  <a:lnTo>
                    <a:pt x="87090" y="6494"/>
                  </a:lnTo>
                  <a:close/>
                  <a:moveTo>
                    <a:pt x="98126" y="7314"/>
                  </a:moveTo>
                  <a:lnTo>
                    <a:pt x="98110" y="7547"/>
                  </a:lnTo>
                  <a:lnTo>
                    <a:pt x="108923" y="8351"/>
                  </a:lnTo>
                  <a:lnTo>
                    <a:pt x="108941" y="8128"/>
                  </a:lnTo>
                  <a:lnTo>
                    <a:pt x="98126" y="7314"/>
                  </a:lnTo>
                  <a:close/>
                  <a:moveTo>
                    <a:pt x="109172" y="8144"/>
                  </a:moveTo>
                  <a:lnTo>
                    <a:pt x="109156" y="8369"/>
                  </a:lnTo>
                  <a:lnTo>
                    <a:pt x="119969" y="9181"/>
                  </a:lnTo>
                  <a:lnTo>
                    <a:pt x="119986" y="8948"/>
                  </a:lnTo>
                  <a:lnTo>
                    <a:pt x="109172" y="8144"/>
                  </a:lnTo>
                  <a:close/>
                  <a:moveTo>
                    <a:pt x="120217" y="8966"/>
                  </a:moveTo>
                  <a:lnTo>
                    <a:pt x="120201" y="9197"/>
                  </a:lnTo>
                  <a:lnTo>
                    <a:pt x="131014" y="10001"/>
                  </a:lnTo>
                  <a:lnTo>
                    <a:pt x="131032" y="9770"/>
                  </a:lnTo>
                  <a:lnTo>
                    <a:pt x="120217" y="8966"/>
                  </a:lnTo>
                  <a:close/>
                  <a:moveTo>
                    <a:pt x="131255" y="9786"/>
                  </a:moveTo>
                  <a:lnTo>
                    <a:pt x="131239" y="10019"/>
                  </a:lnTo>
                  <a:lnTo>
                    <a:pt x="142052" y="10823"/>
                  </a:lnTo>
                  <a:lnTo>
                    <a:pt x="142078" y="10598"/>
                  </a:lnTo>
                  <a:lnTo>
                    <a:pt x="131255" y="9786"/>
                  </a:lnTo>
                  <a:close/>
                  <a:moveTo>
                    <a:pt x="142301" y="10616"/>
                  </a:moveTo>
                  <a:lnTo>
                    <a:pt x="142285" y="10839"/>
                  </a:lnTo>
                  <a:lnTo>
                    <a:pt x="153098" y="11653"/>
                  </a:lnTo>
                  <a:lnTo>
                    <a:pt x="153115" y="11420"/>
                  </a:lnTo>
                  <a:lnTo>
                    <a:pt x="142301" y="10616"/>
                  </a:lnTo>
                  <a:close/>
                  <a:moveTo>
                    <a:pt x="153346" y="11436"/>
                  </a:moveTo>
                  <a:lnTo>
                    <a:pt x="153330" y="11669"/>
                  </a:lnTo>
                  <a:lnTo>
                    <a:pt x="164143" y="12473"/>
                  </a:lnTo>
                  <a:lnTo>
                    <a:pt x="164161" y="12240"/>
                  </a:lnTo>
                  <a:lnTo>
                    <a:pt x="153346" y="11436"/>
                  </a:lnTo>
                  <a:close/>
                  <a:moveTo>
                    <a:pt x="164392" y="12258"/>
                  </a:moveTo>
                  <a:lnTo>
                    <a:pt x="164376" y="12489"/>
                  </a:lnTo>
                  <a:lnTo>
                    <a:pt x="175189" y="13295"/>
                  </a:lnTo>
                  <a:lnTo>
                    <a:pt x="175207" y="13070"/>
                  </a:lnTo>
                  <a:lnTo>
                    <a:pt x="164392" y="12258"/>
                  </a:lnTo>
                  <a:close/>
                  <a:moveTo>
                    <a:pt x="175430" y="13086"/>
                  </a:moveTo>
                  <a:lnTo>
                    <a:pt x="175414" y="13311"/>
                  </a:lnTo>
                  <a:lnTo>
                    <a:pt x="186227" y="14123"/>
                  </a:lnTo>
                  <a:lnTo>
                    <a:pt x="186242" y="13892"/>
                  </a:lnTo>
                  <a:lnTo>
                    <a:pt x="175430" y="13086"/>
                  </a:lnTo>
                  <a:close/>
                  <a:moveTo>
                    <a:pt x="186475" y="13908"/>
                  </a:moveTo>
                  <a:lnTo>
                    <a:pt x="186459" y="14141"/>
                  </a:lnTo>
                  <a:lnTo>
                    <a:pt x="197272" y="14945"/>
                  </a:lnTo>
                  <a:lnTo>
                    <a:pt x="197288" y="14712"/>
                  </a:lnTo>
                  <a:lnTo>
                    <a:pt x="186475" y="13908"/>
                  </a:lnTo>
                  <a:close/>
                  <a:moveTo>
                    <a:pt x="197521" y="14728"/>
                  </a:moveTo>
                  <a:lnTo>
                    <a:pt x="197505" y="14960"/>
                  </a:lnTo>
                  <a:lnTo>
                    <a:pt x="208318" y="15765"/>
                  </a:lnTo>
                  <a:lnTo>
                    <a:pt x="208334" y="15542"/>
                  </a:lnTo>
                  <a:lnTo>
                    <a:pt x="197521" y="14728"/>
                  </a:lnTo>
                  <a:close/>
                  <a:moveTo>
                    <a:pt x="208567" y="15558"/>
                  </a:moveTo>
                  <a:lnTo>
                    <a:pt x="208543" y="15782"/>
                  </a:lnTo>
                  <a:lnTo>
                    <a:pt x="219363" y="16586"/>
                  </a:lnTo>
                  <a:lnTo>
                    <a:pt x="219379" y="16362"/>
                  </a:lnTo>
                  <a:lnTo>
                    <a:pt x="208567" y="15558"/>
                  </a:lnTo>
                  <a:close/>
                  <a:moveTo>
                    <a:pt x="219604" y="16379"/>
                  </a:moveTo>
                  <a:lnTo>
                    <a:pt x="219588" y="16610"/>
                  </a:lnTo>
                  <a:lnTo>
                    <a:pt x="230401" y="17414"/>
                  </a:lnTo>
                  <a:lnTo>
                    <a:pt x="230417" y="17184"/>
                  </a:lnTo>
                  <a:lnTo>
                    <a:pt x="219604" y="16379"/>
                  </a:lnTo>
                  <a:close/>
                  <a:moveTo>
                    <a:pt x="230650" y="17199"/>
                  </a:moveTo>
                  <a:lnTo>
                    <a:pt x="230634" y="17432"/>
                  </a:lnTo>
                  <a:lnTo>
                    <a:pt x="241447" y="18236"/>
                  </a:lnTo>
                  <a:lnTo>
                    <a:pt x="241463" y="18004"/>
                  </a:lnTo>
                  <a:lnTo>
                    <a:pt x="230650" y="17199"/>
                  </a:lnTo>
                  <a:close/>
                  <a:moveTo>
                    <a:pt x="241696" y="18029"/>
                  </a:moveTo>
                  <a:lnTo>
                    <a:pt x="241680" y="18252"/>
                  </a:lnTo>
                  <a:lnTo>
                    <a:pt x="252492" y="19056"/>
                  </a:lnTo>
                  <a:lnTo>
                    <a:pt x="252508" y="18833"/>
                  </a:lnTo>
                  <a:lnTo>
                    <a:pt x="241696" y="18029"/>
                  </a:lnTo>
                  <a:close/>
                  <a:moveTo>
                    <a:pt x="252741" y="18849"/>
                  </a:moveTo>
                  <a:lnTo>
                    <a:pt x="252715" y="19082"/>
                  </a:lnTo>
                  <a:lnTo>
                    <a:pt x="263530" y="19886"/>
                  </a:lnTo>
                  <a:lnTo>
                    <a:pt x="263554" y="19653"/>
                  </a:lnTo>
                  <a:lnTo>
                    <a:pt x="252741" y="18849"/>
                  </a:lnTo>
                  <a:close/>
                  <a:moveTo>
                    <a:pt x="263779" y="19671"/>
                  </a:moveTo>
                  <a:lnTo>
                    <a:pt x="263761" y="19902"/>
                  </a:lnTo>
                  <a:lnTo>
                    <a:pt x="273298" y="20617"/>
                  </a:lnTo>
                  <a:lnTo>
                    <a:pt x="273314" y="20384"/>
                  </a:lnTo>
                  <a:lnTo>
                    <a:pt x="263779" y="196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3"/>
            <p:cNvSpPr/>
            <p:nvPr/>
          </p:nvSpPr>
          <p:spPr>
            <a:xfrm>
              <a:off x="558825" y="357527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3"/>
            <p:cNvSpPr/>
            <p:nvPr/>
          </p:nvSpPr>
          <p:spPr>
            <a:xfrm>
              <a:off x="834775" y="3595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3"/>
            <p:cNvSpPr/>
            <p:nvPr/>
          </p:nvSpPr>
          <p:spPr>
            <a:xfrm>
              <a:off x="1110925" y="36163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3"/>
            <p:cNvSpPr/>
            <p:nvPr/>
          </p:nvSpPr>
          <p:spPr>
            <a:xfrm>
              <a:off x="1387050" y="36370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3"/>
            <p:cNvSpPr/>
            <p:nvPr/>
          </p:nvSpPr>
          <p:spPr>
            <a:xfrm>
              <a:off x="1663200" y="36575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1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3"/>
            <p:cNvSpPr/>
            <p:nvPr/>
          </p:nvSpPr>
          <p:spPr>
            <a:xfrm>
              <a:off x="1939150" y="36780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3"/>
            <p:cNvSpPr/>
            <p:nvPr/>
          </p:nvSpPr>
          <p:spPr>
            <a:xfrm>
              <a:off x="2215275" y="36988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3"/>
            <p:cNvSpPr/>
            <p:nvPr/>
          </p:nvSpPr>
          <p:spPr>
            <a:xfrm>
              <a:off x="2491425" y="37193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1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3"/>
            <p:cNvSpPr/>
            <p:nvPr/>
          </p:nvSpPr>
          <p:spPr>
            <a:xfrm>
              <a:off x="2767575" y="3739875"/>
              <a:ext cx="5975" cy="6225"/>
            </a:xfrm>
            <a:custGeom>
              <a:avLst/>
              <a:gdLst/>
              <a:ahLst/>
              <a:cxnLst/>
              <a:rect l="l" t="t" r="r" b="b"/>
              <a:pathLst>
                <a:path w="23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3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13"/>
            <p:cNvSpPr/>
            <p:nvPr/>
          </p:nvSpPr>
          <p:spPr>
            <a:xfrm>
              <a:off x="3043450" y="37606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13"/>
            <p:cNvSpPr/>
            <p:nvPr/>
          </p:nvSpPr>
          <p:spPr>
            <a:xfrm>
              <a:off x="3319600" y="37811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3"/>
            <p:cNvSpPr/>
            <p:nvPr/>
          </p:nvSpPr>
          <p:spPr>
            <a:xfrm>
              <a:off x="3595750" y="3801675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3"/>
            <p:cNvSpPr/>
            <p:nvPr/>
          </p:nvSpPr>
          <p:spPr>
            <a:xfrm>
              <a:off x="3871675" y="3822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3"/>
            <p:cNvSpPr/>
            <p:nvPr/>
          </p:nvSpPr>
          <p:spPr>
            <a:xfrm>
              <a:off x="4147825" y="3842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3"/>
            <p:cNvSpPr/>
            <p:nvPr/>
          </p:nvSpPr>
          <p:spPr>
            <a:xfrm>
              <a:off x="4423975" y="38634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3"/>
            <p:cNvSpPr/>
            <p:nvPr/>
          </p:nvSpPr>
          <p:spPr>
            <a:xfrm>
              <a:off x="4700100" y="3884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26" y="242"/>
                  </a:lnTo>
                  <a:lnTo>
                    <a:pt x="242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3"/>
            <p:cNvSpPr/>
            <p:nvPr/>
          </p:nvSpPr>
          <p:spPr>
            <a:xfrm>
              <a:off x="4976050" y="39047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3"/>
            <p:cNvSpPr/>
            <p:nvPr/>
          </p:nvSpPr>
          <p:spPr>
            <a:xfrm>
              <a:off x="5252200" y="39252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3"/>
            <p:cNvSpPr/>
            <p:nvPr/>
          </p:nvSpPr>
          <p:spPr>
            <a:xfrm>
              <a:off x="5528325" y="39459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6" y="241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3"/>
            <p:cNvSpPr/>
            <p:nvPr/>
          </p:nvSpPr>
          <p:spPr>
            <a:xfrm>
              <a:off x="5804475" y="39664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25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13"/>
            <p:cNvSpPr/>
            <p:nvPr/>
          </p:nvSpPr>
          <p:spPr>
            <a:xfrm>
              <a:off x="6080425" y="39870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13"/>
            <p:cNvSpPr/>
            <p:nvPr/>
          </p:nvSpPr>
          <p:spPr>
            <a:xfrm>
              <a:off x="6356550" y="4007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2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13"/>
            <p:cNvSpPr/>
            <p:nvPr/>
          </p:nvSpPr>
          <p:spPr>
            <a:xfrm>
              <a:off x="6632700" y="40282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13"/>
            <p:cNvSpPr/>
            <p:nvPr/>
          </p:nvSpPr>
          <p:spPr>
            <a:xfrm>
              <a:off x="6908650" y="40487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3"/>
            <p:cNvSpPr/>
            <p:nvPr/>
          </p:nvSpPr>
          <p:spPr>
            <a:xfrm>
              <a:off x="299900" y="3833550"/>
              <a:ext cx="6832675" cy="515250"/>
            </a:xfrm>
            <a:custGeom>
              <a:avLst/>
              <a:gdLst/>
              <a:ahLst/>
              <a:cxnLst/>
              <a:rect l="l" t="t" r="r" b="b"/>
              <a:pathLst>
                <a:path w="273307" h="20610" extrusionOk="0">
                  <a:moveTo>
                    <a:pt x="17" y="1"/>
                  </a:moveTo>
                  <a:lnTo>
                    <a:pt x="1" y="226"/>
                  </a:lnTo>
                  <a:lnTo>
                    <a:pt x="9528" y="938"/>
                  </a:lnTo>
                  <a:lnTo>
                    <a:pt x="9546" y="707"/>
                  </a:lnTo>
                  <a:lnTo>
                    <a:pt x="17" y="1"/>
                  </a:lnTo>
                  <a:close/>
                  <a:moveTo>
                    <a:pt x="9777" y="723"/>
                  </a:moveTo>
                  <a:lnTo>
                    <a:pt x="9761" y="956"/>
                  </a:lnTo>
                  <a:lnTo>
                    <a:pt x="20574" y="1760"/>
                  </a:lnTo>
                  <a:lnTo>
                    <a:pt x="20592" y="1535"/>
                  </a:lnTo>
                  <a:lnTo>
                    <a:pt x="9777" y="723"/>
                  </a:lnTo>
                  <a:close/>
                  <a:moveTo>
                    <a:pt x="20822" y="1553"/>
                  </a:moveTo>
                  <a:lnTo>
                    <a:pt x="20806" y="1776"/>
                  </a:lnTo>
                  <a:lnTo>
                    <a:pt x="31619" y="2588"/>
                  </a:lnTo>
                  <a:lnTo>
                    <a:pt x="31637" y="2357"/>
                  </a:lnTo>
                  <a:lnTo>
                    <a:pt x="20822" y="1553"/>
                  </a:lnTo>
                  <a:close/>
                  <a:moveTo>
                    <a:pt x="31868" y="2373"/>
                  </a:moveTo>
                  <a:lnTo>
                    <a:pt x="31844" y="2606"/>
                  </a:lnTo>
                  <a:lnTo>
                    <a:pt x="42665" y="3410"/>
                  </a:lnTo>
                  <a:lnTo>
                    <a:pt x="42683" y="3177"/>
                  </a:lnTo>
                  <a:lnTo>
                    <a:pt x="31868" y="2373"/>
                  </a:lnTo>
                  <a:close/>
                  <a:moveTo>
                    <a:pt x="42906" y="3195"/>
                  </a:moveTo>
                  <a:lnTo>
                    <a:pt x="42890" y="3426"/>
                  </a:lnTo>
                  <a:lnTo>
                    <a:pt x="53703" y="4230"/>
                  </a:lnTo>
                  <a:lnTo>
                    <a:pt x="53719" y="4007"/>
                  </a:lnTo>
                  <a:lnTo>
                    <a:pt x="42906" y="3195"/>
                  </a:lnTo>
                  <a:close/>
                  <a:moveTo>
                    <a:pt x="53951" y="4023"/>
                  </a:moveTo>
                  <a:lnTo>
                    <a:pt x="53935" y="4248"/>
                  </a:lnTo>
                  <a:lnTo>
                    <a:pt x="64748" y="5060"/>
                  </a:lnTo>
                  <a:lnTo>
                    <a:pt x="64764" y="4827"/>
                  </a:lnTo>
                  <a:lnTo>
                    <a:pt x="53951" y="4023"/>
                  </a:lnTo>
                  <a:close/>
                  <a:moveTo>
                    <a:pt x="64997" y="4845"/>
                  </a:moveTo>
                  <a:lnTo>
                    <a:pt x="64981" y="5076"/>
                  </a:lnTo>
                  <a:lnTo>
                    <a:pt x="75794" y="5882"/>
                  </a:lnTo>
                  <a:lnTo>
                    <a:pt x="75810" y="5649"/>
                  </a:lnTo>
                  <a:lnTo>
                    <a:pt x="64997" y="4845"/>
                  </a:lnTo>
                  <a:close/>
                  <a:moveTo>
                    <a:pt x="76035" y="5665"/>
                  </a:moveTo>
                  <a:lnTo>
                    <a:pt x="76019" y="5898"/>
                  </a:lnTo>
                  <a:lnTo>
                    <a:pt x="86832" y="6702"/>
                  </a:lnTo>
                  <a:lnTo>
                    <a:pt x="86855" y="6479"/>
                  </a:lnTo>
                  <a:lnTo>
                    <a:pt x="76035" y="5665"/>
                  </a:lnTo>
                  <a:close/>
                  <a:moveTo>
                    <a:pt x="87080" y="6495"/>
                  </a:moveTo>
                  <a:lnTo>
                    <a:pt x="87064" y="6718"/>
                  </a:lnTo>
                  <a:lnTo>
                    <a:pt x="97877" y="7532"/>
                  </a:lnTo>
                  <a:lnTo>
                    <a:pt x="97893" y="7299"/>
                  </a:lnTo>
                  <a:lnTo>
                    <a:pt x="87080" y="6495"/>
                  </a:lnTo>
                  <a:close/>
                  <a:moveTo>
                    <a:pt x="98126" y="7315"/>
                  </a:moveTo>
                  <a:lnTo>
                    <a:pt x="98110" y="7548"/>
                  </a:lnTo>
                  <a:lnTo>
                    <a:pt x="108923" y="8352"/>
                  </a:lnTo>
                  <a:lnTo>
                    <a:pt x="108939" y="8121"/>
                  </a:lnTo>
                  <a:lnTo>
                    <a:pt x="98126" y="7315"/>
                  </a:lnTo>
                  <a:close/>
                  <a:moveTo>
                    <a:pt x="109172" y="8137"/>
                  </a:moveTo>
                  <a:lnTo>
                    <a:pt x="109156" y="8370"/>
                  </a:lnTo>
                  <a:lnTo>
                    <a:pt x="119969" y="9174"/>
                  </a:lnTo>
                  <a:lnTo>
                    <a:pt x="119984" y="8949"/>
                  </a:lnTo>
                  <a:lnTo>
                    <a:pt x="109172" y="8137"/>
                  </a:lnTo>
                  <a:close/>
                  <a:moveTo>
                    <a:pt x="120209" y="8967"/>
                  </a:moveTo>
                  <a:lnTo>
                    <a:pt x="120191" y="9190"/>
                  </a:lnTo>
                  <a:lnTo>
                    <a:pt x="131006" y="10002"/>
                  </a:lnTo>
                  <a:lnTo>
                    <a:pt x="131022" y="9771"/>
                  </a:lnTo>
                  <a:lnTo>
                    <a:pt x="120209" y="8967"/>
                  </a:lnTo>
                  <a:close/>
                  <a:moveTo>
                    <a:pt x="131255" y="9787"/>
                  </a:moveTo>
                  <a:lnTo>
                    <a:pt x="131237" y="10019"/>
                  </a:lnTo>
                  <a:lnTo>
                    <a:pt x="142052" y="10823"/>
                  </a:lnTo>
                  <a:lnTo>
                    <a:pt x="142068" y="10591"/>
                  </a:lnTo>
                  <a:lnTo>
                    <a:pt x="131255" y="9787"/>
                  </a:lnTo>
                  <a:close/>
                  <a:moveTo>
                    <a:pt x="142301" y="10609"/>
                  </a:moveTo>
                  <a:lnTo>
                    <a:pt x="142283" y="10839"/>
                  </a:lnTo>
                  <a:lnTo>
                    <a:pt x="153098" y="11643"/>
                  </a:lnTo>
                  <a:lnTo>
                    <a:pt x="153113" y="11421"/>
                  </a:lnTo>
                  <a:lnTo>
                    <a:pt x="142301" y="10609"/>
                  </a:lnTo>
                  <a:close/>
                  <a:moveTo>
                    <a:pt x="153346" y="11436"/>
                  </a:moveTo>
                  <a:lnTo>
                    <a:pt x="153328" y="11661"/>
                  </a:lnTo>
                  <a:lnTo>
                    <a:pt x="164143" y="1247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84" y="12258"/>
                  </a:moveTo>
                  <a:lnTo>
                    <a:pt x="164366" y="12489"/>
                  </a:lnTo>
                  <a:lnTo>
                    <a:pt x="175181" y="13295"/>
                  </a:lnTo>
                  <a:lnTo>
                    <a:pt x="175197" y="13062"/>
                  </a:lnTo>
                  <a:lnTo>
                    <a:pt x="164384" y="12258"/>
                  </a:lnTo>
                  <a:close/>
                  <a:moveTo>
                    <a:pt x="175430" y="13078"/>
                  </a:moveTo>
                  <a:lnTo>
                    <a:pt x="175412" y="13311"/>
                  </a:lnTo>
                  <a:lnTo>
                    <a:pt x="186227" y="14115"/>
                  </a:lnTo>
                  <a:lnTo>
                    <a:pt x="186242" y="13892"/>
                  </a:lnTo>
                  <a:lnTo>
                    <a:pt x="175430" y="13078"/>
                  </a:lnTo>
                  <a:close/>
                  <a:moveTo>
                    <a:pt x="186475" y="13908"/>
                  </a:moveTo>
                  <a:lnTo>
                    <a:pt x="186457" y="14131"/>
                  </a:lnTo>
                  <a:lnTo>
                    <a:pt x="197272" y="14945"/>
                  </a:lnTo>
                  <a:lnTo>
                    <a:pt x="197288" y="14712"/>
                  </a:lnTo>
                  <a:lnTo>
                    <a:pt x="186475" y="13908"/>
                  </a:lnTo>
                  <a:close/>
                  <a:moveTo>
                    <a:pt x="197521" y="14728"/>
                  </a:moveTo>
                  <a:lnTo>
                    <a:pt x="197495" y="14961"/>
                  </a:lnTo>
                  <a:lnTo>
                    <a:pt x="208318" y="15765"/>
                  </a:lnTo>
                  <a:lnTo>
                    <a:pt x="208334" y="15534"/>
                  </a:lnTo>
                  <a:lnTo>
                    <a:pt x="197521" y="14728"/>
                  </a:lnTo>
                  <a:close/>
                  <a:moveTo>
                    <a:pt x="208557" y="15550"/>
                  </a:moveTo>
                  <a:lnTo>
                    <a:pt x="208541" y="15783"/>
                  </a:lnTo>
                  <a:lnTo>
                    <a:pt x="219354" y="16587"/>
                  </a:lnTo>
                  <a:lnTo>
                    <a:pt x="219371" y="16362"/>
                  </a:lnTo>
                  <a:lnTo>
                    <a:pt x="208557" y="15550"/>
                  </a:lnTo>
                  <a:close/>
                  <a:moveTo>
                    <a:pt x="219602" y="16380"/>
                  </a:moveTo>
                  <a:lnTo>
                    <a:pt x="219586" y="16603"/>
                  </a:lnTo>
                  <a:lnTo>
                    <a:pt x="230399" y="17415"/>
                  </a:lnTo>
                  <a:lnTo>
                    <a:pt x="230417" y="17184"/>
                  </a:lnTo>
                  <a:lnTo>
                    <a:pt x="219602" y="16380"/>
                  </a:lnTo>
                  <a:close/>
                  <a:moveTo>
                    <a:pt x="230648" y="17200"/>
                  </a:moveTo>
                  <a:lnTo>
                    <a:pt x="230632" y="17433"/>
                  </a:lnTo>
                  <a:lnTo>
                    <a:pt x="241445" y="18237"/>
                  </a:lnTo>
                  <a:lnTo>
                    <a:pt x="241463" y="18004"/>
                  </a:lnTo>
                  <a:lnTo>
                    <a:pt x="230648" y="17200"/>
                  </a:lnTo>
                  <a:close/>
                  <a:moveTo>
                    <a:pt x="241686" y="18022"/>
                  </a:moveTo>
                  <a:lnTo>
                    <a:pt x="241670" y="18253"/>
                  </a:lnTo>
                  <a:lnTo>
                    <a:pt x="252483" y="19057"/>
                  </a:lnTo>
                  <a:lnTo>
                    <a:pt x="252508" y="18834"/>
                  </a:lnTo>
                  <a:lnTo>
                    <a:pt x="241686" y="18022"/>
                  </a:lnTo>
                  <a:close/>
                  <a:moveTo>
                    <a:pt x="252731" y="18850"/>
                  </a:moveTo>
                  <a:lnTo>
                    <a:pt x="252715" y="19075"/>
                  </a:lnTo>
                  <a:lnTo>
                    <a:pt x="263528" y="1988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77" y="19672"/>
                  </a:moveTo>
                  <a:lnTo>
                    <a:pt x="263761" y="19903"/>
                  </a:lnTo>
                  <a:lnTo>
                    <a:pt x="273288" y="20609"/>
                  </a:lnTo>
                  <a:lnTo>
                    <a:pt x="273306" y="20384"/>
                  </a:lnTo>
                  <a:lnTo>
                    <a:pt x="263777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3"/>
            <p:cNvSpPr/>
            <p:nvPr/>
          </p:nvSpPr>
          <p:spPr>
            <a:xfrm>
              <a:off x="538075" y="3851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13"/>
            <p:cNvSpPr/>
            <p:nvPr/>
          </p:nvSpPr>
          <p:spPr>
            <a:xfrm>
              <a:off x="814225" y="38719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13"/>
            <p:cNvSpPr/>
            <p:nvPr/>
          </p:nvSpPr>
          <p:spPr>
            <a:xfrm>
              <a:off x="1090375" y="38924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13"/>
            <p:cNvSpPr/>
            <p:nvPr/>
          </p:nvSpPr>
          <p:spPr>
            <a:xfrm>
              <a:off x="1366500" y="39129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13"/>
            <p:cNvSpPr/>
            <p:nvPr/>
          </p:nvSpPr>
          <p:spPr>
            <a:xfrm>
              <a:off x="1642450" y="39337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13"/>
            <p:cNvSpPr/>
            <p:nvPr/>
          </p:nvSpPr>
          <p:spPr>
            <a:xfrm>
              <a:off x="1918600" y="3954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13"/>
            <p:cNvSpPr/>
            <p:nvPr/>
          </p:nvSpPr>
          <p:spPr>
            <a:xfrm>
              <a:off x="2194725" y="39747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6" y="250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13"/>
            <p:cNvSpPr/>
            <p:nvPr/>
          </p:nvSpPr>
          <p:spPr>
            <a:xfrm>
              <a:off x="2470675" y="399550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24" y="1"/>
                  </a:moveTo>
                  <a:lnTo>
                    <a:pt x="1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13"/>
            <p:cNvSpPr/>
            <p:nvPr/>
          </p:nvSpPr>
          <p:spPr>
            <a:xfrm>
              <a:off x="2746825" y="4016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13"/>
            <p:cNvSpPr/>
            <p:nvPr/>
          </p:nvSpPr>
          <p:spPr>
            <a:xfrm>
              <a:off x="3022950" y="4036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13"/>
            <p:cNvSpPr/>
            <p:nvPr/>
          </p:nvSpPr>
          <p:spPr>
            <a:xfrm>
              <a:off x="3299100" y="40572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1" y="226"/>
                  </a:lnTo>
                  <a:lnTo>
                    <a:pt x="223" y="242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13"/>
            <p:cNvSpPr/>
            <p:nvPr/>
          </p:nvSpPr>
          <p:spPr>
            <a:xfrm>
              <a:off x="3575050" y="40778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13"/>
            <p:cNvSpPr/>
            <p:nvPr/>
          </p:nvSpPr>
          <p:spPr>
            <a:xfrm>
              <a:off x="3851175" y="4098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13"/>
            <p:cNvSpPr/>
            <p:nvPr/>
          </p:nvSpPr>
          <p:spPr>
            <a:xfrm>
              <a:off x="4127325" y="41190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1" y="223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13"/>
            <p:cNvSpPr/>
            <p:nvPr/>
          </p:nvSpPr>
          <p:spPr>
            <a:xfrm>
              <a:off x="4403475" y="41395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13"/>
            <p:cNvSpPr/>
            <p:nvPr/>
          </p:nvSpPr>
          <p:spPr>
            <a:xfrm>
              <a:off x="4679400" y="4160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13"/>
            <p:cNvSpPr/>
            <p:nvPr/>
          </p:nvSpPr>
          <p:spPr>
            <a:xfrm>
              <a:off x="4955550" y="418085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6" y="0"/>
                  </a:moveTo>
                  <a:lnTo>
                    <a:pt x="1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13"/>
            <p:cNvSpPr/>
            <p:nvPr/>
          </p:nvSpPr>
          <p:spPr>
            <a:xfrm>
              <a:off x="5231700" y="42013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13"/>
            <p:cNvSpPr/>
            <p:nvPr/>
          </p:nvSpPr>
          <p:spPr>
            <a:xfrm>
              <a:off x="5507825" y="42219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13"/>
            <p:cNvSpPr/>
            <p:nvPr/>
          </p:nvSpPr>
          <p:spPr>
            <a:xfrm>
              <a:off x="5783725" y="42426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8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13"/>
            <p:cNvSpPr/>
            <p:nvPr/>
          </p:nvSpPr>
          <p:spPr>
            <a:xfrm>
              <a:off x="6059875" y="42631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13"/>
            <p:cNvSpPr/>
            <p:nvPr/>
          </p:nvSpPr>
          <p:spPr>
            <a:xfrm>
              <a:off x="6336000" y="42836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13"/>
            <p:cNvSpPr/>
            <p:nvPr/>
          </p:nvSpPr>
          <p:spPr>
            <a:xfrm>
              <a:off x="6611950" y="43044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26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13"/>
            <p:cNvSpPr/>
            <p:nvPr/>
          </p:nvSpPr>
          <p:spPr>
            <a:xfrm>
              <a:off x="6888100" y="43248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13"/>
            <p:cNvSpPr/>
            <p:nvPr/>
          </p:nvSpPr>
          <p:spPr>
            <a:xfrm>
              <a:off x="279350" y="4109500"/>
              <a:ext cx="6832675" cy="515425"/>
            </a:xfrm>
            <a:custGeom>
              <a:avLst/>
              <a:gdLst/>
              <a:ahLst/>
              <a:cxnLst/>
              <a:rect l="l" t="t" r="r" b="b"/>
              <a:pathLst>
                <a:path w="273307" h="20617" extrusionOk="0">
                  <a:moveTo>
                    <a:pt x="19" y="0"/>
                  </a:moveTo>
                  <a:lnTo>
                    <a:pt x="1" y="233"/>
                  </a:lnTo>
                  <a:lnTo>
                    <a:pt x="9530" y="946"/>
                  </a:lnTo>
                  <a:lnTo>
                    <a:pt x="9546" y="715"/>
                  </a:lnTo>
                  <a:lnTo>
                    <a:pt x="19" y="0"/>
                  </a:lnTo>
                  <a:close/>
                  <a:moveTo>
                    <a:pt x="9779" y="731"/>
                  </a:moveTo>
                  <a:lnTo>
                    <a:pt x="9761" y="964"/>
                  </a:lnTo>
                  <a:lnTo>
                    <a:pt x="20576" y="1768"/>
                  </a:lnTo>
                  <a:lnTo>
                    <a:pt x="20592" y="1535"/>
                  </a:lnTo>
                  <a:lnTo>
                    <a:pt x="9779" y="731"/>
                  </a:lnTo>
                  <a:close/>
                  <a:moveTo>
                    <a:pt x="20816" y="1561"/>
                  </a:moveTo>
                  <a:lnTo>
                    <a:pt x="20799" y="1784"/>
                  </a:lnTo>
                  <a:lnTo>
                    <a:pt x="31613" y="2588"/>
                  </a:lnTo>
                  <a:lnTo>
                    <a:pt x="31637" y="2365"/>
                  </a:lnTo>
                  <a:lnTo>
                    <a:pt x="20816" y="1561"/>
                  </a:lnTo>
                  <a:close/>
                  <a:moveTo>
                    <a:pt x="31862" y="2381"/>
                  </a:moveTo>
                  <a:lnTo>
                    <a:pt x="31844" y="2614"/>
                  </a:lnTo>
                  <a:lnTo>
                    <a:pt x="42659" y="3418"/>
                  </a:lnTo>
                  <a:lnTo>
                    <a:pt x="42675" y="3185"/>
                  </a:lnTo>
                  <a:lnTo>
                    <a:pt x="31862" y="2381"/>
                  </a:lnTo>
                  <a:close/>
                  <a:moveTo>
                    <a:pt x="42908" y="3203"/>
                  </a:moveTo>
                  <a:lnTo>
                    <a:pt x="42890" y="3434"/>
                  </a:lnTo>
                  <a:lnTo>
                    <a:pt x="53705" y="4238"/>
                  </a:lnTo>
                  <a:lnTo>
                    <a:pt x="53721" y="4007"/>
                  </a:lnTo>
                  <a:lnTo>
                    <a:pt x="42908" y="3203"/>
                  </a:lnTo>
                  <a:close/>
                  <a:moveTo>
                    <a:pt x="53953" y="4031"/>
                  </a:moveTo>
                  <a:lnTo>
                    <a:pt x="53936" y="4255"/>
                  </a:lnTo>
                  <a:lnTo>
                    <a:pt x="64750" y="5060"/>
                  </a:lnTo>
                  <a:lnTo>
                    <a:pt x="64766" y="4835"/>
                  </a:lnTo>
                  <a:lnTo>
                    <a:pt x="53953" y="4031"/>
                  </a:lnTo>
                  <a:close/>
                  <a:moveTo>
                    <a:pt x="64989" y="4853"/>
                  </a:moveTo>
                  <a:lnTo>
                    <a:pt x="64973" y="5075"/>
                  </a:lnTo>
                  <a:lnTo>
                    <a:pt x="75786" y="5889"/>
                  </a:lnTo>
                  <a:lnTo>
                    <a:pt x="75804" y="5657"/>
                  </a:lnTo>
                  <a:lnTo>
                    <a:pt x="64989" y="4853"/>
                  </a:lnTo>
                  <a:close/>
                  <a:moveTo>
                    <a:pt x="76035" y="5672"/>
                  </a:moveTo>
                  <a:lnTo>
                    <a:pt x="76019" y="5905"/>
                  </a:lnTo>
                  <a:lnTo>
                    <a:pt x="86832" y="6709"/>
                  </a:lnTo>
                  <a:lnTo>
                    <a:pt x="86850" y="6477"/>
                  </a:lnTo>
                  <a:lnTo>
                    <a:pt x="76035" y="5672"/>
                  </a:lnTo>
                  <a:close/>
                  <a:moveTo>
                    <a:pt x="87080" y="6494"/>
                  </a:moveTo>
                  <a:lnTo>
                    <a:pt x="87064" y="6725"/>
                  </a:lnTo>
                  <a:lnTo>
                    <a:pt x="97877" y="7531"/>
                  </a:lnTo>
                  <a:lnTo>
                    <a:pt x="97895" y="7306"/>
                  </a:lnTo>
                  <a:lnTo>
                    <a:pt x="87080" y="6494"/>
                  </a:lnTo>
                  <a:close/>
                  <a:moveTo>
                    <a:pt x="98126" y="7322"/>
                  </a:moveTo>
                  <a:lnTo>
                    <a:pt x="98110" y="7547"/>
                  </a:lnTo>
                  <a:lnTo>
                    <a:pt x="108923" y="8359"/>
                  </a:lnTo>
                  <a:lnTo>
                    <a:pt x="108941" y="8128"/>
                  </a:lnTo>
                  <a:lnTo>
                    <a:pt x="98126" y="7322"/>
                  </a:lnTo>
                  <a:close/>
                  <a:moveTo>
                    <a:pt x="109164" y="8144"/>
                  </a:moveTo>
                  <a:lnTo>
                    <a:pt x="109148" y="8377"/>
                  </a:lnTo>
                  <a:lnTo>
                    <a:pt x="119961" y="9181"/>
                  </a:lnTo>
                  <a:lnTo>
                    <a:pt x="119979" y="8948"/>
                  </a:lnTo>
                  <a:lnTo>
                    <a:pt x="109164" y="8144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4" y="9778"/>
                  </a:lnTo>
                  <a:lnTo>
                    <a:pt x="120209" y="8964"/>
                  </a:lnTo>
                  <a:close/>
                  <a:moveTo>
                    <a:pt x="131255" y="9794"/>
                  </a:moveTo>
                  <a:lnTo>
                    <a:pt x="131239" y="10019"/>
                  </a:lnTo>
                  <a:lnTo>
                    <a:pt x="142052" y="10831"/>
                  </a:lnTo>
                  <a:lnTo>
                    <a:pt x="142070" y="10598"/>
                  </a:lnTo>
                  <a:lnTo>
                    <a:pt x="131255" y="9794"/>
                  </a:lnTo>
                  <a:close/>
                  <a:moveTo>
                    <a:pt x="142301" y="10616"/>
                  </a:moveTo>
                  <a:lnTo>
                    <a:pt x="142277" y="10847"/>
                  </a:lnTo>
                  <a:lnTo>
                    <a:pt x="153098" y="11651"/>
                  </a:lnTo>
                  <a:lnTo>
                    <a:pt x="153116" y="11420"/>
                  </a:lnTo>
                  <a:lnTo>
                    <a:pt x="142301" y="10616"/>
                  </a:lnTo>
                  <a:close/>
                  <a:moveTo>
                    <a:pt x="153338" y="11436"/>
                  </a:moveTo>
                  <a:lnTo>
                    <a:pt x="153322" y="11669"/>
                  </a:lnTo>
                  <a:lnTo>
                    <a:pt x="164135" y="12473"/>
                  </a:lnTo>
                  <a:lnTo>
                    <a:pt x="164151" y="12248"/>
                  </a:lnTo>
                  <a:lnTo>
                    <a:pt x="153338" y="11436"/>
                  </a:lnTo>
                  <a:close/>
                  <a:moveTo>
                    <a:pt x="164384" y="12266"/>
                  </a:moveTo>
                  <a:lnTo>
                    <a:pt x="164368" y="12489"/>
                  </a:lnTo>
                  <a:lnTo>
                    <a:pt x="175181" y="13303"/>
                  </a:lnTo>
                  <a:lnTo>
                    <a:pt x="175197" y="13070"/>
                  </a:lnTo>
                  <a:lnTo>
                    <a:pt x="164384" y="12266"/>
                  </a:lnTo>
                  <a:close/>
                  <a:moveTo>
                    <a:pt x="175430" y="13086"/>
                  </a:moveTo>
                  <a:lnTo>
                    <a:pt x="175414" y="13319"/>
                  </a:lnTo>
                  <a:lnTo>
                    <a:pt x="186227" y="14123"/>
                  </a:lnTo>
                  <a:lnTo>
                    <a:pt x="186243" y="13890"/>
                  </a:lnTo>
                  <a:lnTo>
                    <a:pt x="175430" y="13086"/>
                  </a:lnTo>
                  <a:close/>
                  <a:moveTo>
                    <a:pt x="186467" y="13908"/>
                  </a:moveTo>
                  <a:lnTo>
                    <a:pt x="186451" y="14139"/>
                  </a:lnTo>
                  <a:lnTo>
                    <a:pt x="197264" y="14945"/>
                  </a:lnTo>
                  <a:lnTo>
                    <a:pt x="197288" y="14720"/>
                  </a:lnTo>
                  <a:lnTo>
                    <a:pt x="186467" y="13908"/>
                  </a:lnTo>
                  <a:close/>
                  <a:moveTo>
                    <a:pt x="197513" y="14736"/>
                  </a:moveTo>
                  <a:lnTo>
                    <a:pt x="197497" y="14961"/>
                  </a:lnTo>
                  <a:lnTo>
                    <a:pt x="208310" y="15773"/>
                  </a:lnTo>
                  <a:lnTo>
                    <a:pt x="208326" y="15542"/>
                  </a:lnTo>
                  <a:lnTo>
                    <a:pt x="197513" y="14736"/>
                  </a:lnTo>
                  <a:close/>
                  <a:moveTo>
                    <a:pt x="208559" y="15558"/>
                  </a:moveTo>
                  <a:lnTo>
                    <a:pt x="208543" y="15791"/>
                  </a:lnTo>
                  <a:lnTo>
                    <a:pt x="219356" y="16595"/>
                  </a:lnTo>
                  <a:lnTo>
                    <a:pt x="219372" y="16362"/>
                  </a:lnTo>
                  <a:lnTo>
                    <a:pt x="208559" y="15558"/>
                  </a:lnTo>
                  <a:close/>
                  <a:moveTo>
                    <a:pt x="219604" y="16378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2"/>
                  </a:lnTo>
                  <a:lnTo>
                    <a:pt x="219604" y="16378"/>
                  </a:lnTo>
                  <a:close/>
                  <a:moveTo>
                    <a:pt x="230642" y="17208"/>
                  </a:moveTo>
                  <a:lnTo>
                    <a:pt x="230624" y="17433"/>
                  </a:lnTo>
                  <a:lnTo>
                    <a:pt x="241439" y="18245"/>
                  </a:lnTo>
                  <a:lnTo>
                    <a:pt x="241455" y="18012"/>
                  </a:lnTo>
                  <a:lnTo>
                    <a:pt x="230642" y="17208"/>
                  </a:lnTo>
                  <a:close/>
                  <a:moveTo>
                    <a:pt x="241688" y="18030"/>
                  </a:moveTo>
                  <a:lnTo>
                    <a:pt x="241670" y="18260"/>
                  </a:lnTo>
                  <a:lnTo>
                    <a:pt x="252485" y="19065"/>
                  </a:lnTo>
                  <a:lnTo>
                    <a:pt x="252501" y="18834"/>
                  </a:lnTo>
                  <a:lnTo>
                    <a:pt x="241688" y="18030"/>
                  </a:lnTo>
                  <a:close/>
                  <a:moveTo>
                    <a:pt x="252733" y="18850"/>
                  </a:moveTo>
                  <a:lnTo>
                    <a:pt x="252715" y="19082"/>
                  </a:lnTo>
                  <a:lnTo>
                    <a:pt x="263530" y="19886"/>
                  </a:lnTo>
                  <a:lnTo>
                    <a:pt x="263546" y="19662"/>
                  </a:lnTo>
                  <a:lnTo>
                    <a:pt x="252733" y="18850"/>
                  </a:lnTo>
                  <a:close/>
                  <a:moveTo>
                    <a:pt x="263779" y="19680"/>
                  </a:moveTo>
                  <a:lnTo>
                    <a:pt x="263761" y="19902"/>
                  </a:lnTo>
                  <a:lnTo>
                    <a:pt x="273290" y="20617"/>
                  </a:lnTo>
                  <a:lnTo>
                    <a:pt x="273306" y="20384"/>
                  </a:lnTo>
                  <a:lnTo>
                    <a:pt x="263779" y="196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13"/>
            <p:cNvSpPr/>
            <p:nvPr/>
          </p:nvSpPr>
          <p:spPr>
            <a:xfrm>
              <a:off x="517575" y="41273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13"/>
            <p:cNvSpPr/>
            <p:nvPr/>
          </p:nvSpPr>
          <p:spPr>
            <a:xfrm>
              <a:off x="793725" y="41478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1" y="2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13"/>
            <p:cNvSpPr/>
            <p:nvPr/>
          </p:nvSpPr>
          <p:spPr>
            <a:xfrm>
              <a:off x="1069675" y="4168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0" y="224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3"/>
            <p:cNvSpPr/>
            <p:nvPr/>
          </p:nvSpPr>
          <p:spPr>
            <a:xfrm>
              <a:off x="1345800" y="4189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3"/>
            <p:cNvSpPr/>
            <p:nvPr/>
          </p:nvSpPr>
          <p:spPr>
            <a:xfrm>
              <a:off x="1621950" y="4209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49"/>
                  </a:lnTo>
                  <a:lnTo>
                    <a:pt x="249" y="25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13"/>
            <p:cNvSpPr/>
            <p:nvPr/>
          </p:nvSpPr>
          <p:spPr>
            <a:xfrm>
              <a:off x="1898100" y="4230350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1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13"/>
            <p:cNvSpPr/>
            <p:nvPr/>
          </p:nvSpPr>
          <p:spPr>
            <a:xfrm>
              <a:off x="2173975" y="4250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13"/>
            <p:cNvSpPr/>
            <p:nvPr/>
          </p:nvSpPr>
          <p:spPr>
            <a:xfrm>
              <a:off x="2450125" y="4271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13"/>
            <p:cNvSpPr/>
            <p:nvPr/>
          </p:nvSpPr>
          <p:spPr>
            <a:xfrm>
              <a:off x="2726275" y="42921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8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13"/>
            <p:cNvSpPr/>
            <p:nvPr/>
          </p:nvSpPr>
          <p:spPr>
            <a:xfrm>
              <a:off x="3002400" y="43127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13"/>
            <p:cNvSpPr/>
            <p:nvPr/>
          </p:nvSpPr>
          <p:spPr>
            <a:xfrm>
              <a:off x="3278350" y="4333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13"/>
            <p:cNvSpPr/>
            <p:nvPr/>
          </p:nvSpPr>
          <p:spPr>
            <a:xfrm>
              <a:off x="3554500" y="43539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13"/>
            <p:cNvSpPr/>
            <p:nvPr/>
          </p:nvSpPr>
          <p:spPr>
            <a:xfrm>
              <a:off x="3830625" y="43744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13"/>
            <p:cNvSpPr/>
            <p:nvPr/>
          </p:nvSpPr>
          <p:spPr>
            <a:xfrm>
              <a:off x="4106775" y="43950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13"/>
            <p:cNvSpPr/>
            <p:nvPr/>
          </p:nvSpPr>
          <p:spPr>
            <a:xfrm>
              <a:off x="4382725" y="44157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13"/>
            <p:cNvSpPr/>
            <p:nvPr/>
          </p:nvSpPr>
          <p:spPr>
            <a:xfrm>
              <a:off x="4658850" y="44362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13"/>
            <p:cNvSpPr/>
            <p:nvPr/>
          </p:nvSpPr>
          <p:spPr>
            <a:xfrm>
              <a:off x="4935000" y="44567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13"/>
            <p:cNvSpPr/>
            <p:nvPr/>
          </p:nvSpPr>
          <p:spPr>
            <a:xfrm>
              <a:off x="5210950" y="44774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4" y="1"/>
                  </a:moveTo>
                  <a:lnTo>
                    <a:pt x="0" y="226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13"/>
            <p:cNvSpPr/>
            <p:nvPr/>
          </p:nvSpPr>
          <p:spPr>
            <a:xfrm>
              <a:off x="5487075" y="4498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13"/>
            <p:cNvSpPr/>
            <p:nvPr/>
          </p:nvSpPr>
          <p:spPr>
            <a:xfrm>
              <a:off x="5763225" y="4518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13"/>
            <p:cNvSpPr/>
            <p:nvPr/>
          </p:nvSpPr>
          <p:spPr>
            <a:xfrm>
              <a:off x="6039375" y="453927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23" y="242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13"/>
            <p:cNvSpPr/>
            <p:nvPr/>
          </p:nvSpPr>
          <p:spPr>
            <a:xfrm>
              <a:off x="6315300" y="4559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49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13"/>
            <p:cNvSpPr/>
            <p:nvPr/>
          </p:nvSpPr>
          <p:spPr>
            <a:xfrm>
              <a:off x="6591450" y="4580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1" y="249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13"/>
            <p:cNvSpPr/>
            <p:nvPr/>
          </p:nvSpPr>
          <p:spPr>
            <a:xfrm>
              <a:off x="6867600" y="46010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31" y="241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13"/>
            <p:cNvSpPr/>
            <p:nvPr/>
          </p:nvSpPr>
          <p:spPr>
            <a:xfrm>
              <a:off x="258650" y="4385650"/>
              <a:ext cx="6832875" cy="515425"/>
            </a:xfrm>
            <a:custGeom>
              <a:avLst/>
              <a:gdLst/>
              <a:ahLst/>
              <a:cxnLst/>
              <a:rect l="l" t="t" r="r" b="b"/>
              <a:pathLst>
                <a:path w="273315" h="20617" extrusionOk="0">
                  <a:moveTo>
                    <a:pt x="17" y="0"/>
                  </a:moveTo>
                  <a:lnTo>
                    <a:pt x="1" y="233"/>
                  </a:lnTo>
                  <a:lnTo>
                    <a:pt x="9536" y="945"/>
                  </a:lnTo>
                  <a:lnTo>
                    <a:pt x="9554" y="715"/>
                  </a:lnTo>
                  <a:lnTo>
                    <a:pt x="17" y="0"/>
                  </a:lnTo>
                  <a:close/>
                  <a:moveTo>
                    <a:pt x="9777" y="730"/>
                  </a:moveTo>
                  <a:lnTo>
                    <a:pt x="9761" y="963"/>
                  </a:lnTo>
                  <a:lnTo>
                    <a:pt x="20574" y="1767"/>
                  </a:lnTo>
                  <a:lnTo>
                    <a:pt x="20590" y="1534"/>
                  </a:lnTo>
                  <a:lnTo>
                    <a:pt x="9777" y="730"/>
                  </a:lnTo>
                  <a:close/>
                  <a:moveTo>
                    <a:pt x="20823" y="1550"/>
                  </a:moveTo>
                  <a:lnTo>
                    <a:pt x="20807" y="1783"/>
                  </a:lnTo>
                  <a:lnTo>
                    <a:pt x="31619" y="2587"/>
                  </a:lnTo>
                  <a:lnTo>
                    <a:pt x="31635" y="2364"/>
                  </a:lnTo>
                  <a:lnTo>
                    <a:pt x="20823" y="1550"/>
                  </a:lnTo>
                  <a:close/>
                  <a:moveTo>
                    <a:pt x="31868" y="2380"/>
                  </a:moveTo>
                  <a:lnTo>
                    <a:pt x="31852" y="2605"/>
                  </a:lnTo>
                  <a:lnTo>
                    <a:pt x="42665" y="3409"/>
                  </a:lnTo>
                  <a:lnTo>
                    <a:pt x="42681" y="3184"/>
                  </a:lnTo>
                  <a:lnTo>
                    <a:pt x="31868" y="2380"/>
                  </a:lnTo>
                  <a:close/>
                  <a:moveTo>
                    <a:pt x="42914" y="3202"/>
                  </a:moveTo>
                  <a:lnTo>
                    <a:pt x="42898" y="3433"/>
                  </a:lnTo>
                  <a:lnTo>
                    <a:pt x="53711" y="4237"/>
                  </a:lnTo>
                  <a:lnTo>
                    <a:pt x="53727" y="4006"/>
                  </a:lnTo>
                  <a:lnTo>
                    <a:pt x="42914" y="3202"/>
                  </a:lnTo>
                  <a:close/>
                  <a:moveTo>
                    <a:pt x="53952" y="4022"/>
                  </a:moveTo>
                  <a:lnTo>
                    <a:pt x="53936" y="4255"/>
                  </a:lnTo>
                  <a:lnTo>
                    <a:pt x="64748" y="5059"/>
                  </a:lnTo>
                  <a:lnTo>
                    <a:pt x="64764" y="4826"/>
                  </a:lnTo>
                  <a:lnTo>
                    <a:pt x="53952" y="4022"/>
                  </a:lnTo>
                  <a:close/>
                  <a:moveTo>
                    <a:pt x="64997" y="4852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10" y="5656"/>
                  </a:lnTo>
                  <a:lnTo>
                    <a:pt x="64997" y="4852"/>
                  </a:lnTo>
                  <a:close/>
                  <a:moveTo>
                    <a:pt x="76043" y="5672"/>
                  </a:moveTo>
                  <a:lnTo>
                    <a:pt x="76027" y="5905"/>
                  </a:lnTo>
                  <a:lnTo>
                    <a:pt x="86840" y="6709"/>
                  </a:lnTo>
                  <a:lnTo>
                    <a:pt x="86856" y="6476"/>
                  </a:lnTo>
                  <a:lnTo>
                    <a:pt x="76043" y="5672"/>
                  </a:lnTo>
                  <a:close/>
                  <a:moveTo>
                    <a:pt x="87088" y="6494"/>
                  </a:moveTo>
                  <a:lnTo>
                    <a:pt x="87063" y="6725"/>
                  </a:lnTo>
                  <a:lnTo>
                    <a:pt x="97885" y="7531"/>
                  </a:lnTo>
                  <a:lnTo>
                    <a:pt x="97901" y="7298"/>
                  </a:lnTo>
                  <a:lnTo>
                    <a:pt x="87088" y="6494"/>
                  </a:lnTo>
                  <a:close/>
                  <a:moveTo>
                    <a:pt x="98126" y="7322"/>
                  </a:moveTo>
                  <a:lnTo>
                    <a:pt x="98108" y="7547"/>
                  </a:lnTo>
                  <a:lnTo>
                    <a:pt x="108923" y="8351"/>
                  </a:lnTo>
                  <a:lnTo>
                    <a:pt x="108939" y="8128"/>
                  </a:lnTo>
                  <a:lnTo>
                    <a:pt x="98126" y="7322"/>
                  </a:lnTo>
                  <a:close/>
                  <a:moveTo>
                    <a:pt x="109172" y="8144"/>
                  </a:moveTo>
                  <a:lnTo>
                    <a:pt x="109154" y="8367"/>
                  </a:lnTo>
                  <a:lnTo>
                    <a:pt x="119969" y="9181"/>
                  </a:lnTo>
                  <a:lnTo>
                    <a:pt x="119985" y="8948"/>
                  </a:lnTo>
                  <a:lnTo>
                    <a:pt x="109172" y="8144"/>
                  </a:lnTo>
                  <a:close/>
                  <a:moveTo>
                    <a:pt x="120217" y="8964"/>
                  </a:moveTo>
                  <a:lnTo>
                    <a:pt x="120200" y="9197"/>
                  </a:lnTo>
                  <a:lnTo>
                    <a:pt x="131014" y="10001"/>
                  </a:lnTo>
                  <a:lnTo>
                    <a:pt x="131030" y="9770"/>
                  </a:lnTo>
                  <a:lnTo>
                    <a:pt x="120217" y="8964"/>
                  </a:lnTo>
                  <a:close/>
                  <a:moveTo>
                    <a:pt x="131255" y="9786"/>
                  </a:moveTo>
                  <a:lnTo>
                    <a:pt x="131237" y="10019"/>
                  </a:lnTo>
                  <a:lnTo>
                    <a:pt x="142052" y="10823"/>
                  </a:lnTo>
                  <a:lnTo>
                    <a:pt x="142076" y="10598"/>
                  </a:lnTo>
                  <a:lnTo>
                    <a:pt x="131255" y="9786"/>
                  </a:lnTo>
                  <a:close/>
                  <a:moveTo>
                    <a:pt x="142301" y="10616"/>
                  </a:moveTo>
                  <a:lnTo>
                    <a:pt x="142283" y="10839"/>
                  </a:lnTo>
                  <a:lnTo>
                    <a:pt x="153098" y="11651"/>
                  </a:lnTo>
                  <a:lnTo>
                    <a:pt x="153114" y="11420"/>
                  </a:lnTo>
                  <a:lnTo>
                    <a:pt x="142301" y="10616"/>
                  </a:lnTo>
                  <a:close/>
                  <a:moveTo>
                    <a:pt x="153346" y="11436"/>
                  </a:moveTo>
                  <a:lnTo>
                    <a:pt x="153329" y="11669"/>
                  </a:lnTo>
                  <a:lnTo>
                    <a:pt x="164143" y="1247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92" y="12258"/>
                  </a:moveTo>
                  <a:lnTo>
                    <a:pt x="164374" y="12489"/>
                  </a:lnTo>
                  <a:lnTo>
                    <a:pt x="175189" y="13293"/>
                  </a:lnTo>
                  <a:lnTo>
                    <a:pt x="175205" y="13070"/>
                  </a:lnTo>
                  <a:lnTo>
                    <a:pt x="164392" y="12258"/>
                  </a:lnTo>
                  <a:close/>
                  <a:moveTo>
                    <a:pt x="175428" y="13086"/>
                  </a:moveTo>
                  <a:lnTo>
                    <a:pt x="175412" y="13310"/>
                  </a:lnTo>
                  <a:lnTo>
                    <a:pt x="186225" y="14122"/>
                  </a:lnTo>
                  <a:lnTo>
                    <a:pt x="186243" y="13890"/>
                  </a:lnTo>
                  <a:lnTo>
                    <a:pt x="175428" y="13086"/>
                  </a:lnTo>
                  <a:close/>
                  <a:moveTo>
                    <a:pt x="186473" y="13908"/>
                  </a:moveTo>
                  <a:lnTo>
                    <a:pt x="186458" y="14138"/>
                  </a:lnTo>
                  <a:lnTo>
                    <a:pt x="197270" y="14944"/>
                  </a:lnTo>
                  <a:lnTo>
                    <a:pt x="197288" y="14712"/>
                  </a:lnTo>
                  <a:lnTo>
                    <a:pt x="186473" y="13908"/>
                  </a:lnTo>
                  <a:close/>
                  <a:moveTo>
                    <a:pt x="197519" y="14728"/>
                  </a:moveTo>
                  <a:lnTo>
                    <a:pt x="197503" y="14960"/>
                  </a:lnTo>
                  <a:lnTo>
                    <a:pt x="208316" y="15764"/>
                  </a:lnTo>
                  <a:lnTo>
                    <a:pt x="208334" y="15541"/>
                  </a:lnTo>
                  <a:lnTo>
                    <a:pt x="197519" y="14728"/>
                  </a:lnTo>
                  <a:close/>
                  <a:moveTo>
                    <a:pt x="208565" y="15557"/>
                  </a:moveTo>
                  <a:lnTo>
                    <a:pt x="208549" y="15780"/>
                  </a:lnTo>
                  <a:lnTo>
                    <a:pt x="219362" y="16594"/>
                  </a:lnTo>
                  <a:lnTo>
                    <a:pt x="219380" y="16361"/>
                  </a:lnTo>
                  <a:lnTo>
                    <a:pt x="208565" y="15557"/>
                  </a:lnTo>
                  <a:close/>
                  <a:moveTo>
                    <a:pt x="219602" y="16377"/>
                  </a:moveTo>
                  <a:lnTo>
                    <a:pt x="219587" y="16610"/>
                  </a:lnTo>
                  <a:lnTo>
                    <a:pt x="230399" y="17414"/>
                  </a:lnTo>
                  <a:lnTo>
                    <a:pt x="230417" y="17183"/>
                  </a:lnTo>
                  <a:lnTo>
                    <a:pt x="219602" y="16377"/>
                  </a:lnTo>
                  <a:close/>
                  <a:moveTo>
                    <a:pt x="230648" y="17199"/>
                  </a:moveTo>
                  <a:lnTo>
                    <a:pt x="230632" y="17432"/>
                  </a:lnTo>
                  <a:lnTo>
                    <a:pt x="241445" y="18236"/>
                  </a:lnTo>
                  <a:lnTo>
                    <a:pt x="241463" y="18011"/>
                  </a:lnTo>
                  <a:lnTo>
                    <a:pt x="230648" y="17199"/>
                  </a:lnTo>
                  <a:close/>
                  <a:moveTo>
                    <a:pt x="241694" y="18029"/>
                  </a:moveTo>
                  <a:lnTo>
                    <a:pt x="241678" y="18252"/>
                  </a:lnTo>
                  <a:lnTo>
                    <a:pt x="252491" y="19064"/>
                  </a:lnTo>
                  <a:lnTo>
                    <a:pt x="252509" y="18833"/>
                  </a:lnTo>
                  <a:lnTo>
                    <a:pt x="241694" y="18029"/>
                  </a:lnTo>
                  <a:close/>
                  <a:moveTo>
                    <a:pt x="252739" y="18849"/>
                  </a:moveTo>
                  <a:lnTo>
                    <a:pt x="252716" y="19082"/>
                  </a:lnTo>
                  <a:lnTo>
                    <a:pt x="263536" y="19886"/>
                  </a:lnTo>
                  <a:lnTo>
                    <a:pt x="263554" y="19653"/>
                  </a:lnTo>
                  <a:lnTo>
                    <a:pt x="252739" y="18849"/>
                  </a:lnTo>
                  <a:close/>
                  <a:moveTo>
                    <a:pt x="263777" y="19671"/>
                  </a:moveTo>
                  <a:lnTo>
                    <a:pt x="263761" y="19902"/>
                  </a:lnTo>
                  <a:lnTo>
                    <a:pt x="273296" y="20617"/>
                  </a:lnTo>
                  <a:lnTo>
                    <a:pt x="273314" y="20384"/>
                  </a:lnTo>
                  <a:lnTo>
                    <a:pt x="263777" y="196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13"/>
            <p:cNvSpPr/>
            <p:nvPr/>
          </p:nvSpPr>
          <p:spPr>
            <a:xfrm>
              <a:off x="497050" y="44035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13"/>
            <p:cNvSpPr/>
            <p:nvPr/>
          </p:nvSpPr>
          <p:spPr>
            <a:xfrm>
              <a:off x="772975" y="4424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13"/>
            <p:cNvSpPr/>
            <p:nvPr/>
          </p:nvSpPr>
          <p:spPr>
            <a:xfrm>
              <a:off x="1049125" y="44447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13"/>
            <p:cNvSpPr/>
            <p:nvPr/>
          </p:nvSpPr>
          <p:spPr>
            <a:xfrm>
              <a:off x="1325275" y="44652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13"/>
            <p:cNvSpPr/>
            <p:nvPr/>
          </p:nvSpPr>
          <p:spPr>
            <a:xfrm>
              <a:off x="1601400" y="44858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13"/>
            <p:cNvSpPr/>
            <p:nvPr/>
          </p:nvSpPr>
          <p:spPr>
            <a:xfrm>
              <a:off x="1877350" y="4506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3"/>
            <p:cNvSpPr/>
            <p:nvPr/>
          </p:nvSpPr>
          <p:spPr>
            <a:xfrm>
              <a:off x="2153500" y="45270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3"/>
            <p:cNvSpPr/>
            <p:nvPr/>
          </p:nvSpPr>
          <p:spPr>
            <a:xfrm>
              <a:off x="2429625" y="45475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3"/>
            <p:cNvSpPr/>
            <p:nvPr/>
          </p:nvSpPr>
          <p:spPr>
            <a:xfrm>
              <a:off x="2705775" y="45681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3"/>
            <p:cNvSpPr/>
            <p:nvPr/>
          </p:nvSpPr>
          <p:spPr>
            <a:xfrm>
              <a:off x="2981725" y="4588850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13"/>
            <p:cNvSpPr/>
            <p:nvPr/>
          </p:nvSpPr>
          <p:spPr>
            <a:xfrm>
              <a:off x="3257850" y="4609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13"/>
            <p:cNvSpPr/>
            <p:nvPr/>
          </p:nvSpPr>
          <p:spPr>
            <a:xfrm>
              <a:off x="3534000" y="46298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13"/>
            <p:cNvSpPr/>
            <p:nvPr/>
          </p:nvSpPr>
          <p:spPr>
            <a:xfrm>
              <a:off x="3809950" y="46505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4" y="1"/>
                  </a:moveTo>
                  <a:lnTo>
                    <a:pt x="0" y="226"/>
                  </a:lnTo>
                  <a:lnTo>
                    <a:pt x="231" y="242"/>
                  </a:lnTo>
                  <a:lnTo>
                    <a:pt x="249" y="1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13"/>
            <p:cNvSpPr/>
            <p:nvPr/>
          </p:nvSpPr>
          <p:spPr>
            <a:xfrm>
              <a:off x="4086075" y="46711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13"/>
            <p:cNvSpPr/>
            <p:nvPr/>
          </p:nvSpPr>
          <p:spPr>
            <a:xfrm>
              <a:off x="4362225" y="4691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13"/>
            <p:cNvSpPr/>
            <p:nvPr/>
          </p:nvSpPr>
          <p:spPr>
            <a:xfrm>
              <a:off x="4638350" y="471237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13"/>
            <p:cNvSpPr/>
            <p:nvPr/>
          </p:nvSpPr>
          <p:spPr>
            <a:xfrm>
              <a:off x="4914250" y="4732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13"/>
            <p:cNvSpPr/>
            <p:nvPr/>
          </p:nvSpPr>
          <p:spPr>
            <a:xfrm>
              <a:off x="5190400" y="4753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13"/>
            <p:cNvSpPr/>
            <p:nvPr/>
          </p:nvSpPr>
          <p:spPr>
            <a:xfrm>
              <a:off x="5466525" y="47741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13"/>
            <p:cNvSpPr/>
            <p:nvPr/>
          </p:nvSpPr>
          <p:spPr>
            <a:xfrm>
              <a:off x="5742675" y="47946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13"/>
            <p:cNvSpPr/>
            <p:nvPr/>
          </p:nvSpPr>
          <p:spPr>
            <a:xfrm>
              <a:off x="6018625" y="4815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13"/>
            <p:cNvSpPr/>
            <p:nvPr/>
          </p:nvSpPr>
          <p:spPr>
            <a:xfrm>
              <a:off x="6294750" y="48359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13"/>
            <p:cNvSpPr/>
            <p:nvPr/>
          </p:nvSpPr>
          <p:spPr>
            <a:xfrm>
              <a:off x="6570900" y="48564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3"/>
            <p:cNvSpPr/>
            <p:nvPr/>
          </p:nvSpPr>
          <p:spPr>
            <a:xfrm>
              <a:off x="6847050" y="48769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13"/>
            <p:cNvSpPr/>
            <p:nvPr/>
          </p:nvSpPr>
          <p:spPr>
            <a:xfrm>
              <a:off x="238125" y="4661775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6" y="1"/>
                  </a:moveTo>
                  <a:lnTo>
                    <a:pt x="0" y="233"/>
                  </a:lnTo>
                  <a:lnTo>
                    <a:pt x="9529" y="938"/>
                  </a:lnTo>
                  <a:lnTo>
                    <a:pt x="9545" y="715"/>
                  </a:lnTo>
                  <a:lnTo>
                    <a:pt x="16" y="1"/>
                  </a:lnTo>
                  <a:close/>
                  <a:moveTo>
                    <a:pt x="9778" y="731"/>
                  </a:moveTo>
                  <a:lnTo>
                    <a:pt x="9760" y="954"/>
                  </a:lnTo>
                  <a:lnTo>
                    <a:pt x="20575" y="1768"/>
                  </a:lnTo>
                  <a:lnTo>
                    <a:pt x="20591" y="1535"/>
                  </a:lnTo>
                  <a:lnTo>
                    <a:pt x="9778" y="731"/>
                  </a:lnTo>
                  <a:close/>
                  <a:moveTo>
                    <a:pt x="20824" y="1551"/>
                  </a:moveTo>
                  <a:lnTo>
                    <a:pt x="20806" y="1784"/>
                  </a:lnTo>
                  <a:lnTo>
                    <a:pt x="31620" y="2588"/>
                  </a:lnTo>
                  <a:lnTo>
                    <a:pt x="31636" y="2357"/>
                  </a:lnTo>
                  <a:lnTo>
                    <a:pt x="20824" y="1551"/>
                  </a:lnTo>
                  <a:close/>
                  <a:moveTo>
                    <a:pt x="31869" y="2373"/>
                  </a:moveTo>
                  <a:lnTo>
                    <a:pt x="31843" y="2606"/>
                  </a:lnTo>
                  <a:lnTo>
                    <a:pt x="42666" y="3410"/>
                  </a:lnTo>
                  <a:lnTo>
                    <a:pt x="42682" y="3185"/>
                  </a:lnTo>
                  <a:lnTo>
                    <a:pt x="31869" y="2373"/>
                  </a:lnTo>
                  <a:close/>
                  <a:moveTo>
                    <a:pt x="42905" y="3203"/>
                  </a:moveTo>
                  <a:lnTo>
                    <a:pt x="42889" y="3426"/>
                  </a:lnTo>
                  <a:lnTo>
                    <a:pt x="53702" y="4238"/>
                  </a:lnTo>
                  <a:lnTo>
                    <a:pt x="53720" y="4007"/>
                  </a:lnTo>
                  <a:lnTo>
                    <a:pt x="42905" y="3203"/>
                  </a:lnTo>
                  <a:close/>
                  <a:moveTo>
                    <a:pt x="53951" y="4023"/>
                  </a:moveTo>
                  <a:lnTo>
                    <a:pt x="53935" y="4256"/>
                  </a:lnTo>
                  <a:lnTo>
                    <a:pt x="64747" y="5060"/>
                  </a:lnTo>
                  <a:lnTo>
                    <a:pt x="64765" y="4827"/>
                  </a:lnTo>
                  <a:lnTo>
                    <a:pt x="53951" y="4023"/>
                  </a:lnTo>
                  <a:close/>
                  <a:moveTo>
                    <a:pt x="64996" y="4845"/>
                  </a:moveTo>
                  <a:lnTo>
                    <a:pt x="64980" y="5076"/>
                  </a:lnTo>
                  <a:lnTo>
                    <a:pt x="75793" y="5880"/>
                  </a:lnTo>
                  <a:lnTo>
                    <a:pt x="75811" y="5657"/>
                  </a:lnTo>
                  <a:lnTo>
                    <a:pt x="64996" y="4845"/>
                  </a:lnTo>
                  <a:close/>
                  <a:moveTo>
                    <a:pt x="76034" y="5673"/>
                  </a:moveTo>
                  <a:lnTo>
                    <a:pt x="76018" y="5898"/>
                  </a:lnTo>
                  <a:lnTo>
                    <a:pt x="86831" y="6710"/>
                  </a:lnTo>
                  <a:lnTo>
                    <a:pt x="86857" y="6477"/>
                  </a:lnTo>
                  <a:lnTo>
                    <a:pt x="76034" y="5673"/>
                  </a:lnTo>
                  <a:close/>
                  <a:moveTo>
                    <a:pt x="87080" y="6495"/>
                  </a:moveTo>
                  <a:lnTo>
                    <a:pt x="87064" y="6726"/>
                  </a:lnTo>
                  <a:lnTo>
                    <a:pt x="97876" y="7532"/>
                  </a:lnTo>
                  <a:lnTo>
                    <a:pt x="97894" y="7299"/>
                  </a:lnTo>
                  <a:lnTo>
                    <a:pt x="87080" y="6495"/>
                  </a:lnTo>
                  <a:close/>
                  <a:moveTo>
                    <a:pt x="98125" y="7315"/>
                  </a:moveTo>
                  <a:lnTo>
                    <a:pt x="98109" y="7547"/>
                  </a:lnTo>
                  <a:lnTo>
                    <a:pt x="108922" y="8352"/>
                  </a:lnTo>
                  <a:lnTo>
                    <a:pt x="108940" y="8129"/>
                  </a:lnTo>
                  <a:lnTo>
                    <a:pt x="98125" y="7315"/>
                  </a:lnTo>
                  <a:close/>
                  <a:moveTo>
                    <a:pt x="109171" y="8145"/>
                  </a:moveTo>
                  <a:lnTo>
                    <a:pt x="109155" y="8367"/>
                  </a:lnTo>
                  <a:lnTo>
                    <a:pt x="119968" y="9173"/>
                  </a:lnTo>
                  <a:lnTo>
                    <a:pt x="119986" y="8949"/>
                  </a:lnTo>
                  <a:lnTo>
                    <a:pt x="109171" y="8145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5" y="10001"/>
                  </a:lnTo>
                  <a:lnTo>
                    <a:pt x="131021" y="9771"/>
                  </a:lnTo>
                  <a:lnTo>
                    <a:pt x="120209" y="8964"/>
                  </a:lnTo>
                  <a:close/>
                  <a:moveTo>
                    <a:pt x="131254" y="9786"/>
                  </a:moveTo>
                  <a:lnTo>
                    <a:pt x="131238" y="10019"/>
                  </a:lnTo>
                  <a:lnTo>
                    <a:pt x="142051" y="10823"/>
                  </a:lnTo>
                  <a:lnTo>
                    <a:pt x="142067" y="10590"/>
                  </a:lnTo>
                  <a:lnTo>
                    <a:pt x="131254" y="9786"/>
                  </a:lnTo>
                  <a:close/>
                  <a:moveTo>
                    <a:pt x="142300" y="10616"/>
                  </a:moveTo>
                  <a:lnTo>
                    <a:pt x="142284" y="10839"/>
                  </a:lnTo>
                  <a:lnTo>
                    <a:pt x="153097" y="11643"/>
                  </a:lnTo>
                  <a:lnTo>
                    <a:pt x="153113" y="11420"/>
                  </a:lnTo>
                  <a:lnTo>
                    <a:pt x="142300" y="10616"/>
                  </a:lnTo>
                  <a:close/>
                  <a:moveTo>
                    <a:pt x="153345" y="11436"/>
                  </a:moveTo>
                  <a:lnTo>
                    <a:pt x="153330" y="11669"/>
                  </a:lnTo>
                  <a:lnTo>
                    <a:pt x="164142" y="12473"/>
                  </a:lnTo>
                  <a:lnTo>
                    <a:pt x="164158" y="12240"/>
                  </a:lnTo>
                  <a:lnTo>
                    <a:pt x="153345" y="11436"/>
                  </a:lnTo>
                  <a:close/>
                  <a:moveTo>
                    <a:pt x="164383" y="12258"/>
                  </a:moveTo>
                  <a:lnTo>
                    <a:pt x="164367" y="12489"/>
                  </a:lnTo>
                  <a:lnTo>
                    <a:pt x="175180" y="13293"/>
                  </a:lnTo>
                  <a:lnTo>
                    <a:pt x="175196" y="13062"/>
                  </a:lnTo>
                  <a:lnTo>
                    <a:pt x="164383" y="12258"/>
                  </a:lnTo>
                  <a:close/>
                  <a:moveTo>
                    <a:pt x="175429" y="13086"/>
                  </a:moveTo>
                  <a:lnTo>
                    <a:pt x="175413" y="13311"/>
                  </a:lnTo>
                  <a:lnTo>
                    <a:pt x="186226" y="14115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4" y="13908"/>
                  </a:moveTo>
                  <a:lnTo>
                    <a:pt x="186459" y="14139"/>
                  </a:lnTo>
                  <a:lnTo>
                    <a:pt x="197271" y="14945"/>
                  </a:lnTo>
                  <a:lnTo>
                    <a:pt x="197287" y="14712"/>
                  </a:lnTo>
                  <a:lnTo>
                    <a:pt x="186474" y="13908"/>
                  </a:lnTo>
                  <a:close/>
                  <a:moveTo>
                    <a:pt x="197520" y="14728"/>
                  </a:moveTo>
                  <a:lnTo>
                    <a:pt x="197494" y="14961"/>
                  </a:lnTo>
                  <a:lnTo>
                    <a:pt x="208317" y="15765"/>
                  </a:lnTo>
                  <a:lnTo>
                    <a:pt x="208333" y="15532"/>
                  </a:lnTo>
                  <a:lnTo>
                    <a:pt x="197520" y="14728"/>
                  </a:lnTo>
                  <a:close/>
                  <a:moveTo>
                    <a:pt x="208558" y="15550"/>
                  </a:moveTo>
                  <a:lnTo>
                    <a:pt x="208540" y="15781"/>
                  </a:lnTo>
                  <a:lnTo>
                    <a:pt x="219355" y="16587"/>
                  </a:lnTo>
                  <a:lnTo>
                    <a:pt x="219371" y="16362"/>
                  </a:lnTo>
                  <a:lnTo>
                    <a:pt x="208558" y="15550"/>
                  </a:lnTo>
                  <a:close/>
                  <a:moveTo>
                    <a:pt x="219603" y="16378"/>
                  </a:moveTo>
                  <a:lnTo>
                    <a:pt x="219586" y="16603"/>
                  </a:lnTo>
                  <a:lnTo>
                    <a:pt x="230400" y="17415"/>
                  </a:lnTo>
                  <a:lnTo>
                    <a:pt x="230416" y="17184"/>
                  </a:lnTo>
                  <a:lnTo>
                    <a:pt x="219603" y="16378"/>
                  </a:lnTo>
                  <a:close/>
                  <a:moveTo>
                    <a:pt x="230649" y="17200"/>
                  </a:moveTo>
                  <a:lnTo>
                    <a:pt x="230631" y="17433"/>
                  </a:lnTo>
                  <a:lnTo>
                    <a:pt x="241446" y="18237"/>
                  </a:lnTo>
                  <a:lnTo>
                    <a:pt x="241462" y="18004"/>
                  </a:lnTo>
                  <a:lnTo>
                    <a:pt x="230649" y="17200"/>
                  </a:lnTo>
                  <a:close/>
                  <a:moveTo>
                    <a:pt x="241687" y="18020"/>
                  </a:moveTo>
                  <a:lnTo>
                    <a:pt x="241669" y="18253"/>
                  </a:lnTo>
                  <a:lnTo>
                    <a:pt x="252484" y="19057"/>
                  </a:lnTo>
                  <a:lnTo>
                    <a:pt x="252508" y="18834"/>
                  </a:lnTo>
                  <a:lnTo>
                    <a:pt x="241687" y="18020"/>
                  </a:lnTo>
                  <a:close/>
                  <a:moveTo>
                    <a:pt x="252732" y="18850"/>
                  </a:moveTo>
                  <a:lnTo>
                    <a:pt x="252715" y="19075"/>
                  </a:lnTo>
                  <a:lnTo>
                    <a:pt x="263529" y="19887"/>
                  </a:lnTo>
                  <a:lnTo>
                    <a:pt x="263545" y="19654"/>
                  </a:lnTo>
                  <a:lnTo>
                    <a:pt x="252732" y="18850"/>
                  </a:lnTo>
                  <a:close/>
                  <a:moveTo>
                    <a:pt x="263778" y="19672"/>
                  </a:moveTo>
                  <a:lnTo>
                    <a:pt x="263760" y="19903"/>
                  </a:lnTo>
                  <a:lnTo>
                    <a:pt x="273289" y="20607"/>
                  </a:lnTo>
                  <a:lnTo>
                    <a:pt x="273305" y="20384"/>
                  </a:lnTo>
                  <a:lnTo>
                    <a:pt x="263778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13"/>
            <p:cNvSpPr/>
            <p:nvPr/>
          </p:nvSpPr>
          <p:spPr>
            <a:xfrm>
              <a:off x="476350" y="4679650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13"/>
            <p:cNvSpPr/>
            <p:nvPr/>
          </p:nvSpPr>
          <p:spPr>
            <a:xfrm>
              <a:off x="752475" y="47001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3"/>
            <p:cNvSpPr/>
            <p:nvPr/>
          </p:nvSpPr>
          <p:spPr>
            <a:xfrm>
              <a:off x="1028625" y="47207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3"/>
            <p:cNvSpPr/>
            <p:nvPr/>
          </p:nvSpPr>
          <p:spPr>
            <a:xfrm>
              <a:off x="1304775" y="4741375"/>
              <a:ext cx="5975" cy="6050"/>
            </a:xfrm>
            <a:custGeom>
              <a:avLst/>
              <a:gdLst/>
              <a:ahLst/>
              <a:cxnLst/>
              <a:rect l="l" t="t" r="r" b="b"/>
              <a:pathLst>
                <a:path w="239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2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3"/>
            <p:cNvSpPr/>
            <p:nvPr/>
          </p:nvSpPr>
          <p:spPr>
            <a:xfrm>
              <a:off x="1580650" y="47619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3"/>
            <p:cNvSpPr/>
            <p:nvPr/>
          </p:nvSpPr>
          <p:spPr>
            <a:xfrm>
              <a:off x="1856800" y="478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3"/>
            <p:cNvSpPr/>
            <p:nvPr/>
          </p:nvSpPr>
          <p:spPr>
            <a:xfrm>
              <a:off x="2132950" y="480317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42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3"/>
            <p:cNvSpPr/>
            <p:nvPr/>
          </p:nvSpPr>
          <p:spPr>
            <a:xfrm>
              <a:off x="2408875" y="4823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3"/>
            <p:cNvSpPr/>
            <p:nvPr/>
          </p:nvSpPr>
          <p:spPr>
            <a:xfrm>
              <a:off x="2685025" y="4844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3"/>
            <p:cNvSpPr/>
            <p:nvPr/>
          </p:nvSpPr>
          <p:spPr>
            <a:xfrm>
              <a:off x="2961175" y="486497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3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3"/>
            <p:cNvSpPr/>
            <p:nvPr/>
          </p:nvSpPr>
          <p:spPr>
            <a:xfrm>
              <a:off x="3237300" y="48854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1"/>
                  </a:moveTo>
                  <a:lnTo>
                    <a:pt x="1" y="225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3"/>
            <p:cNvSpPr/>
            <p:nvPr/>
          </p:nvSpPr>
          <p:spPr>
            <a:xfrm>
              <a:off x="3513250" y="4906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3"/>
            <p:cNvSpPr/>
            <p:nvPr/>
          </p:nvSpPr>
          <p:spPr>
            <a:xfrm>
              <a:off x="3789400" y="4926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13"/>
            <p:cNvSpPr/>
            <p:nvPr/>
          </p:nvSpPr>
          <p:spPr>
            <a:xfrm>
              <a:off x="4065525" y="4947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13"/>
            <p:cNvSpPr/>
            <p:nvPr/>
          </p:nvSpPr>
          <p:spPr>
            <a:xfrm>
              <a:off x="4341675" y="49677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13"/>
            <p:cNvSpPr/>
            <p:nvPr/>
          </p:nvSpPr>
          <p:spPr>
            <a:xfrm>
              <a:off x="4617625" y="49883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13"/>
            <p:cNvSpPr/>
            <p:nvPr/>
          </p:nvSpPr>
          <p:spPr>
            <a:xfrm>
              <a:off x="4893750" y="5009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13"/>
            <p:cNvSpPr/>
            <p:nvPr/>
          </p:nvSpPr>
          <p:spPr>
            <a:xfrm>
              <a:off x="5169900" y="50295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13"/>
            <p:cNvSpPr/>
            <p:nvPr/>
          </p:nvSpPr>
          <p:spPr>
            <a:xfrm>
              <a:off x="5446050" y="5050075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13"/>
            <p:cNvSpPr/>
            <p:nvPr/>
          </p:nvSpPr>
          <p:spPr>
            <a:xfrm>
              <a:off x="5721975" y="50708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13"/>
            <p:cNvSpPr/>
            <p:nvPr/>
          </p:nvSpPr>
          <p:spPr>
            <a:xfrm>
              <a:off x="5998125" y="50913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13"/>
            <p:cNvSpPr/>
            <p:nvPr/>
          </p:nvSpPr>
          <p:spPr>
            <a:xfrm>
              <a:off x="6274275" y="511185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13"/>
            <p:cNvSpPr/>
            <p:nvPr/>
          </p:nvSpPr>
          <p:spPr>
            <a:xfrm>
              <a:off x="6550200" y="51326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5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49" y="1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13"/>
            <p:cNvSpPr/>
            <p:nvPr/>
          </p:nvSpPr>
          <p:spPr>
            <a:xfrm>
              <a:off x="6826350" y="5153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9" name="Google Shape;4399;p13"/>
          <p:cNvSpPr/>
          <p:nvPr/>
        </p:nvSpPr>
        <p:spPr>
          <a:xfrm>
            <a:off x="411150" y="337500"/>
            <a:ext cx="8321700" cy="44685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0" name="Google Shape;4400;p13"/>
          <p:cNvSpPr txBox="1">
            <a:spLocks noGrp="1"/>
          </p:cNvSpPr>
          <p:nvPr>
            <p:ph type="title"/>
          </p:nvPr>
        </p:nvSpPr>
        <p:spPr>
          <a:xfrm>
            <a:off x="1790313" y="1414450"/>
            <a:ext cx="2620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01" name="Google Shape;4401;p13"/>
          <p:cNvSpPr txBox="1">
            <a:spLocks noGrp="1"/>
          </p:cNvSpPr>
          <p:nvPr>
            <p:ph type="title" idx="2" hasCustomPrompt="1"/>
          </p:nvPr>
        </p:nvSpPr>
        <p:spPr>
          <a:xfrm>
            <a:off x="916413" y="1414450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02" name="Google Shape;4402;p13"/>
          <p:cNvSpPr txBox="1">
            <a:spLocks noGrp="1"/>
          </p:cNvSpPr>
          <p:nvPr>
            <p:ph type="subTitle" idx="1"/>
          </p:nvPr>
        </p:nvSpPr>
        <p:spPr>
          <a:xfrm>
            <a:off x="1790313" y="1995755"/>
            <a:ext cx="2620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3" name="Google Shape;4403;p13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04" name="Google Shape;4404;p13"/>
          <p:cNvSpPr txBox="1">
            <a:spLocks noGrp="1"/>
          </p:cNvSpPr>
          <p:nvPr>
            <p:ph type="title" idx="4"/>
          </p:nvPr>
        </p:nvSpPr>
        <p:spPr>
          <a:xfrm>
            <a:off x="1790313" y="3098800"/>
            <a:ext cx="2620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05" name="Google Shape;4405;p13"/>
          <p:cNvSpPr txBox="1">
            <a:spLocks noGrp="1"/>
          </p:cNvSpPr>
          <p:nvPr>
            <p:ph type="title" idx="5" hasCustomPrompt="1"/>
          </p:nvPr>
        </p:nvSpPr>
        <p:spPr>
          <a:xfrm>
            <a:off x="916413" y="3098800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06" name="Google Shape;4406;p13"/>
          <p:cNvSpPr txBox="1">
            <a:spLocks noGrp="1"/>
          </p:cNvSpPr>
          <p:nvPr>
            <p:ph type="subTitle" idx="6"/>
          </p:nvPr>
        </p:nvSpPr>
        <p:spPr>
          <a:xfrm>
            <a:off x="1790313" y="3680105"/>
            <a:ext cx="2620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7" name="Google Shape;4407;p13"/>
          <p:cNvSpPr txBox="1">
            <a:spLocks noGrp="1"/>
          </p:cNvSpPr>
          <p:nvPr>
            <p:ph type="title" idx="7"/>
          </p:nvPr>
        </p:nvSpPr>
        <p:spPr>
          <a:xfrm>
            <a:off x="5607388" y="1414450"/>
            <a:ext cx="2620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08" name="Google Shape;4408;p13"/>
          <p:cNvSpPr txBox="1">
            <a:spLocks noGrp="1"/>
          </p:cNvSpPr>
          <p:nvPr>
            <p:ph type="title" idx="8" hasCustomPrompt="1"/>
          </p:nvPr>
        </p:nvSpPr>
        <p:spPr>
          <a:xfrm>
            <a:off x="4733488" y="1414450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09" name="Google Shape;4409;p13"/>
          <p:cNvSpPr txBox="1">
            <a:spLocks noGrp="1"/>
          </p:cNvSpPr>
          <p:nvPr>
            <p:ph type="subTitle" idx="9"/>
          </p:nvPr>
        </p:nvSpPr>
        <p:spPr>
          <a:xfrm>
            <a:off x="5607388" y="1995755"/>
            <a:ext cx="2620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0" name="Google Shape;4410;p13"/>
          <p:cNvSpPr txBox="1">
            <a:spLocks noGrp="1"/>
          </p:cNvSpPr>
          <p:nvPr>
            <p:ph type="title" idx="13"/>
          </p:nvPr>
        </p:nvSpPr>
        <p:spPr>
          <a:xfrm>
            <a:off x="5607388" y="3098800"/>
            <a:ext cx="2620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11" name="Google Shape;4411;p13"/>
          <p:cNvSpPr txBox="1">
            <a:spLocks noGrp="1"/>
          </p:cNvSpPr>
          <p:nvPr>
            <p:ph type="title" idx="14" hasCustomPrompt="1"/>
          </p:nvPr>
        </p:nvSpPr>
        <p:spPr>
          <a:xfrm>
            <a:off x="4733488" y="3098800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12" name="Google Shape;4412;p13"/>
          <p:cNvSpPr txBox="1">
            <a:spLocks noGrp="1"/>
          </p:cNvSpPr>
          <p:nvPr>
            <p:ph type="subTitle" idx="15"/>
          </p:nvPr>
        </p:nvSpPr>
        <p:spPr>
          <a:xfrm>
            <a:off x="5607388" y="3680105"/>
            <a:ext cx="2620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3" name="Google Shape;4413;p13"/>
          <p:cNvSpPr/>
          <p:nvPr/>
        </p:nvSpPr>
        <p:spPr>
          <a:xfrm rot="7674335" flipH="1">
            <a:off x="113805" y="78669"/>
            <a:ext cx="237632" cy="337721"/>
          </a:xfrm>
          <a:custGeom>
            <a:avLst/>
            <a:gdLst/>
            <a:ahLst/>
            <a:cxnLst/>
            <a:rect l="l" t="t" r="r" b="b"/>
            <a:pathLst>
              <a:path w="6503" h="9242" extrusionOk="0">
                <a:moveTo>
                  <a:pt x="491" y="1"/>
                </a:moveTo>
                <a:lnTo>
                  <a:pt x="491" y="1"/>
                </a:lnTo>
                <a:cubicBezTo>
                  <a:pt x="1098" y="1561"/>
                  <a:pt x="1776" y="3095"/>
                  <a:pt x="2519" y="4591"/>
                </a:cubicBezTo>
                <a:cubicBezTo>
                  <a:pt x="2519" y="4591"/>
                  <a:pt x="781" y="5748"/>
                  <a:pt x="0" y="6469"/>
                </a:cubicBezTo>
                <a:cubicBezTo>
                  <a:pt x="113" y="6476"/>
                  <a:pt x="226" y="6479"/>
                  <a:pt x="339" y="6479"/>
                </a:cubicBezTo>
                <a:cubicBezTo>
                  <a:pt x="1289" y="6479"/>
                  <a:pt x="2239" y="6257"/>
                  <a:pt x="3090" y="5834"/>
                </a:cubicBezTo>
                <a:cubicBezTo>
                  <a:pt x="3773" y="7028"/>
                  <a:pt x="4553" y="8165"/>
                  <a:pt x="5409" y="9241"/>
                </a:cubicBezTo>
                <a:cubicBezTo>
                  <a:pt x="4871" y="7778"/>
                  <a:pt x="4327" y="6318"/>
                  <a:pt x="3790" y="4855"/>
                </a:cubicBezTo>
                <a:cubicBezTo>
                  <a:pt x="4811" y="4322"/>
                  <a:pt x="5738" y="3606"/>
                  <a:pt x="6502" y="2751"/>
                </a:cubicBezTo>
                <a:lnTo>
                  <a:pt x="6502" y="2751"/>
                </a:lnTo>
                <a:cubicBezTo>
                  <a:pt x="5355" y="2987"/>
                  <a:pt x="4242" y="3374"/>
                  <a:pt x="3197" y="3908"/>
                </a:cubicBezTo>
                <a:cubicBezTo>
                  <a:pt x="2412" y="2530"/>
                  <a:pt x="1502" y="1222"/>
                  <a:pt x="49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4" name="Google Shape;4414;p13"/>
          <p:cNvSpPr/>
          <p:nvPr/>
        </p:nvSpPr>
        <p:spPr>
          <a:xfrm rot="10800000" flipH="1">
            <a:off x="8813549" y="4397370"/>
            <a:ext cx="275738" cy="233553"/>
          </a:xfrm>
          <a:custGeom>
            <a:avLst/>
            <a:gdLst/>
            <a:ahLst/>
            <a:cxnLst/>
            <a:rect l="l" t="t" r="r" b="b"/>
            <a:pathLst>
              <a:path w="6922" h="5863" extrusionOk="0">
                <a:moveTo>
                  <a:pt x="3205" y="1"/>
                </a:moveTo>
                <a:cubicBezTo>
                  <a:pt x="3142" y="1"/>
                  <a:pt x="3078" y="8"/>
                  <a:pt x="3014" y="23"/>
                </a:cubicBezTo>
                <a:cubicBezTo>
                  <a:pt x="2702" y="99"/>
                  <a:pt x="2470" y="357"/>
                  <a:pt x="2309" y="631"/>
                </a:cubicBezTo>
                <a:cubicBezTo>
                  <a:pt x="2018" y="1137"/>
                  <a:pt x="1933" y="1848"/>
                  <a:pt x="2341" y="2268"/>
                </a:cubicBezTo>
                <a:cubicBezTo>
                  <a:pt x="2078" y="2042"/>
                  <a:pt x="1733" y="1929"/>
                  <a:pt x="1387" y="1929"/>
                </a:cubicBezTo>
                <a:cubicBezTo>
                  <a:pt x="1048" y="1929"/>
                  <a:pt x="709" y="2038"/>
                  <a:pt x="448" y="2257"/>
                </a:cubicBezTo>
                <a:cubicBezTo>
                  <a:pt x="275" y="2402"/>
                  <a:pt x="130" y="2596"/>
                  <a:pt x="86" y="2822"/>
                </a:cubicBezTo>
                <a:cubicBezTo>
                  <a:pt x="1" y="3242"/>
                  <a:pt x="307" y="3678"/>
                  <a:pt x="706" y="3850"/>
                </a:cubicBezTo>
                <a:cubicBezTo>
                  <a:pt x="897" y="3934"/>
                  <a:pt x="1105" y="3968"/>
                  <a:pt x="1315" y="3968"/>
                </a:cubicBezTo>
                <a:cubicBezTo>
                  <a:pt x="1537" y="3968"/>
                  <a:pt x="1763" y="3930"/>
                  <a:pt x="1976" y="3872"/>
                </a:cubicBezTo>
                <a:lnTo>
                  <a:pt x="1976" y="3872"/>
                </a:lnTo>
                <a:cubicBezTo>
                  <a:pt x="1690" y="4404"/>
                  <a:pt x="1475" y="5109"/>
                  <a:pt x="1869" y="5567"/>
                </a:cubicBezTo>
                <a:cubicBezTo>
                  <a:pt x="2037" y="5766"/>
                  <a:pt x="2295" y="5862"/>
                  <a:pt x="2556" y="5862"/>
                </a:cubicBezTo>
                <a:cubicBezTo>
                  <a:pt x="2753" y="5862"/>
                  <a:pt x="2952" y="5808"/>
                  <a:pt x="3116" y="5701"/>
                </a:cubicBezTo>
                <a:cubicBezTo>
                  <a:pt x="3504" y="5454"/>
                  <a:pt x="3714" y="4990"/>
                  <a:pt x="3741" y="4533"/>
                </a:cubicBezTo>
                <a:cubicBezTo>
                  <a:pt x="3896" y="4975"/>
                  <a:pt x="4214" y="5378"/>
                  <a:pt x="4651" y="5539"/>
                </a:cubicBezTo>
                <a:cubicBezTo>
                  <a:pt x="4769" y="5583"/>
                  <a:pt x="4896" y="5605"/>
                  <a:pt x="5024" y="5605"/>
                </a:cubicBezTo>
                <a:cubicBezTo>
                  <a:pt x="5364" y="5605"/>
                  <a:pt x="5703" y="5450"/>
                  <a:pt x="5873" y="5152"/>
                </a:cubicBezTo>
                <a:cubicBezTo>
                  <a:pt x="6174" y="4625"/>
                  <a:pt x="5824" y="3952"/>
                  <a:pt x="5361" y="3559"/>
                </a:cubicBezTo>
                <a:lnTo>
                  <a:pt x="5361" y="3559"/>
                </a:lnTo>
                <a:cubicBezTo>
                  <a:pt x="5471" y="3606"/>
                  <a:pt x="5586" y="3628"/>
                  <a:pt x="5701" y="3628"/>
                </a:cubicBezTo>
                <a:cubicBezTo>
                  <a:pt x="6167" y="3628"/>
                  <a:pt x="6638" y="3276"/>
                  <a:pt x="6819" y="2827"/>
                </a:cubicBezTo>
                <a:cubicBezTo>
                  <a:pt x="6884" y="2660"/>
                  <a:pt x="6921" y="2483"/>
                  <a:pt x="6889" y="2305"/>
                </a:cubicBezTo>
                <a:cubicBezTo>
                  <a:pt x="6814" y="1896"/>
                  <a:pt x="6378" y="1676"/>
                  <a:pt x="5990" y="1664"/>
                </a:cubicBezTo>
                <a:cubicBezTo>
                  <a:pt x="5985" y="1664"/>
                  <a:pt x="5979" y="1664"/>
                  <a:pt x="5974" y="1664"/>
                </a:cubicBezTo>
                <a:cubicBezTo>
                  <a:pt x="5591" y="1664"/>
                  <a:pt x="4780" y="2009"/>
                  <a:pt x="4780" y="2009"/>
                </a:cubicBezTo>
                <a:cubicBezTo>
                  <a:pt x="4780" y="2009"/>
                  <a:pt x="4484" y="1051"/>
                  <a:pt x="4333" y="793"/>
                </a:cubicBezTo>
                <a:cubicBezTo>
                  <a:pt x="4109" y="404"/>
                  <a:pt x="3680" y="1"/>
                  <a:pt x="32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5" name="Google Shape;4415;p13"/>
          <p:cNvSpPr/>
          <p:nvPr/>
        </p:nvSpPr>
        <p:spPr>
          <a:xfrm rot="10800000" flipH="1">
            <a:off x="3656143" y="4840514"/>
            <a:ext cx="176134" cy="164528"/>
          </a:xfrm>
          <a:custGeom>
            <a:avLst/>
            <a:gdLst/>
            <a:ahLst/>
            <a:cxnLst/>
            <a:rect l="l" t="t" r="r" b="b"/>
            <a:pathLst>
              <a:path w="3445" h="3218" extrusionOk="0">
                <a:moveTo>
                  <a:pt x="1987" y="0"/>
                </a:moveTo>
                <a:cubicBezTo>
                  <a:pt x="1446" y="0"/>
                  <a:pt x="877" y="224"/>
                  <a:pt x="528" y="567"/>
                </a:cubicBezTo>
                <a:cubicBezTo>
                  <a:pt x="307" y="777"/>
                  <a:pt x="134" y="1052"/>
                  <a:pt x="81" y="1348"/>
                </a:cubicBezTo>
                <a:cubicBezTo>
                  <a:pt x="0" y="1778"/>
                  <a:pt x="151" y="2219"/>
                  <a:pt x="372" y="2590"/>
                </a:cubicBezTo>
                <a:cubicBezTo>
                  <a:pt x="464" y="2746"/>
                  <a:pt x="566" y="2898"/>
                  <a:pt x="705" y="3005"/>
                </a:cubicBezTo>
                <a:cubicBezTo>
                  <a:pt x="867" y="3129"/>
                  <a:pt x="1061" y="3193"/>
                  <a:pt x="1259" y="3209"/>
                </a:cubicBezTo>
                <a:cubicBezTo>
                  <a:pt x="1312" y="3215"/>
                  <a:pt x="1365" y="3217"/>
                  <a:pt x="1417" y="3217"/>
                </a:cubicBezTo>
                <a:cubicBezTo>
                  <a:pt x="1810" y="3217"/>
                  <a:pt x="2196" y="3061"/>
                  <a:pt x="2519" y="2833"/>
                </a:cubicBezTo>
                <a:cubicBezTo>
                  <a:pt x="2702" y="2699"/>
                  <a:pt x="2874" y="2537"/>
                  <a:pt x="2993" y="2343"/>
                </a:cubicBezTo>
                <a:cubicBezTo>
                  <a:pt x="3338" y="1762"/>
                  <a:pt x="3445" y="605"/>
                  <a:pt x="2777" y="201"/>
                </a:cubicBezTo>
                <a:cubicBezTo>
                  <a:pt x="2546" y="62"/>
                  <a:pt x="2270" y="0"/>
                  <a:pt x="1987" y="0"/>
                </a:cubicBezTo>
                <a:close/>
              </a:path>
            </a:pathLst>
          </a:custGeom>
          <a:solidFill>
            <a:srgbClr val="F72A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6" name="Google Shape;4416;p13"/>
          <p:cNvSpPr/>
          <p:nvPr/>
        </p:nvSpPr>
        <p:spPr>
          <a:xfrm rot="10800000" flipH="1">
            <a:off x="3096968" y="93116"/>
            <a:ext cx="176185" cy="164682"/>
          </a:xfrm>
          <a:custGeom>
            <a:avLst/>
            <a:gdLst/>
            <a:ahLst/>
            <a:cxnLst/>
            <a:rect l="l" t="t" r="r" b="b"/>
            <a:pathLst>
              <a:path w="3446" h="3221" extrusionOk="0">
                <a:moveTo>
                  <a:pt x="1982" y="1"/>
                </a:moveTo>
                <a:cubicBezTo>
                  <a:pt x="1443" y="1"/>
                  <a:pt x="877" y="225"/>
                  <a:pt x="529" y="566"/>
                </a:cubicBezTo>
                <a:cubicBezTo>
                  <a:pt x="308" y="775"/>
                  <a:pt x="135" y="1050"/>
                  <a:pt x="82" y="1346"/>
                </a:cubicBezTo>
                <a:cubicBezTo>
                  <a:pt x="1" y="1776"/>
                  <a:pt x="152" y="2218"/>
                  <a:pt x="373" y="2595"/>
                </a:cubicBezTo>
                <a:cubicBezTo>
                  <a:pt x="465" y="2745"/>
                  <a:pt x="567" y="2896"/>
                  <a:pt x="706" y="3003"/>
                </a:cubicBezTo>
                <a:cubicBezTo>
                  <a:pt x="868" y="3127"/>
                  <a:pt x="1061" y="3192"/>
                  <a:pt x="1260" y="3214"/>
                </a:cubicBezTo>
                <a:cubicBezTo>
                  <a:pt x="1307" y="3218"/>
                  <a:pt x="1354" y="3221"/>
                  <a:pt x="1401" y="3221"/>
                </a:cubicBezTo>
                <a:cubicBezTo>
                  <a:pt x="1800" y="3221"/>
                  <a:pt x="2192" y="3063"/>
                  <a:pt x="2520" y="2832"/>
                </a:cubicBezTo>
                <a:cubicBezTo>
                  <a:pt x="2703" y="2697"/>
                  <a:pt x="2875" y="2541"/>
                  <a:pt x="2994" y="2342"/>
                </a:cubicBezTo>
                <a:cubicBezTo>
                  <a:pt x="3338" y="1761"/>
                  <a:pt x="3446" y="604"/>
                  <a:pt x="2778" y="206"/>
                </a:cubicBezTo>
                <a:cubicBezTo>
                  <a:pt x="2545" y="64"/>
                  <a:pt x="2267" y="1"/>
                  <a:pt x="1982" y="1"/>
                </a:cubicBezTo>
                <a:close/>
              </a:path>
            </a:pathLst>
          </a:custGeom>
          <a:solidFill>
            <a:srgbClr val="383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7" name="Google Shape;4417;p13"/>
          <p:cNvSpPr/>
          <p:nvPr/>
        </p:nvSpPr>
        <p:spPr>
          <a:xfrm rot="10800000" flipH="1">
            <a:off x="8858940" y="3450625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8" name="Google Shape;4418;p13"/>
          <p:cNvSpPr/>
          <p:nvPr/>
        </p:nvSpPr>
        <p:spPr>
          <a:xfrm rot="10800000" flipH="1">
            <a:off x="8858940" y="539163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9" name="Google Shape;4419;p13"/>
          <p:cNvSpPr/>
          <p:nvPr/>
        </p:nvSpPr>
        <p:spPr>
          <a:xfrm rot="10800000" flipH="1">
            <a:off x="91212" y="1249915"/>
            <a:ext cx="176134" cy="164528"/>
          </a:xfrm>
          <a:custGeom>
            <a:avLst/>
            <a:gdLst/>
            <a:ahLst/>
            <a:cxnLst/>
            <a:rect l="l" t="t" r="r" b="b"/>
            <a:pathLst>
              <a:path w="3445" h="3218" extrusionOk="0">
                <a:moveTo>
                  <a:pt x="1987" y="0"/>
                </a:moveTo>
                <a:cubicBezTo>
                  <a:pt x="1446" y="0"/>
                  <a:pt x="877" y="224"/>
                  <a:pt x="528" y="567"/>
                </a:cubicBezTo>
                <a:cubicBezTo>
                  <a:pt x="307" y="777"/>
                  <a:pt x="134" y="1052"/>
                  <a:pt x="81" y="1348"/>
                </a:cubicBezTo>
                <a:cubicBezTo>
                  <a:pt x="0" y="1778"/>
                  <a:pt x="151" y="2219"/>
                  <a:pt x="372" y="2590"/>
                </a:cubicBezTo>
                <a:cubicBezTo>
                  <a:pt x="464" y="2746"/>
                  <a:pt x="566" y="2898"/>
                  <a:pt x="705" y="3005"/>
                </a:cubicBezTo>
                <a:cubicBezTo>
                  <a:pt x="867" y="3129"/>
                  <a:pt x="1061" y="3193"/>
                  <a:pt x="1259" y="3209"/>
                </a:cubicBezTo>
                <a:cubicBezTo>
                  <a:pt x="1312" y="3215"/>
                  <a:pt x="1365" y="3217"/>
                  <a:pt x="1417" y="3217"/>
                </a:cubicBezTo>
                <a:cubicBezTo>
                  <a:pt x="1810" y="3217"/>
                  <a:pt x="2196" y="3061"/>
                  <a:pt x="2519" y="2833"/>
                </a:cubicBezTo>
                <a:cubicBezTo>
                  <a:pt x="2702" y="2699"/>
                  <a:pt x="2874" y="2537"/>
                  <a:pt x="2993" y="2343"/>
                </a:cubicBezTo>
                <a:cubicBezTo>
                  <a:pt x="3338" y="1762"/>
                  <a:pt x="3445" y="605"/>
                  <a:pt x="2777" y="201"/>
                </a:cubicBezTo>
                <a:cubicBezTo>
                  <a:pt x="2546" y="62"/>
                  <a:pt x="2270" y="0"/>
                  <a:pt x="1987" y="0"/>
                </a:cubicBezTo>
                <a:close/>
              </a:path>
            </a:pathLst>
          </a:custGeom>
          <a:solidFill>
            <a:srgbClr val="F72A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0" name="Google Shape;4420;p13"/>
          <p:cNvSpPr/>
          <p:nvPr/>
        </p:nvSpPr>
        <p:spPr>
          <a:xfrm rot="10800000" flipH="1">
            <a:off x="144524" y="4805995"/>
            <a:ext cx="275738" cy="233553"/>
          </a:xfrm>
          <a:custGeom>
            <a:avLst/>
            <a:gdLst/>
            <a:ahLst/>
            <a:cxnLst/>
            <a:rect l="l" t="t" r="r" b="b"/>
            <a:pathLst>
              <a:path w="6922" h="5863" extrusionOk="0">
                <a:moveTo>
                  <a:pt x="3205" y="1"/>
                </a:moveTo>
                <a:cubicBezTo>
                  <a:pt x="3142" y="1"/>
                  <a:pt x="3078" y="8"/>
                  <a:pt x="3014" y="23"/>
                </a:cubicBezTo>
                <a:cubicBezTo>
                  <a:pt x="2702" y="99"/>
                  <a:pt x="2470" y="357"/>
                  <a:pt x="2309" y="631"/>
                </a:cubicBezTo>
                <a:cubicBezTo>
                  <a:pt x="2018" y="1137"/>
                  <a:pt x="1933" y="1848"/>
                  <a:pt x="2341" y="2268"/>
                </a:cubicBezTo>
                <a:cubicBezTo>
                  <a:pt x="2078" y="2042"/>
                  <a:pt x="1733" y="1929"/>
                  <a:pt x="1387" y="1929"/>
                </a:cubicBezTo>
                <a:cubicBezTo>
                  <a:pt x="1048" y="1929"/>
                  <a:pt x="709" y="2038"/>
                  <a:pt x="448" y="2257"/>
                </a:cubicBezTo>
                <a:cubicBezTo>
                  <a:pt x="275" y="2402"/>
                  <a:pt x="130" y="2596"/>
                  <a:pt x="86" y="2822"/>
                </a:cubicBezTo>
                <a:cubicBezTo>
                  <a:pt x="1" y="3242"/>
                  <a:pt x="307" y="3678"/>
                  <a:pt x="706" y="3850"/>
                </a:cubicBezTo>
                <a:cubicBezTo>
                  <a:pt x="897" y="3934"/>
                  <a:pt x="1105" y="3968"/>
                  <a:pt x="1315" y="3968"/>
                </a:cubicBezTo>
                <a:cubicBezTo>
                  <a:pt x="1537" y="3968"/>
                  <a:pt x="1763" y="3930"/>
                  <a:pt x="1976" y="3872"/>
                </a:cubicBezTo>
                <a:lnTo>
                  <a:pt x="1976" y="3872"/>
                </a:lnTo>
                <a:cubicBezTo>
                  <a:pt x="1690" y="4404"/>
                  <a:pt x="1475" y="5109"/>
                  <a:pt x="1869" y="5567"/>
                </a:cubicBezTo>
                <a:cubicBezTo>
                  <a:pt x="2037" y="5766"/>
                  <a:pt x="2295" y="5862"/>
                  <a:pt x="2556" y="5862"/>
                </a:cubicBezTo>
                <a:cubicBezTo>
                  <a:pt x="2753" y="5862"/>
                  <a:pt x="2952" y="5808"/>
                  <a:pt x="3116" y="5701"/>
                </a:cubicBezTo>
                <a:cubicBezTo>
                  <a:pt x="3504" y="5454"/>
                  <a:pt x="3714" y="4990"/>
                  <a:pt x="3741" y="4533"/>
                </a:cubicBezTo>
                <a:cubicBezTo>
                  <a:pt x="3896" y="4975"/>
                  <a:pt x="4214" y="5378"/>
                  <a:pt x="4651" y="5539"/>
                </a:cubicBezTo>
                <a:cubicBezTo>
                  <a:pt x="4769" y="5583"/>
                  <a:pt x="4896" y="5605"/>
                  <a:pt x="5024" y="5605"/>
                </a:cubicBezTo>
                <a:cubicBezTo>
                  <a:pt x="5364" y="5605"/>
                  <a:pt x="5703" y="5450"/>
                  <a:pt x="5873" y="5152"/>
                </a:cubicBezTo>
                <a:cubicBezTo>
                  <a:pt x="6174" y="4625"/>
                  <a:pt x="5824" y="3952"/>
                  <a:pt x="5361" y="3559"/>
                </a:cubicBezTo>
                <a:lnTo>
                  <a:pt x="5361" y="3559"/>
                </a:lnTo>
                <a:cubicBezTo>
                  <a:pt x="5471" y="3606"/>
                  <a:pt x="5586" y="3628"/>
                  <a:pt x="5701" y="3628"/>
                </a:cubicBezTo>
                <a:cubicBezTo>
                  <a:pt x="6167" y="3628"/>
                  <a:pt x="6638" y="3276"/>
                  <a:pt x="6819" y="2827"/>
                </a:cubicBezTo>
                <a:cubicBezTo>
                  <a:pt x="6884" y="2660"/>
                  <a:pt x="6921" y="2483"/>
                  <a:pt x="6889" y="2305"/>
                </a:cubicBezTo>
                <a:cubicBezTo>
                  <a:pt x="6814" y="1896"/>
                  <a:pt x="6378" y="1676"/>
                  <a:pt x="5990" y="1664"/>
                </a:cubicBezTo>
                <a:cubicBezTo>
                  <a:pt x="5985" y="1664"/>
                  <a:pt x="5979" y="1664"/>
                  <a:pt x="5974" y="1664"/>
                </a:cubicBezTo>
                <a:cubicBezTo>
                  <a:pt x="5591" y="1664"/>
                  <a:pt x="4780" y="2009"/>
                  <a:pt x="4780" y="2009"/>
                </a:cubicBezTo>
                <a:cubicBezTo>
                  <a:pt x="4780" y="2009"/>
                  <a:pt x="4484" y="1051"/>
                  <a:pt x="4333" y="793"/>
                </a:cubicBezTo>
                <a:cubicBezTo>
                  <a:pt x="4109" y="404"/>
                  <a:pt x="3680" y="1"/>
                  <a:pt x="32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1" name="Google Shape;4421;p13"/>
          <p:cNvSpPr/>
          <p:nvPr/>
        </p:nvSpPr>
        <p:spPr>
          <a:xfrm rot="10800000">
            <a:off x="144531" y="3718121"/>
            <a:ext cx="176206" cy="244427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4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2" name="Google Shape;4862;p15"/>
          <p:cNvGrpSpPr/>
          <p:nvPr/>
        </p:nvGrpSpPr>
        <p:grpSpPr>
          <a:xfrm>
            <a:off x="-390642" y="-1007964"/>
            <a:ext cx="9925291" cy="7013000"/>
            <a:chOff x="238125" y="334325"/>
            <a:chExt cx="7141525" cy="5046050"/>
          </a:xfrm>
        </p:grpSpPr>
        <p:sp>
          <p:nvSpPr>
            <p:cNvPr id="4863" name="Google Shape;4863;p15"/>
            <p:cNvSpPr/>
            <p:nvPr/>
          </p:nvSpPr>
          <p:spPr>
            <a:xfrm>
              <a:off x="459925" y="3343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3" y="1"/>
                  </a:moveTo>
                  <a:lnTo>
                    <a:pt x="13028" y="8161"/>
                  </a:lnTo>
                  <a:lnTo>
                    <a:pt x="13261" y="8179"/>
                  </a:lnTo>
                  <a:lnTo>
                    <a:pt x="13866" y="19"/>
                  </a:lnTo>
                  <a:lnTo>
                    <a:pt x="13643" y="1"/>
                  </a:lnTo>
                  <a:close/>
                  <a:moveTo>
                    <a:pt x="13012" y="8386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5" y="8402"/>
                  </a:lnTo>
                  <a:lnTo>
                    <a:pt x="13012" y="8386"/>
                  </a:lnTo>
                  <a:close/>
                  <a:moveTo>
                    <a:pt x="12190" y="19431"/>
                  </a:moveTo>
                  <a:lnTo>
                    <a:pt x="11386" y="30244"/>
                  </a:lnTo>
                  <a:lnTo>
                    <a:pt x="11611" y="30260"/>
                  </a:lnTo>
                  <a:lnTo>
                    <a:pt x="12423" y="19447"/>
                  </a:lnTo>
                  <a:lnTo>
                    <a:pt x="12190" y="19431"/>
                  </a:lnTo>
                  <a:close/>
                  <a:moveTo>
                    <a:pt x="11370" y="30477"/>
                  </a:moveTo>
                  <a:lnTo>
                    <a:pt x="10558" y="41290"/>
                  </a:lnTo>
                  <a:lnTo>
                    <a:pt x="10789" y="41306"/>
                  </a:lnTo>
                  <a:lnTo>
                    <a:pt x="11593" y="30493"/>
                  </a:lnTo>
                  <a:lnTo>
                    <a:pt x="11370" y="30477"/>
                  </a:lnTo>
                  <a:close/>
                  <a:moveTo>
                    <a:pt x="10540" y="41515"/>
                  </a:moveTo>
                  <a:lnTo>
                    <a:pt x="9736" y="52335"/>
                  </a:lnTo>
                  <a:lnTo>
                    <a:pt x="9969" y="52351"/>
                  </a:lnTo>
                  <a:lnTo>
                    <a:pt x="10773" y="41538"/>
                  </a:lnTo>
                  <a:lnTo>
                    <a:pt x="10540" y="41515"/>
                  </a:lnTo>
                  <a:close/>
                  <a:moveTo>
                    <a:pt x="9721" y="52560"/>
                  </a:moveTo>
                  <a:lnTo>
                    <a:pt x="8916" y="63373"/>
                  </a:lnTo>
                  <a:lnTo>
                    <a:pt x="9139" y="63389"/>
                  </a:lnTo>
                  <a:lnTo>
                    <a:pt x="9951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9"/>
                  </a:lnTo>
                  <a:lnTo>
                    <a:pt x="8319" y="74434"/>
                  </a:lnTo>
                  <a:lnTo>
                    <a:pt x="9123" y="63622"/>
                  </a:lnTo>
                  <a:lnTo>
                    <a:pt x="8899" y="63606"/>
                  </a:lnTo>
                  <a:close/>
                  <a:moveTo>
                    <a:pt x="8071" y="74651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2" y="74667"/>
                  </a:lnTo>
                  <a:lnTo>
                    <a:pt x="8071" y="74651"/>
                  </a:lnTo>
                  <a:close/>
                  <a:moveTo>
                    <a:pt x="7249" y="85687"/>
                  </a:moveTo>
                  <a:lnTo>
                    <a:pt x="6445" y="96502"/>
                  </a:lnTo>
                  <a:lnTo>
                    <a:pt x="6668" y="96526"/>
                  </a:lnTo>
                  <a:lnTo>
                    <a:pt x="7482" y="85705"/>
                  </a:lnTo>
                  <a:lnTo>
                    <a:pt x="7249" y="85687"/>
                  </a:lnTo>
                  <a:close/>
                  <a:moveTo>
                    <a:pt x="6429" y="96733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1"/>
                  </a:lnTo>
                  <a:lnTo>
                    <a:pt x="6429" y="96733"/>
                  </a:lnTo>
                  <a:close/>
                  <a:moveTo>
                    <a:pt x="5599" y="107778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2" y="107796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9"/>
                  </a:lnTo>
                  <a:lnTo>
                    <a:pt x="4198" y="129655"/>
                  </a:lnTo>
                  <a:lnTo>
                    <a:pt x="5010" y="118842"/>
                  </a:lnTo>
                  <a:lnTo>
                    <a:pt x="4777" y="118824"/>
                  </a:lnTo>
                  <a:close/>
                  <a:moveTo>
                    <a:pt x="3957" y="129862"/>
                  </a:moveTo>
                  <a:lnTo>
                    <a:pt x="3145" y="140676"/>
                  </a:lnTo>
                  <a:lnTo>
                    <a:pt x="3376" y="140692"/>
                  </a:lnTo>
                  <a:lnTo>
                    <a:pt x="4180" y="129879"/>
                  </a:lnTo>
                  <a:lnTo>
                    <a:pt x="3957" y="129862"/>
                  </a:lnTo>
                  <a:close/>
                  <a:moveTo>
                    <a:pt x="3127" y="140907"/>
                  </a:moveTo>
                  <a:lnTo>
                    <a:pt x="2323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27" y="140907"/>
                  </a:lnTo>
                  <a:close/>
                  <a:moveTo>
                    <a:pt x="2307" y="151953"/>
                  </a:moveTo>
                  <a:lnTo>
                    <a:pt x="1503" y="162768"/>
                  </a:lnTo>
                  <a:lnTo>
                    <a:pt x="1726" y="162783"/>
                  </a:lnTo>
                  <a:lnTo>
                    <a:pt x="2538" y="151971"/>
                  </a:lnTo>
                  <a:lnTo>
                    <a:pt x="2307" y="151953"/>
                  </a:lnTo>
                  <a:close/>
                  <a:moveTo>
                    <a:pt x="1485" y="162998"/>
                  </a:moveTo>
                  <a:lnTo>
                    <a:pt x="673" y="173813"/>
                  </a:lnTo>
                  <a:lnTo>
                    <a:pt x="906" y="173829"/>
                  </a:lnTo>
                  <a:lnTo>
                    <a:pt x="1710" y="163016"/>
                  </a:lnTo>
                  <a:lnTo>
                    <a:pt x="1485" y="162998"/>
                  </a:lnTo>
                  <a:close/>
                  <a:moveTo>
                    <a:pt x="657" y="174036"/>
                  </a:moveTo>
                  <a:lnTo>
                    <a:pt x="0" y="182876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57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15"/>
            <p:cNvSpPr/>
            <p:nvPr/>
          </p:nvSpPr>
          <p:spPr>
            <a:xfrm>
              <a:off x="736050" y="35487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34" y="1"/>
                  </a:moveTo>
                  <a:lnTo>
                    <a:pt x="13029" y="8161"/>
                  </a:lnTo>
                  <a:lnTo>
                    <a:pt x="13262" y="8177"/>
                  </a:lnTo>
                  <a:lnTo>
                    <a:pt x="13867" y="17"/>
                  </a:lnTo>
                  <a:lnTo>
                    <a:pt x="13634" y="1"/>
                  </a:lnTo>
                  <a:close/>
                  <a:moveTo>
                    <a:pt x="13013" y="8392"/>
                  </a:moveTo>
                  <a:lnTo>
                    <a:pt x="12209" y="19206"/>
                  </a:lnTo>
                  <a:lnTo>
                    <a:pt x="12432" y="19222"/>
                  </a:lnTo>
                  <a:lnTo>
                    <a:pt x="13246" y="8410"/>
                  </a:lnTo>
                  <a:lnTo>
                    <a:pt x="13013" y="8392"/>
                  </a:lnTo>
                  <a:close/>
                  <a:moveTo>
                    <a:pt x="12191" y="19429"/>
                  </a:moveTo>
                  <a:lnTo>
                    <a:pt x="11379" y="30244"/>
                  </a:lnTo>
                  <a:lnTo>
                    <a:pt x="11612" y="30260"/>
                  </a:lnTo>
                  <a:lnTo>
                    <a:pt x="12416" y="19447"/>
                  </a:lnTo>
                  <a:lnTo>
                    <a:pt x="12191" y="19429"/>
                  </a:lnTo>
                  <a:close/>
                  <a:moveTo>
                    <a:pt x="11363" y="30475"/>
                  </a:moveTo>
                  <a:lnTo>
                    <a:pt x="10559" y="41290"/>
                  </a:lnTo>
                  <a:lnTo>
                    <a:pt x="10790" y="41306"/>
                  </a:lnTo>
                  <a:lnTo>
                    <a:pt x="11594" y="30493"/>
                  </a:lnTo>
                  <a:lnTo>
                    <a:pt x="11363" y="30475"/>
                  </a:lnTo>
                  <a:close/>
                  <a:moveTo>
                    <a:pt x="10541" y="41520"/>
                  </a:moveTo>
                  <a:lnTo>
                    <a:pt x="9737" y="52335"/>
                  </a:lnTo>
                  <a:lnTo>
                    <a:pt x="9962" y="52351"/>
                  </a:lnTo>
                  <a:lnTo>
                    <a:pt x="10774" y="41538"/>
                  </a:lnTo>
                  <a:lnTo>
                    <a:pt x="10541" y="41520"/>
                  </a:lnTo>
                  <a:close/>
                  <a:moveTo>
                    <a:pt x="9721" y="52566"/>
                  </a:moveTo>
                  <a:lnTo>
                    <a:pt x="8907" y="63381"/>
                  </a:lnTo>
                  <a:lnTo>
                    <a:pt x="9140" y="63397"/>
                  </a:lnTo>
                  <a:lnTo>
                    <a:pt x="9944" y="52584"/>
                  </a:lnTo>
                  <a:lnTo>
                    <a:pt x="9721" y="52566"/>
                  </a:lnTo>
                  <a:close/>
                  <a:moveTo>
                    <a:pt x="8891" y="63604"/>
                  </a:moveTo>
                  <a:lnTo>
                    <a:pt x="8087" y="74416"/>
                  </a:lnTo>
                  <a:lnTo>
                    <a:pt x="8320" y="74434"/>
                  </a:lnTo>
                  <a:lnTo>
                    <a:pt x="9124" y="63620"/>
                  </a:lnTo>
                  <a:lnTo>
                    <a:pt x="8891" y="63604"/>
                  </a:lnTo>
                  <a:close/>
                  <a:moveTo>
                    <a:pt x="8071" y="74649"/>
                  </a:moveTo>
                  <a:lnTo>
                    <a:pt x="7265" y="85462"/>
                  </a:lnTo>
                  <a:lnTo>
                    <a:pt x="7490" y="85480"/>
                  </a:lnTo>
                  <a:lnTo>
                    <a:pt x="8302" y="74665"/>
                  </a:lnTo>
                  <a:lnTo>
                    <a:pt x="8071" y="74649"/>
                  </a:lnTo>
                  <a:close/>
                  <a:moveTo>
                    <a:pt x="7249" y="85695"/>
                  </a:moveTo>
                  <a:lnTo>
                    <a:pt x="6437" y="96508"/>
                  </a:lnTo>
                  <a:lnTo>
                    <a:pt x="6668" y="96526"/>
                  </a:lnTo>
                  <a:lnTo>
                    <a:pt x="7474" y="85711"/>
                  </a:lnTo>
                  <a:lnTo>
                    <a:pt x="7249" y="85695"/>
                  </a:lnTo>
                  <a:close/>
                  <a:moveTo>
                    <a:pt x="6419" y="96733"/>
                  </a:moveTo>
                  <a:lnTo>
                    <a:pt x="5615" y="107553"/>
                  </a:lnTo>
                  <a:lnTo>
                    <a:pt x="5848" y="107571"/>
                  </a:lnTo>
                  <a:lnTo>
                    <a:pt x="6652" y="96756"/>
                  </a:lnTo>
                  <a:lnTo>
                    <a:pt x="6419" y="96733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18" y="118609"/>
                  </a:lnTo>
                  <a:lnTo>
                    <a:pt x="5832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65" y="129637"/>
                  </a:lnTo>
                  <a:lnTo>
                    <a:pt x="4198" y="129655"/>
                  </a:lnTo>
                  <a:lnTo>
                    <a:pt x="5002" y="118840"/>
                  </a:lnTo>
                  <a:lnTo>
                    <a:pt x="4777" y="118824"/>
                  </a:lnTo>
                  <a:close/>
                  <a:moveTo>
                    <a:pt x="3950" y="129869"/>
                  </a:moveTo>
                  <a:lnTo>
                    <a:pt x="3146" y="140682"/>
                  </a:lnTo>
                  <a:lnTo>
                    <a:pt x="3376" y="140700"/>
                  </a:lnTo>
                  <a:lnTo>
                    <a:pt x="4180" y="129885"/>
                  </a:lnTo>
                  <a:lnTo>
                    <a:pt x="3950" y="129869"/>
                  </a:lnTo>
                  <a:close/>
                  <a:moveTo>
                    <a:pt x="3128" y="140907"/>
                  </a:moveTo>
                  <a:lnTo>
                    <a:pt x="2324" y="151720"/>
                  </a:lnTo>
                  <a:lnTo>
                    <a:pt x="2548" y="151746"/>
                  </a:lnTo>
                  <a:lnTo>
                    <a:pt x="3360" y="140923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494" y="162765"/>
                  </a:lnTo>
                  <a:lnTo>
                    <a:pt x="1727" y="162781"/>
                  </a:lnTo>
                  <a:lnTo>
                    <a:pt x="2531" y="151969"/>
                  </a:lnTo>
                  <a:lnTo>
                    <a:pt x="2308" y="151953"/>
                  </a:lnTo>
                  <a:close/>
                  <a:moveTo>
                    <a:pt x="1478" y="162998"/>
                  </a:moveTo>
                  <a:lnTo>
                    <a:pt x="674" y="173811"/>
                  </a:lnTo>
                  <a:lnTo>
                    <a:pt x="907" y="173827"/>
                  </a:lnTo>
                  <a:lnTo>
                    <a:pt x="1711" y="163014"/>
                  </a:lnTo>
                  <a:lnTo>
                    <a:pt x="1478" y="162998"/>
                  </a:lnTo>
                  <a:close/>
                  <a:moveTo>
                    <a:pt x="658" y="174044"/>
                  </a:moveTo>
                  <a:lnTo>
                    <a:pt x="1" y="182874"/>
                  </a:lnTo>
                  <a:lnTo>
                    <a:pt x="226" y="182892"/>
                  </a:lnTo>
                  <a:lnTo>
                    <a:pt x="889" y="174060"/>
                  </a:lnTo>
                  <a:lnTo>
                    <a:pt x="658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15"/>
            <p:cNvSpPr/>
            <p:nvPr/>
          </p:nvSpPr>
          <p:spPr>
            <a:xfrm>
              <a:off x="1012000" y="375575"/>
              <a:ext cx="346875" cy="4572325"/>
            </a:xfrm>
            <a:custGeom>
              <a:avLst/>
              <a:gdLst/>
              <a:ahLst/>
              <a:cxnLst/>
              <a:rect l="l" t="t" r="r" b="b"/>
              <a:pathLst>
                <a:path w="13875" h="182893" extrusionOk="0">
                  <a:moveTo>
                    <a:pt x="13642" y="1"/>
                  </a:moveTo>
                  <a:lnTo>
                    <a:pt x="13037" y="8153"/>
                  </a:lnTo>
                  <a:lnTo>
                    <a:pt x="13261" y="8171"/>
                  </a:lnTo>
                  <a:lnTo>
                    <a:pt x="13874" y="19"/>
                  </a:lnTo>
                  <a:lnTo>
                    <a:pt x="13642" y="1"/>
                  </a:lnTo>
                  <a:close/>
                  <a:moveTo>
                    <a:pt x="13021" y="8386"/>
                  </a:moveTo>
                  <a:lnTo>
                    <a:pt x="12209" y="19198"/>
                  </a:lnTo>
                  <a:lnTo>
                    <a:pt x="12439" y="19216"/>
                  </a:lnTo>
                  <a:lnTo>
                    <a:pt x="13244" y="8401"/>
                  </a:lnTo>
                  <a:lnTo>
                    <a:pt x="13021" y="8386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20" y="30262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69"/>
                  </a:moveTo>
                  <a:lnTo>
                    <a:pt x="10567" y="41282"/>
                  </a:lnTo>
                  <a:lnTo>
                    <a:pt x="10790" y="41307"/>
                  </a:lnTo>
                  <a:lnTo>
                    <a:pt x="11602" y="30485"/>
                  </a:lnTo>
                  <a:lnTo>
                    <a:pt x="11371" y="30469"/>
                  </a:lnTo>
                  <a:close/>
                  <a:moveTo>
                    <a:pt x="10549" y="41514"/>
                  </a:moveTo>
                  <a:lnTo>
                    <a:pt x="9737" y="52327"/>
                  </a:lnTo>
                  <a:lnTo>
                    <a:pt x="9970" y="52343"/>
                  </a:lnTo>
                  <a:lnTo>
                    <a:pt x="10774" y="41530"/>
                  </a:lnTo>
                  <a:lnTo>
                    <a:pt x="10549" y="41514"/>
                  </a:lnTo>
                  <a:close/>
                  <a:moveTo>
                    <a:pt x="9721" y="52560"/>
                  </a:moveTo>
                  <a:lnTo>
                    <a:pt x="8915" y="63373"/>
                  </a:lnTo>
                  <a:lnTo>
                    <a:pt x="9148" y="63389"/>
                  </a:lnTo>
                  <a:lnTo>
                    <a:pt x="9952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95" y="74418"/>
                  </a:lnTo>
                  <a:lnTo>
                    <a:pt x="8318" y="74434"/>
                  </a:lnTo>
                  <a:lnTo>
                    <a:pt x="9132" y="63622"/>
                  </a:lnTo>
                  <a:lnTo>
                    <a:pt x="8899" y="63606"/>
                  </a:lnTo>
                  <a:close/>
                  <a:moveTo>
                    <a:pt x="8079" y="74643"/>
                  </a:moveTo>
                  <a:lnTo>
                    <a:pt x="7265" y="85456"/>
                  </a:lnTo>
                  <a:lnTo>
                    <a:pt x="7498" y="85472"/>
                  </a:lnTo>
                  <a:lnTo>
                    <a:pt x="8302" y="74659"/>
                  </a:lnTo>
                  <a:lnTo>
                    <a:pt x="8079" y="74643"/>
                  </a:lnTo>
                  <a:close/>
                  <a:moveTo>
                    <a:pt x="7249" y="85689"/>
                  </a:moveTo>
                  <a:lnTo>
                    <a:pt x="6445" y="96502"/>
                  </a:lnTo>
                  <a:lnTo>
                    <a:pt x="6676" y="96518"/>
                  </a:lnTo>
                  <a:lnTo>
                    <a:pt x="7482" y="85705"/>
                  </a:lnTo>
                  <a:lnTo>
                    <a:pt x="7249" y="85689"/>
                  </a:lnTo>
                  <a:close/>
                  <a:moveTo>
                    <a:pt x="6427" y="96735"/>
                  </a:moveTo>
                  <a:lnTo>
                    <a:pt x="5623" y="107547"/>
                  </a:lnTo>
                  <a:lnTo>
                    <a:pt x="5848" y="107563"/>
                  </a:lnTo>
                  <a:lnTo>
                    <a:pt x="6660" y="96750"/>
                  </a:lnTo>
                  <a:lnTo>
                    <a:pt x="6427" y="96735"/>
                  </a:lnTo>
                  <a:close/>
                  <a:moveTo>
                    <a:pt x="5607" y="107780"/>
                  </a:moveTo>
                  <a:lnTo>
                    <a:pt x="480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607" y="107780"/>
                  </a:lnTo>
                  <a:close/>
                  <a:moveTo>
                    <a:pt x="4777" y="118816"/>
                  </a:moveTo>
                  <a:lnTo>
                    <a:pt x="3973" y="129631"/>
                  </a:lnTo>
                  <a:lnTo>
                    <a:pt x="4206" y="129646"/>
                  </a:lnTo>
                  <a:lnTo>
                    <a:pt x="5010" y="118834"/>
                  </a:lnTo>
                  <a:lnTo>
                    <a:pt x="4777" y="118816"/>
                  </a:lnTo>
                  <a:close/>
                  <a:moveTo>
                    <a:pt x="3957" y="129861"/>
                  </a:moveTo>
                  <a:lnTo>
                    <a:pt x="3153" y="140676"/>
                  </a:lnTo>
                  <a:lnTo>
                    <a:pt x="3384" y="140692"/>
                  </a:lnTo>
                  <a:lnTo>
                    <a:pt x="4188" y="129879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31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35" y="140907"/>
                  </a:lnTo>
                  <a:close/>
                  <a:moveTo>
                    <a:pt x="2307" y="151945"/>
                  </a:moveTo>
                  <a:lnTo>
                    <a:pt x="1501" y="162767"/>
                  </a:lnTo>
                  <a:lnTo>
                    <a:pt x="1734" y="162783"/>
                  </a:lnTo>
                  <a:lnTo>
                    <a:pt x="2538" y="151971"/>
                  </a:lnTo>
                  <a:lnTo>
                    <a:pt x="2307" y="151945"/>
                  </a:lnTo>
                  <a:close/>
                  <a:moveTo>
                    <a:pt x="1485" y="162990"/>
                  </a:moveTo>
                  <a:lnTo>
                    <a:pt x="681" y="173805"/>
                  </a:lnTo>
                  <a:lnTo>
                    <a:pt x="914" y="173821"/>
                  </a:lnTo>
                  <a:lnTo>
                    <a:pt x="1718" y="163008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8" y="174054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15"/>
            <p:cNvSpPr/>
            <p:nvPr/>
          </p:nvSpPr>
          <p:spPr>
            <a:xfrm>
              <a:off x="1288150" y="3961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1" y="1"/>
                  </a:moveTo>
                  <a:lnTo>
                    <a:pt x="13028" y="8161"/>
                  </a:lnTo>
                  <a:lnTo>
                    <a:pt x="13261" y="8177"/>
                  </a:lnTo>
                  <a:lnTo>
                    <a:pt x="13866" y="17"/>
                  </a:lnTo>
                  <a:lnTo>
                    <a:pt x="13641" y="1"/>
                  </a:lnTo>
                  <a:close/>
                  <a:moveTo>
                    <a:pt x="13012" y="8384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12" y="8384"/>
                  </a:lnTo>
                  <a:close/>
                  <a:moveTo>
                    <a:pt x="12190" y="19429"/>
                  </a:moveTo>
                  <a:lnTo>
                    <a:pt x="11386" y="30244"/>
                  </a:lnTo>
                  <a:lnTo>
                    <a:pt x="11611" y="30260"/>
                  </a:lnTo>
                  <a:lnTo>
                    <a:pt x="12423" y="19447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6" y="41289"/>
                  </a:lnTo>
                  <a:lnTo>
                    <a:pt x="10789" y="41305"/>
                  </a:lnTo>
                  <a:lnTo>
                    <a:pt x="11593" y="30493"/>
                  </a:lnTo>
                  <a:lnTo>
                    <a:pt x="11370" y="30475"/>
                  </a:lnTo>
                  <a:close/>
                  <a:moveTo>
                    <a:pt x="10540" y="41512"/>
                  </a:moveTo>
                  <a:lnTo>
                    <a:pt x="9736" y="52335"/>
                  </a:lnTo>
                  <a:lnTo>
                    <a:pt x="9969" y="52351"/>
                  </a:lnTo>
                  <a:lnTo>
                    <a:pt x="10773" y="41538"/>
                  </a:lnTo>
                  <a:lnTo>
                    <a:pt x="10540" y="41512"/>
                  </a:lnTo>
                  <a:close/>
                  <a:moveTo>
                    <a:pt x="9721" y="52558"/>
                  </a:moveTo>
                  <a:lnTo>
                    <a:pt x="8914" y="63373"/>
                  </a:lnTo>
                  <a:lnTo>
                    <a:pt x="9147" y="63389"/>
                  </a:lnTo>
                  <a:lnTo>
                    <a:pt x="9951" y="52576"/>
                  </a:lnTo>
                  <a:lnTo>
                    <a:pt x="9721" y="52558"/>
                  </a:lnTo>
                  <a:close/>
                  <a:moveTo>
                    <a:pt x="8899" y="63604"/>
                  </a:moveTo>
                  <a:lnTo>
                    <a:pt x="8095" y="74418"/>
                  </a:lnTo>
                  <a:lnTo>
                    <a:pt x="8317" y="74434"/>
                  </a:lnTo>
                  <a:lnTo>
                    <a:pt x="9123" y="63622"/>
                  </a:lnTo>
                  <a:lnTo>
                    <a:pt x="8899" y="63604"/>
                  </a:lnTo>
                  <a:close/>
                  <a:moveTo>
                    <a:pt x="8069" y="74649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1" y="74667"/>
                  </a:lnTo>
                  <a:lnTo>
                    <a:pt x="8069" y="74649"/>
                  </a:lnTo>
                  <a:close/>
                  <a:moveTo>
                    <a:pt x="7249" y="85687"/>
                  </a:moveTo>
                  <a:lnTo>
                    <a:pt x="6445" y="96500"/>
                  </a:lnTo>
                  <a:lnTo>
                    <a:pt x="6675" y="96526"/>
                  </a:lnTo>
                  <a:lnTo>
                    <a:pt x="7482" y="85703"/>
                  </a:lnTo>
                  <a:lnTo>
                    <a:pt x="7249" y="85687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8" y="107563"/>
                  </a:lnTo>
                  <a:lnTo>
                    <a:pt x="6652" y="96748"/>
                  </a:lnTo>
                  <a:lnTo>
                    <a:pt x="6427" y="96732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0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206" y="129654"/>
                  </a:lnTo>
                  <a:lnTo>
                    <a:pt x="5010" y="118840"/>
                  </a:lnTo>
                  <a:lnTo>
                    <a:pt x="4777" y="118824"/>
                  </a:lnTo>
                  <a:close/>
                  <a:moveTo>
                    <a:pt x="3957" y="129861"/>
                  </a:moveTo>
                  <a:lnTo>
                    <a:pt x="3153" y="140674"/>
                  </a:lnTo>
                  <a:lnTo>
                    <a:pt x="3376" y="140692"/>
                  </a:lnTo>
                  <a:lnTo>
                    <a:pt x="4188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6" y="151738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7" y="151953"/>
                  </a:moveTo>
                  <a:lnTo>
                    <a:pt x="1501" y="162765"/>
                  </a:lnTo>
                  <a:lnTo>
                    <a:pt x="1734" y="162783"/>
                  </a:lnTo>
                  <a:lnTo>
                    <a:pt x="2538" y="151969"/>
                  </a:lnTo>
                  <a:lnTo>
                    <a:pt x="2307" y="151953"/>
                  </a:lnTo>
                  <a:close/>
                  <a:moveTo>
                    <a:pt x="1485" y="162990"/>
                  </a:moveTo>
                  <a:lnTo>
                    <a:pt x="681" y="173811"/>
                  </a:lnTo>
                  <a:lnTo>
                    <a:pt x="904" y="173829"/>
                  </a:lnTo>
                  <a:lnTo>
                    <a:pt x="1718" y="163014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0" y="182874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15"/>
            <p:cNvSpPr/>
            <p:nvPr/>
          </p:nvSpPr>
          <p:spPr>
            <a:xfrm>
              <a:off x="1564275" y="4166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2" y="1"/>
                  </a:moveTo>
                  <a:lnTo>
                    <a:pt x="13029" y="8161"/>
                  </a:lnTo>
                  <a:lnTo>
                    <a:pt x="13262" y="8178"/>
                  </a:lnTo>
                  <a:lnTo>
                    <a:pt x="13867" y="19"/>
                  </a:lnTo>
                  <a:lnTo>
                    <a:pt x="13642" y="1"/>
                  </a:lnTo>
                  <a:close/>
                  <a:moveTo>
                    <a:pt x="13013" y="8393"/>
                  </a:moveTo>
                  <a:lnTo>
                    <a:pt x="12209" y="19206"/>
                  </a:lnTo>
                  <a:lnTo>
                    <a:pt x="12440" y="19224"/>
                  </a:lnTo>
                  <a:lnTo>
                    <a:pt x="13244" y="8409"/>
                  </a:lnTo>
                  <a:lnTo>
                    <a:pt x="13013" y="8393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2" y="30262"/>
                  </a:lnTo>
                  <a:lnTo>
                    <a:pt x="12416" y="19447"/>
                  </a:lnTo>
                  <a:lnTo>
                    <a:pt x="12191" y="19431"/>
                  </a:lnTo>
                  <a:close/>
                  <a:moveTo>
                    <a:pt x="11363" y="30477"/>
                  </a:moveTo>
                  <a:lnTo>
                    <a:pt x="10557" y="41289"/>
                  </a:lnTo>
                  <a:lnTo>
                    <a:pt x="10790" y="41307"/>
                  </a:lnTo>
                  <a:lnTo>
                    <a:pt x="11594" y="30493"/>
                  </a:lnTo>
                  <a:lnTo>
                    <a:pt x="11363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70" y="52353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21" y="52560"/>
                  </a:moveTo>
                  <a:lnTo>
                    <a:pt x="8915" y="63381"/>
                  </a:lnTo>
                  <a:lnTo>
                    <a:pt x="9140" y="63399"/>
                  </a:lnTo>
                  <a:lnTo>
                    <a:pt x="9952" y="52584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4" y="63621"/>
                  </a:lnTo>
                  <a:lnTo>
                    <a:pt x="8899" y="63606"/>
                  </a:lnTo>
                  <a:close/>
                  <a:moveTo>
                    <a:pt x="8069" y="74651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69" y="74651"/>
                  </a:lnTo>
                  <a:close/>
                  <a:moveTo>
                    <a:pt x="7249" y="85697"/>
                  </a:moveTo>
                  <a:lnTo>
                    <a:pt x="6445" y="96510"/>
                  </a:lnTo>
                  <a:lnTo>
                    <a:pt x="6668" y="96525"/>
                  </a:lnTo>
                  <a:lnTo>
                    <a:pt x="7482" y="85713"/>
                  </a:lnTo>
                  <a:lnTo>
                    <a:pt x="7249" y="85697"/>
                  </a:lnTo>
                  <a:close/>
                  <a:moveTo>
                    <a:pt x="6427" y="96734"/>
                  </a:moveTo>
                  <a:lnTo>
                    <a:pt x="5615" y="107547"/>
                  </a:lnTo>
                  <a:lnTo>
                    <a:pt x="5848" y="107571"/>
                  </a:lnTo>
                  <a:lnTo>
                    <a:pt x="6652" y="96750"/>
                  </a:lnTo>
                  <a:lnTo>
                    <a:pt x="6427" y="96734"/>
                  </a:lnTo>
                  <a:close/>
                  <a:moveTo>
                    <a:pt x="5599" y="107780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9" y="107780"/>
                  </a:lnTo>
                  <a:close/>
                  <a:moveTo>
                    <a:pt x="4777" y="118826"/>
                  </a:moveTo>
                  <a:lnTo>
                    <a:pt x="3973" y="129638"/>
                  </a:lnTo>
                  <a:lnTo>
                    <a:pt x="4198" y="129654"/>
                  </a:lnTo>
                  <a:lnTo>
                    <a:pt x="5010" y="118842"/>
                  </a:lnTo>
                  <a:lnTo>
                    <a:pt x="4777" y="118826"/>
                  </a:lnTo>
                  <a:close/>
                  <a:moveTo>
                    <a:pt x="3958" y="129871"/>
                  </a:moveTo>
                  <a:lnTo>
                    <a:pt x="3144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8" y="129871"/>
                  </a:lnTo>
                  <a:close/>
                  <a:moveTo>
                    <a:pt x="3128" y="140907"/>
                  </a:moveTo>
                  <a:lnTo>
                    <a:pt x="2324" y="151722"/>
                  </a:lnTo>
                  <a:lnTo>
                    <a:pt x="2556" y="151746"/>
                  </a:lnTo>
                  <a:lnTo>
                    <a:pt x="3360" y="140925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502" y="162767"/>
                  </a:lnTo>
                  <a:lnTo>
                    <a:pt x="1727" y="162783"/>
                  </a:lnTo>
                  <a:lnTo>
                    <a:pt x="2539" y="151970"/>
                  </a:lnTo>
                  <a:lnTo>
                    <a:pt x="2308" y="151953"/>
                  </a:lnTo>
                  <a:close/>
                  <a:moveTo>
                    <a:pt x="1486" y="162998"/>
                  </a:moveTo>
                  <a:lnTo>
                    <a:pt x="674" y="173813"/>
                  </a:lnTo>
                  <a:lnTo>
                    <a:pt x="905" y="173829"/>
                  </a:lnTo>
                  <a:lnTo>
                    <a:pt x="1711" y="163016"/>
                  </a:lnTo>
                  <a:lnTo>
                    <a:pt x="1486" y="162998"/>
                  </a:lnTo>
                  <a:close/>
                  <a:moveTo>
                    <a:pt x="656" y="174044"/>
                  </a:moveTo>
                  <a:lnTo>
                    <a:pt x="1" y="182876"/>
                  </a:lnTo>
                  <a:lnTo>
                    <a:pt x="226" y="182892"/>
                  </a:lnTo>
                  <a:lnTo>
                    <a:pt x="889" y="174062"/>
                  </a:lnTo>
                  <a:lnTo>
                    <a:pt x="656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15"/>
            <p:cNvSpPr/>
            <p:nvPr/>
          </p:nvSpPr>
          <p:spPr>
            <a:xfrm>
              <a:off x="1840425" y="43737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34" y="1"/>
                  </a:moveTo>
                  <a:lnTo>
                    <a:pt x="13029" y="8153"/>
                  </a:lnTo>
                  <a:lnTo>
                    <a:pt x="13261" y="8168"/>
                  </a:lnTo>
                  <a:lnTo>
                    <a:pt x="13866" y="17"/>
                  </a:lnTo>
                  <a:lnTo>
                    <a:pt x="13634" y="1"/>
                  </a:lnTo>
                  <a:close/>
                  <a:moveTo>
                    <a:pt x="13013" y="8385"/>
                  </a:moveTo>
                  <a:lnTo>
                    <a:pt x="12209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3" y="8385"/>
                  </a:lnTo>
                  <a:close/>
                  <a:moveTo>
                    <a:pt x="12191" y="19431"/>
                  </a:moveTo>
                  <a:lnTo>
                    <a:pt x="11379" y="30244"/>
                  </a:lnTo>
                  <a:lnTo>
                    <a:pt x="11612" y="30260"/>
                  </a:lnTo>
                  <a:lnTo>
                    <a:pt x="12416" y="19447"/>
                  </a:lnTo>
                  <a:lnTo>
                    <a:pt x="12191" y="19431"/>
                  </a:lnTo>
                  <a:close/>
                  <a:moveTo>
                    <a:pt x="11363" y="30467"/>
                  </a:moveTo>
                  <a:lnTo>
                    <a:pt x="10557" y="41281"/>
                  </a:lnTo>
                  <a:lnTo>
                    <a:pt x="10790" y="41297"/>
                  </a:lnTo>
                  <a:lnTo>
                    <a:pt x="11594" y="30485"/>
                  </a:lnTo>
                  <a:lnTo>
                    <a:pt x="11363" y="30467"/>
                  </a:lnTo>
                  <a:close/>
                  <a:moveTo>
                    <a:pt x="10541" y="41512"/>
                  </a:moveTo>
                  <a:lnTo>
                    <a:pt x="9737" y="52327"/>
                  </a:lnTo>
                  <a:lnTo>
                    <a:pt x="9960" y="52343"/>
                  </a:lnTo>
                  <a:lnTo>
                    <a:pt x="10774" y="41530"/>
                  </a:lnTo>
                  <a:lnTo>
                    <a:pt x="10541" y="41512"/>
                  </a:lnTo>
                  <a:close/>
                  <a:moveTo>
                    <a:pt x="9721" y="52558"/>
                  </a:moveTo>
                  <a:lnTo>
                    <a:pt x="8907" y="63373"/>
                  </a:lnTo>
                  <a:lnTo>
                    <a:pt x="9140" y="63389"/>
                  </a:lnTo>
                  <a:lnTo>
                    <a:pt x="9944" y="52576"/>
                  </a:lnTo>
                  <a:lnTo>
                    <a:pt x="9721" y="52558"/>
                  </a:lnTo>
                  <a:close/>
                  <a:moveTo>
                    <a:pt x="8891" y="63603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4" y="63621"/>
                  </a:lnTo>
                  <a:lnTo>
                    <a:pt x="8891" y="63603"/>
                  </a:lnTo>
                  <a:close/>
                  <a:moveTo>
                    <a:pt x="8069" y="74641"/>
                  </a:moveTo>
                  <a:lnTo>
                    <a:pt x="7265" y="85456"/>
                  </a:lnTo>
                  <a:lnTo>
                    <a:pt x="7490" y="85472"/>
                  </a:lnTo>
                  <a:lnTo>
                    <a:pt x="8302" y="74659"/>
                  </a:lnTo>
                  <a:lnTo>
                    <a:pt x="8069" y="74641"/>
                  </a:lnTo>
                  <a:close/>
                  <a:moveTo>
                    <a:pt x="7249" y="85687"/>
                  </a:moveTo>
                  <a:lnTo>
                    <a:pt x="6437" y="96501"/>
                  </a:lnTo>
                  <a:lnTo>
                    <a:pt x="6668" y="96517"/>
                  </a:lnTo>
                  <a:lnTo>
                    <a:pt x="7472" y="85705"/>
                  </a:lnTo>
                  <a:lnTo>
                    <a:pt x="7249" y="85687"/>
                  </a:lnTo>
                  <a:close/>
                  <a:moveTo>
                    <a:pt x="6419" y="96732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0"/>
                  </a:lnTo>
                  <a:lnTo>
                    <a:pt x="6419" y="96732"/>
                  </a:lnTo>
                  <a:close/>
                  <a:moveTo>
                    <a:pt x="5599" y="107770"/>
                  </a:moveTo>
                  <a:lnTo>
                    <a:pt x="4795" y="118593"/>
                  </a:lnTo>
                  <a:lnTo>
                    <a:pt x="5018" y="118609"/>
                  </a:lnTo>
                  <a:lnTo>
                    <a:pt x="5830" y="107796"/>
                  </a:lnTo>
                  <a:lnTo>
                    <a:pt x="5599" y="107770"/>
                  </a:lnTo>
                  <a:close/>
                  <a:moveTo>
                    <a:pt x="4777" y="118816"/>
                  </a:moveTo>
                  <a:lnTo>
                    <a:pt x="3965" y="129628"/>
                  </a:lnTo>
                  <a:lnTo>
                    <a:pt x="4198" y="129646"/>
                  </a:lnTo>
                  <a:lnTo>
                    <a:pt x="5002" y="118832"/>
                  </a:lnTo>
                  <a:lnTo>
                    <a:pt x="4777" y="118816"/>
                  </a:lnTo>
                  <a:close/>
                  <a:moveTo>
                    <a:pt x="3949" y="129861"/>
                  </a:moveTo>
                  <a:lnTo>
                    <a:pt x="3143" y="140674"/>
                  </a:lnTo>
                  <a:lnTo>
                    <a:pt x="3376" y="140692"/>
                  </a:lnTo>
                  <a:lnTo>
                    <a:pt x="4180" y="129877"/>
                  </a:lnTo>
                  <a:lnTo>
                    <a:pt x="3949" y="129861"/>
                  </a:lnTo>
                  <a:close/>
                  <a:moveTo>
                    <a:pt x="3127" y="140907"/>
                  </a:moveTo>
                  <a:lnTo>
                    <a:pt x="2323" y="151720"/>
                  </a:lnTo>
                  <a:lnTo>
                    <a:pt x="2546" y="151738"/>
                  </a:lnTo>
                  <a:lnTo>
                    <a:pt x="3360" y="140923"/>
                  </a:lnTo>
                  <a:lnTo>
                    <a:pt x="3127" y="140907"/>
                  </a:lnTo>
                  <a:close/>
                  <a:moveTo>
                    <a:pt x="2307" y="151945"/>
                  </a:moveTo>
                  <a:lnTo>
                    <a:pt x="1493" y="162757"/>
                  </a:lnTo>
                  <a:lnTo>
                    <a:pt x="1726" y="162783"/>
                  </a:lnTo>
                  <a:lnTo>
                    <a:pt x="2530" y="151960"/>
                  </a:lnTo>
                  <a:lnTo>
                    <a:pt x="2307" y="151945"/>
                  </a:lnTo>
                  <a:close/>
                  <a:moveTo>
                    <a:pt x="1477" y="162990"/>
                  </a:moveTo>
                  <a:lnTo>
                    <a:pt x="673" y="173803"/>
                  </a:lnTo>
                  <a:lnTo>
                    <a:pt x="904" y="173821"/>
                  </a:lnTo>
                  <a:lnTo>
                    <a:pt x="1710" y="163006"/>
                  </a:lnTo>
                  <a:lnTo>
                    <a:pt x="1477" y="162990"/>
                  </a:lnTo>
                  <a:close/>
                  <a:moveTo>
                    <a:pt x="655" y="174036"/>
                  </a:moveTo>
                  <a:lnTo>
                    <a:pt x="1" y="182876"/>
                  </a:lnTo>
                  <a:lnTo>
                    <a:pt x="226" y="182892"/>
                  </a:lnTo>
                  <a:lnTo>
                    <a:pt x="888" y="174052"/>
                  </a:lnTo>
                  <a:lnTo>
                    <a:pt x="65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15"/>
            <p:cNvSpPr/>
            <p:nvPr/>
          </p:nvSpPr>
          <p:spPr>
            <a:xfrm>
              <a:off x="2116375" y="457925"/>
              <a:ext cx="346875" cy="4572275"/>
            </a:xfrm>
            <a:custGeom>
              <a:avLst/>
              <a:gdLst/>
              <a:ahLst/>
              <a:cxnLst/>
              <a:rect l="l" t="t" r="r" b="b"/>
              <a:pathLst>
                <a:path w="13875" h="182891" extrusionOk="0">
                  <a:moveTo>
                    <a:pt x="13641" y="1"/>
                  </a:moveTo>
                  <a:lnTo>
                    <a:pt x="13036" y="8160"/>
                  </a:lnTo>
                  <a:lnTo>
                    <a:pt x="13261" y="8176"/>
                  </a:lnTo>
                  <a:lnTo>
                    <a:pt x="13874" y="17"/>
                  </a:lnTo>
                  <a:lnTo>
                    <a:pt x="13641" y="1"/>
                  </a:lnTo>
                  <a:close/>
                  <a:moveTo>
                    <a:pt x="13020" y="8383"/>
                  </a:moveTo>
                  <a:lnTo>
                    <a:pt x="12206" y="19196"/>
                  </a:lnTo>
                  <a:lnTo>
                    <a:pt x="12439" y="19214"/>
                  </a:lnTo>
                  <a:lnTo>
                    <a:pt x="13243" y="8399"/>
                  </a:lnTo>
                  <a:lnTo>
                    <a:pt x="13020" y="8383"/>
                  </a:lnTo>
                  <a:close/>
                  <a:moveTo>
                    <a:pt x="12190" y="19429"/>
                  </a:moveTo>
                  <a:lnTo>
                    <a:pt x="11386" y="30242"/>
                  </a:lnTo>
                  <a:lnTo>
                    <a:pt x="11619" y="30260"/>
                  </a:lnTo>
                  <a:lnTo>
                    <a:pt x="12423" y="19445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4" y="41287"/>
                  </a:lnTo>
                  <a:lnTo>
                    <a:pt x="10789" y="41305"/>
                  </a:lnTo>
                  <a:lnTo>
                    <a:pt x="11601" y="30490"/>
                  </a:lnTo>
                  <a:lnTo>
                    <a:pt x="11370" y="30475"/>
                  </a:lnTo>
                  <a:close/>
                  <a:moveTo>
                    <a:pt x="10548" y="41512"/>
                  </a:moveTo>
                  <a:lnTo>
                    <a:pt x="9736" y="52325"/>
                  </a:lnTo>
                  <a:lnTo>
                    <a:pt x="9967" y="52351"/>
                  </a:lnTo>
                  <a:lnTo>
                    <a:pt x="10773" y="41528"/>
                  </a:lnTo>
                  <a:lnTo>
                    <a:pt x="10548" y="41512"/>
                  </a:lnTo>
                  <a:close/>
                  <a:moveTo>
                    <a:pt x="9719" y="52558"/>
                  </a:moveTo>
                  <a:lnTo>
                    <a:pt x="8914" y="63371"/>
                  </a:lnTo>
                  <a:lnTo>
                    <a:pt x="9147" y="63388"/>
                  </a:lnTo>
                  <a:lnTo>
                    <a:pt x="9951" y="5257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95" y="74416"/>
                  </a:lnTo>
                  <a:lnTo>
                    <a:pt x="8317" y="74434"/>
                  </a:lnTo>
                  <a:lnTo>
                    <a:pt x="9131" y="63619"/>
                  </a:lnTo>
                  <a:lnTo>
                    <a:pt x="8899" y="63603"/>
                  </a:lnTo>
                  <a:close/>
                  <a:moveTo>
                    <a:pt x="8077" y="74649"/>
                  </a:moveTo>
                  <a:lnTo>
                    <a:pt x="7265" y="85462"/>
                  </a:lnTo>
                  <a:lnTo>
                    <a:pt x="7497" y="85480"/>
                  </a:lnTo>
                  <a:lnTo>
                    <a:pt x="8301" y="74665"/>
                  </a:lnTo>
                  <a:lnTo>
                    <a:pt x="8077" y="74649"/>
                  </a:lnTo>
                  <a:close/>
                  <a:moveTo>
                    <a:pt x="7249" y="85687"/>
                  </a:moveTo>
                  <a:lnTo>
                    <a:pt x="6445" y="96499"/>
                  </a:lnTo>
                  <a:lnTo>
                    <a:pt x="6675" y="96515"/>
                  </a:lnTo>
                  <a:lnTo>
                    <a:pt x="7480" y="85703"/>
                  </a:lnTo>
                  <a:lnTo>
                    <a:pt x="7249" y="85687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8" y="107561"/>
                  </a:lnTo>
                  <a:lnTo>
                    <a:pt x="6660" y="96748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793" y="118591"/>
                  </a:lnTo>
                  <a:lnTo>
                    <a:pt x="5026" y="118607"/>
                  </a:lnTo>
                  <a:lnTo>
                    <a:pt x="5830" y="107794"/>
                  </a:lnTo>
                  <a:lnTo>
                    <a:pt x="5607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206" y="129652"/>
                  </a:lnTo>
                  <a:lnTo>
                    <a:pt x="5010" y="118839"/>
                  </a:lnTo>
                  <a:lnTo>
                    <a:pt x="4777" y="118824"/>
                  </a:lnTo>
                  <a:close/>
                  <a:moveTo>
                    <a:pt x="3957" y="129861"/>
                  </a:moveTo>
                  <a:lnTo>
                    <a:pt x="3151" y="140674"/>
                  </a:lnTo>
                  <a:lnTo>
                    <a:pt x="3376" y="140690"/>
                  </a:lnTo>
                  <a:lnTo>
                    <a:pt x="4188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4" y="151735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34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5" y="162988"/>
                  </a:moveTo>
                  <a:lnTo>
                    <a:pt x="681" y="173811"/>
                  </a:lnTo>
                  <a:lnTo>
                    <a:pt x="904" y="173827"/>
                  </a:lnTo>
                  <a:lnTo>
                    <a:pt x="1718" y="163014"/>
                  </a:lnTo>
                  <a:lnTo>
                    <a:pt x="1485" y="162988"/>
                  </a:lnTo>
                  <a:close/>
                  <a:moveTo>
                    <a:pt x="663" y="174034"/>
                  </a:moveTo>
                  <a:lnTo>
                    <a:pt x="0" y="182874"/>
                  </a:lnTo>
                  <a:lnTo>
                    <a:pt x="233" y="182890"/>
                  </a:lnTo>
                  <a:lnTo>
                    <a:pt x="888" y="174052"/>
                  </a:lnTo>
                  <a:lnTo>
                    <a:pt x="663" y="1740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15"/>
            <p:cNvSpPr/>
            <p:nvPr/>
          </p:nvSpPr>
          <p:spPr>
            <a:xfrm>
              <a:off x="2392500" y="4784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2" y="1"/>
                  </a:moveTo>
                  <a:lnTo>
                    <a:pt x="13029" y="8160"/>
                  </a:lnTo>
                  <a:lnTo>
                    <a:pt x="13262" y="8176"/>
                  </a:lnTo>
                  <a:lnTo>
                    <a:pt x="13867" y="17"/>
                  </a:lnTo>
                  <a:lnTo>
                    <a:pt x="13642" y="1"/>
                  </a:lnTo>
                  <a:close/>
                  <a:moveTo>
                    <a:pt x="13013" y="8393"/>
                  </a:moveTo>
                  <a:lnTo>
                    <a:pt x="12207" y="19206"/>
                  </a:lnTo>
                  <a:lnTo>
                    <a:pt x="12440" y="19222"/>
                  </a:lnTo>
                  <a:lnTo>
                    <a:pt x="13244" y="8409"/>
                  </a:lnTo>
                  <a:lnTo>
                    <a:pt x="13013" y="8393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0" y="30260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77"/>
                  </a:moveTo>
                  <a:lnTo>
                    <a:pt x="10557" y="41289"/>
                  </a:lnTo>
                  <a:lnTo>
                    <a:pt x="10790" y="41305"/>
                  </a:lnTo>
                  <a:lnTo>
                    <a:pt x="11594" y="30492"/>
                  </a:lnTo>
                  <a:lnTo>
                    <a:pt x="11371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68" y="52351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19" y="52558"/>
                  </a:moveTo>
                  <a:lnTo>
                    <a:pt x="8915" y="63381"/>
                  </a:lnTo>
                  <a:lnTo>
                    <a:pt x="9140" y="63396"/>
                  </a:lnTo>
                  <a:lnTo>
                    <a:pt x="9952" y="5258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603"/>
                  </a:lnTo>
                  <a:close/>
                  <a:moveTo>
                    <a:pt x="8069" y="74649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69" y="74649"/>
                  </a:lnTo>
                  <a:close/>
                  <a:moveTo>
                    <a:pt x="7249" y="85695"/>
                  </a:moveTo>
                  <a:lnTo>
                    <a:pt x="6445" y="96509"/>
                  </a:lnTo>
                  <a:lnTo>
                    <a:pt x="6668" y="96525"/>
                  </a:lnTo>
                  <a:lnTo>
                    <a:pt x="7480" y="85713"/>
                  </a:lnTo>
                  <a:lnTo>
                    <a:pt x="7249" y="85695"/>
                  </a:lnTo>
                  <a:close/>
                  <a:moveTo>
                    <a:pt x="6427" y="96732"/>
                  </a:moveTo>
                  <a:lnTo>
                    <a:pt x="5615" y="107547"/>
                  </a:lnTo>
                  <a:lnTo>
                    <a:pt x="5848" y="107571"/>
                  </a:lnTo>
                  <a:lnTo>
                    <a:pt x="6652" y="96750"/>
                  </a:lnTo>
                  <a:lnTo>
                    <a:pt x="6427" y="96732"/>
                  </a:lnTo>
                  <a:close/>
                  <a:moveTo>
                    <a:pt x="5599" y="107778"/>
                  </a:moveTo>
                  <a:lnTo>
                    <a:pt x="479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8"/>
                  </a:lnTo>
                  <a:lnTo>
                    <a:pt x="4206" y="129654"/>
                  </a:lnTo>
                  <a:lnTo>
                    <a:pt x="5010" y="118841"/>
                  </a:lnTo>
                  <a:lnTo>
                    <a:pt x="4777" y="118824"/>
                  </a:lnTo>
                  <a:close/>
                  <a:moveTo>
                    <a:pt x="3958" y="129869"/>
                  </a:moveTo>
                  <a:lnTo>
                    <a:pt x="3151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8" y="129869"/>
                  </a:lnTo>
                  <a:close/>
                  <a:moveTo>
                    <a:pt x="3128" y="140907"/>
                  </a:moveTo>
                  <a:lnTo>
                    <a:pt x="2324" y="151720"/>
                  </a:lnTo>
                  <a:lnTo>
                    <a:pt x="2554" y="151737"/>
                  </a:lnTo>
                  <a:lnTo>
                    <a:pt x="3360" y="140923"/>
                  </a:lnTo>
                  <a:lnTo>
                    <a:pt x="3128" y="140907"/>
                  </a:lnTo>
                  <a:close/>
                  <a:moveTo>
                    <a:pt x="2306" y="151952"/>
                  </a:moveTo>
                  <a:lnTo>
                    <a:pt x="1502" y="162765"/>
                  </a:lnTo>
                  <a:lnTo>
                    <a:pt x="1734" y="162783"/>
                  </a:lnTo>
                  <a:lnTo>
                    <a:pt x="2538" y="151968"/>
                  </a:lnTo>
                  <a:lnTo>
                    <a:pt x="2306" y="151952"/>
                  </a:lnTo>
                  <a:close/>
                  <a:moveTo>
                    <a:pt x="1486" y="162998"/>
                  </a:moveTo>
                  <a:lnTo>
                    <a:pt x="682" y="173811"/>
                  </a:lnTo>
                  <a:lnTo>
                    <a:pt x="905" y="173829"/>
                  </a:lnTo>
                  <a:lnTo>
                    <a:pt x="1709" y="163014"/>
                  </a:lnTo>
                  <a:lnTo>
                    <a:pt x="1486" y="162998"/>
                  </a:lnTo>
                  <a:close/>
                  <a:moveTo>
                    <a:pt x="656" y="174044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9" y="174060"/>
                  </a:lnTo>
                  <a:lnTo>
                    <a:pt x="656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15"/>
            <p:cNvSpPr/>
            <p:nvPr/>
          </p:nvSpPr>
          <p:spPr>
            <a:xfrm>
              <a:off x="2668650" y="49917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34" y="0"/>
                  </a:moveTo>
                  <a:lnTo>
                    <a:pt x="13029" y="8152"/>
                  </a:lnTo>
                  <a:lnTo>
                    <a:pt x="13261" y="8168"/>
                  </a:lnTo>
                  <a:lnTo>
                    <a:pt x="13866" y="16"/>
                  </a:lnTo>
                  <a:lnTo>
                    <a:pt x="13634" y="0"/>
                  </a:lnTo>
                  <a:close/>
                  <a:moveTo>
                    <a:pt x="13013" y="8383"/>
                  </a:moveTo>
                  <a:lnTo>
                    <a:pt x="12207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3" y="8383"/>
                  </a:lnTo>
                  <a:close/>
                  <a:moveTo>
                    <a:pt x="12191" y="19429"/>
                  </a:moveTo>
                  <a:lnTo>
                    <a:pt x="11379" y="30244"/>
                  </a:lnTo>
                  <a:lnTo>
                    <a:pt x="11610" y="30260"/>
                  </a:lnTo>
                  <a:lnTo>
                    <a:pt x="12416" y="19447"/>
                  </a:lnTo>
                  <a:lnTo>
                    <a:pt x="12191" y="19429"/>
                  </a:lnTo>
                  <a:close/>
                  <a:moveTo>
                    <a:pt x="11361" y="30466"/>
                  </a:moveTo>
                  <a:lnTo>
                    <a:pt x="10557" y="41279"/>
                  </a:lnTo>
                  <a:lnTo>
                    <a:pt x="10790" y="41297"/>
                  </a:lnTo>
                  <a:lnTo>
                    <a:pt x="11594" y="30482"/>
                  </a:lnTo>
                  <a:lnTo>
                    <a:pt x="11361" y="30466"/>
                  </a:lnTo>
                  <a:close/>
                  <a:moveTo>
                    <a:pt x="10541" y="41512"/>
                  </a:moveTo>
                  <a:lnTo>
                    <a:pt x="9737" y="52325"/>
                  </a:lnTo>
                  <a:lnTo>
                    <a:pt x="9968" y="52343"/>
                  </a:lnTo>
                  <a:lnTo>
                    <a:pt x="10774" y="41528"/>
                  </a:lnTo>
                  <a:lnTo>
                    <a:pt x="10541" y="41512"/>
                  </a:lnTo>
                  <a:close/>
                  <a:moveTo>
                    <a:pt x="9719" y="52558"/>
                  </a:moveTo>
                  <a:lnTo>
                    <a:pt x="8915" y="63370"/>
                  </a:lnTo>
                  <a:lnTo>
                    <a:pt x="9140" y="63388"/>
                  </a:lnTo>
                  <a:lnTo>
                    <a:pt x="9944" y="52574"/>
                  </a:lnTo>
                  <a:lnTo>
                    <a:pt x="9719" y="52558"/>
                  </a:lnTo>
                  <a:close/>
                  <a:moveTo>
                    <a:pt x="8891" y="63603"/>
                  </a:moveTo>
                  <a:lnTo>
                    <a:pt x="8087" y="74416"/>
                  </a:lnTo>
                  <a:lnTo>
                    <a:pt x="8318" y="74434"/>
                  </a:lnTo>
                  <a:lnTo>
                    <a:pt x="9122" y="63619"/>
                  </a:lnTo>
                  <a:lnTo>
                    <a:pt x="8891" y="63603"/>
                  </a:lnTo>
                  <a:close/>
                  <a:moveTo>
                    <a:pt x="8069" y="74641"/>
                  </a:moveTo>
                  <a:lnTo>
                    <a:pt x="7265" y="85454"/>
                  </a:lnTo>
                  <a:lnTo>
                    <a:pt x="7498" y="85472"/>
                  </a:lnTo>
                  <a:lnTo>
                    <a:pt x="8302" y="74657"/>
                  </a:lnTo>
                  <a:lnTo>
                    <a:pt x="8069" y="74641"/>
                  </a:lnTo>
                  <a:close/>
                  <a:moveTo>
                    <a:pt x="7249" y="85687"/>
                  </a:moveTo>
                  <a:lnTo>
                    <a:pt x="6445" y="96499"/>
                  </a:lnTo>
                  <a:lnTo>
                    <a:pt x="6668" y="96517"/>
                  </a:lnTo>
                  <a:lnTo>
                    <a:pt x="7472" y="85703"/>
                  </a:lnTo>
                  <a:lnTo>
                    <a:pt x="7249" y="85687"/>
                  </a:lnTo>
                  <a:close/>
                  <a:moveTo>
                    <a:pt x="6419" y="96732"/>
                  </a:moveTo>
                  <a:lnTo>
                    <a:pt x="5615" y="107545"/>
                  </a:lnTo>
                  <a:lnTo>
                    <a:pt x="5848" y="107563"/>
                  </a:lnTo>
                  <a:lnTo>
                    <a:pt x="6652" y="96748"/>
                  </a:lnTo>
                  <a:lnTo>
                    <a:pt x="6419" y="96732"/>
                  </a:lnTo>
                  <a:close/>
                  <a:moveTo>
                    <a:pt x="5599" y="107770"/>
                  </a:moveTo>
                  <a:lnTo>
                    <a:pt x="4793" y="118591"/>
                  </a:lnTo>
                  <a:lnTo>
                    <a:pt x="5026" y="118608"/>
                  </a:lnTo>
                  <a:lnTo>
                    <a:pt x="5830" y="107794"/>
                  </a:lnTo>
                  <a:lnTo>
                    <a:pt x="5599" y="107770"/>
                  </a:lnTo>
                  <a:close/>
                  <a:moveTo>
                    <a:pt x="4777" y="118815"/>
                  </a:moveTo>
                  <a:lnTo>
                    <a:pt x="3973" y="129628"/>
                  </a:lnTo>
                  <a:lnTo>
                    <a:pt x="4196" y="129644"/>
                  </a:lnTo>
                  <a:lnTo>
                    <a:pt x="5002" y="118831"/>
                  </a:lnTo>
                  <a:lnTo>
                    <a:pt x="4777" y="118815"/>
                  </a:lnTo>
                  <a:close/>
                  <a:moveTo>
                    <a:pt x="3957" y="129861"/>
                  </a:moveTo>
                  <a:lnTo>
                    <a:pt x="3143" y="140674"/>
                  </a:lnTo>
                  <a:lnTo>
                    <a:pt x="3376" y="140690"/>
                  </a:lnTo>
                  <a:lnTo>
                    <a:pt x="4180" y="129877"/>
                  </a:lnTo>
                  <a:lnTo>
                    <a:pt x="3957" y="129861"/>
                  </a:lnTo>
                  <a:close/>
                  <a:moveTo>
                    <a:pt x="3127" y="140907"/>
                  </a:moveTo>
                  <a:lnTo>
                    <a:pt x="2323" y="151719"/>
                  </a:lnTo>
                  <a:lnTo>
                    <a:pt x="2554" y="151735"/>
                  </a:lnTo>
                  <a:lnTo>
                    <a:pt x="3360" y="140923"/>
                  </a:lnTo>
                  <a:lnTo>
                    <a:pt x="3127" y="140907"/>
                  </a:lnTo>
                  <a:close/>
                  <a:moveTo>
                    <a:pt x="2305" y="151944"/>
                  </a:moveTo>
                  <a:lnTo>
                    <a:pt x="1501" y="162757"/>
                  </a:lnTo>
                  <a:lnTo>
                    <a:pt x="1726" y="162781"/>
                  </a:lnTo>
                  <a:lnTo>
                    <a:pt x="2538" y="151960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3" y="173803"/>
                  </a:lnTo>
                  <a:lnTo>
                    <a:pt x="904" y="173819"/>
                  </a:lnTo>
                  <a:lnTo>
                    <a:pt x="1708" y="163006"/>
                  </a:lnTo>
                  <a:lnTo>
                    <a:pt x="1485" y="162990"/>
                  </a:lnTo>
                  <a:close/>
                  <a:moveTo>
                    <a:pt x="655" y="174036"/>
                  </a:moveTo>
                  <a:lnTo>
                    <a:pt x="1" y="182874"/>
                  </a:lnTo>
                  <a:lnTo>
                    <a:pt x="226" y="182892"/>
                  </a:lnTo>
                  <a:lnTo>
                    <a:pt x="888" y="174051"/>
                  </a:lnTo>
                  <a:lnTo>
                    <a:pt x="65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15"/>
            <p:cNvSpPr/>
            <p:nvPr/>
          </p:nvSpPr>
          <p:spPr>
            <a:xfrm>
              <a:off x="2944600" y="51967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1" y="0"/>
                  </a:moveTo>
                  <a:lnTo>
                    <a:pt x="13036" y="8160"/>
                  </a:lnTo>
                  <a:lnTo>
                    <a:pt x="13269" y="8178"/>
                  </a:lnTo>
                  <a:lnTo>
                    <a:pt x="13874" y="18"/>
                  </a:lnTo>
                  <a:lnTo>
                    <a:pt x="13641" y="0"/>
                  </a:lnTo>
                  <a:close/>
                  <a:moveTo>
                    <a:pt x="13020" y="8385"/>
                  </a:moveTo>
                  <a:lnTo>
                    <a:pt x="12214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20" y="8385"/>
                  </a:lnTo>
                  <a:close/>
                  <a:moveTo>
                    <a:pt x="12190" y="19431"/>
                  </a:moveTo>
                  <a:lnTo>
                    <a:pt x="11386" y="30244"/>
                  </a:lnTo>
                  <a:lnTo>
                    <a:pt x="11617" y="30259"/>
                  </a:lnTo>
                  <a:lnTo>
                    <a:pt x="12423" y="19447"/>
                  </a:lnTo>
                  <a:lnTo>
                    <a:pt x="12190" y="19431"/>
                  </a:lnTo>
                  <a:close/>
                  <a:moveTo>
                    <a:pt x="11368" y="30476"/>
                  </a:moveTo>
                  <a:lnTo>
                    <a:pt x="10564" y="41289"/>
                  </a:lnTo>
                  <a:lnTo>
                    <a:pt x="10797" y="41305"/>
                  </a:lnTo>
                  <a:lnTo>
                    <a:pt x="11601" y="30492"/>
                  </a:lnTo>
                  <a:lnTo>
                    <a:pt x="11368" y="30476"/>
                  </a:lnTo>
                  <a:close/>
                  <a:moveTo>
                    <a:pt x="10548" y="41514"/>
                  </a:moveTo>
                  <a:lnTo>
                    <a:pt x="9744" y="52327"/>
                  </a:lnTo>
                  <a:lnTo>
                    <a:pt x="9967" y="52351"/>
                  </a:lnTo>
                  <a:lnTo>
                    <a:pt x="10781" y="41530"/>
                  </a:lnTo>
                  <a:lnTo>
                    <a:pt x="10548" y="41514"/>
                  </a:lnTo>
                  <a:close/>
                  <a:moveTo>
                    <a:pt x="9726" y="52560"/>
                  </a:moveTo>
                  <a:lnTo>
                    <a:pt x="8914" y="63372"/>
                  </a:lnTo>
                  <a:lnTo>
                    <a:pt x="9147" y="63388"/>
                  </a:lnTo>
                  <a:lnTo>
                    <a:pt x="9951" y="52576"/>
                  </a:lnTo>
                  <a:lnTo>
                    <a:pt x="9726" y="52560"/>
                  </a:lnTo>
                  <a:close/>
                  <a:moveTo>
                    <a:pt x="8899" y="63605"/>
                  </a:moveTo>
                  <a:lnTo>
                    <a:pt x="8094" y="74418"/>
                  </a:lnTo>
                  <a:lnTo>
                    <a:pt x="8325" y="74434"/>
                  </a:lnTo>
                  <a:lnTo>
                    <a:pt x="9129" y="63621"/>
                  </a:lnTo>
                  <a:lnTo>
                    <a:pt x="8899" y="63605"/>
                  </a:lnTo>
                  <a:close/>
                  <a:moveTo>
                    <a:pt x="8077" y="74651"/>
                  </a:moveTo>
                  <a:lnTo>
                    <a:pt x="7273" y="85464"/>
                  </a:lnTo>
                  <a:lnTo>
                    <a:pt x="7497" y="85480"/>
                  </a:lnTo>
                  <a:lnTo>
                    <a:pt x="8309" y="74667"/>
                  </a:lnTo>
                  <a:lnTo>
                    <a:pt x="8077" y="74651"/>
                  </a:lnTo>
                  <a:close/>
                  <a:moveTo>
                    <a:pt x="7257" y="85687"/>
                  </a:moveTo>
                  <a:lnTo>
                    <a:pt x="6443" y="96501"/>
                  </a:lnTo>
                  <a:lnTo>
                    <a:pt x="6675" y="96517"/>
                  </a:lnTo>
                  <a:lnTo>
                    <a:pt x="7480" y="85704"/>
                  </a:lnTo>
                  <a:lnTo>
                    <a:pt x="7257" y="85687"/>
                  </a:lnTo>
                  <a:close/>
                  <a:moveTo>
                    <a:pt x="6427" y="96732"/>
                  </a:moveTo>
                  <a:lnTo>
                    <a:pt x="5623" y="107547"/>
                  </a:lnTo>
                  <a:lnTo>
                    <a:pt x="5856" y="107563"/>
                  </a:lnTo>
                  <a:lnTo>
                    <a:pt x="6660" y="96750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801" y="118593"/>
                  </a:lnTo>
                  <a:lnTo>
                    <a:pt x="5026" y="118608"/>
                  </a:lnTo>
                  <a:lnTo>
                    <a:pt x="5838" y="107796"/>
                  </a:lnTo>
                  <a:lnTo>
                    <a:pt x="5607" y="107778"/>
                  </a:lnTo>
                  <a:close/>
                  <a:moveTo>
                    <a:pt x="4785" y="118823"/>
                  </a:moveTo>
                  <a:lnTo>
                    <a:pt x="3973" y="129638"/>
                  </a:lnTo>
                  <a:lnTo>
                    <a:pt x="4204" y="129654"/>
                  </a:lnTo>
                  <a:lnTo>
                    <a:pt x="5010" y="118841"/>
                  </a:lnTo>
                  <a:lnTo>
                    <a:pt x="4785" y="118823"/>
                  </a:lnTo>
                  <a:close/>
                  <a:moveTo>
                    <a:pt x="3955" y="129861"/>
                  </a:moveTo>
                  <a:lnTo>
                    <a:pt x="3151" y="140676"/>
                  </a:lnTo>
                  <a:lnTo>
                    <a:pt x="3384" y="140692"/>
                  </a:lnTo>
                  <a:lnTo>
                    <a:pt x="4188" y="129879"/>
                  </a:lnTo>
                  <a:lnTo>
                    <a:pt x="3955" y="129861"/>
                  </a:lnTo>
                  <a:close/>
                  <a:moveTo>
                    <a:pt x="3135" y="140907"/>
                  </a:moveTo>
                  <a:lnTo>
                    <a:pt x="2331" y="151721"/>
                  </a:lnTo>
                  <a:lnTo>
                    <a:pt x="2554" y="151737"/>
                  </a:lnTo>
                  <a:lnTo>
                    <a:pt x="3368" y="140925"/>
                  </a:lnTo>
                  <a:lnTo>
                    <a:pt x="3135" y="140907"/>
                  </a:lnTo>
                  <a:close/>
                  <a:moveTo>
                    <a:pt x="2313" y="151952"/>
                  </a:moveTo>
                  <a:lnTo>
                    <a:pt x="1501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13" y="151952"/>
                  </a:lnTo>
                  <a:close/>
                  <a:moveTo>
                    <a:pt x="1485" y="162990"/>
                  </a:moveTo>
                  <a:lnTo>
                    <a:pt x="681" y="173813"/>
                  </a:lnTo>
                  <a:lnTo>
                    <a:pt x="912" y="173829"/>
                  </a:lnTo>
                  <a:lnTo>
                    <a:pt x="1716" y="163006"/>
                  </a:lnTo>
                  <a:lnTo>
                    <a:pt x="1485" y="162990"/>
                  </a:lnTo>
                  <a:close/>
                  <a:moveTo>
                    <a:pt x="663" y="174036"/>
                  </a:moveTo>
                  <a:lnTo>
                    <a:pt x="0" y="182876"/>
                  </a:lnTo>
                  <a:lnTo>
                    <a:pt x="233" y="182892"/>
                  </a:lnTo>
                  <a:lnTo>
                    <a:pt x="896" y="174051"/>
                  </a:lnTo>
                  <a:lnTo>
                    <a:pt x="663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15"/>
            <p:cNvSpPr/>
            <p:nvPr/>
          </p:nvSpPr>
          <p:spPr>
            <a:xfrm>
              <a:off x="3220725" y="54022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7" y="8160"/>
                  </a:lnTo>
                  <a:lnTo>
                    <a:pt x="13260" y="8176"/>
                  </a:lnTo>
                  <a:lnTo>
                    <a:pt x="13875" y="16"/>
                  </a:lnTo>
                  <a:lnTo>
                    <a:pt x="13642" y="0"/>
                  </a:lnTo>
                  <a:close/>
                  <a:moveTo>
                    <a:pt x="13021" y="8391"/>
                  </a:moveTo>
                  <a:lnTo>
                    <a:pt x="12207" y="19206"/>
                  </a:lnTo>
                  <a:lnTo>
                    <a:pt x="12440" y="19222"/>
                  </a:lnTo>
                  <a:lnTo>
                    <a:pt x="13244" y="8409"/>
                  </a:lnTo>
                  <a:lnTo>
                    <a:pt x="13021" y="8391"/>
                  </a:lnTo>
                  <a:close/>
                  <a:moveTo>
                    <a:pt x="12191" y="19429"/>
                  </a:moveTo>
                  <a:lnTo>
                    <a:pt x="11387" y="30243"/>
                  </a:lnTo>
                  <a:lnTo>
                    <a:pt x="11618" y="30259"/>
                  </a:lnTo>
                  <a:lnTo>
                    <a:pt x="12424" y="19447"/>
                  </a:lnTo>
                  <a:lnTo>
                    <a:pt x="12191" y="19429"/>
                  </a:lnTo>
                  <a:close/>
                  <a:moveTo>
                    <a:pt x="11369" y="30474"/>
                  </a:moveTo>
                  <a:lnTo>
                    <a:pt x="10565" y="41289"/>
                  </a:lnTo>
                  <a:lnTo>
                    <a:pt x="10790" y="41305"/>
                  </a:lnTo>
                  <a:lnTo>
                    <a:pt x="11602" y="30492"/>
                  </a:lnTo>
                  <a:lnTo>
                    <a:pt x="11369" y="30474"/>
                  </a:lnTo>
                  <a:close/>
                  <a:moveTo>
                    <a:pt x="10549" y="41520"/>
                  </a:moveTo>
                  <a:lnTo>
                    <a:pt x="9737" y="52335"/>
                  </a:lnTo>
                  <a:lnTo>
                    <a:pt x="9968" y="52351"/>
                  </a:lnTo>
                  <a:lnTo>
                    <a:pt x="10772" y="41538"/>
                  </a:lnTo>
                  <a:lnTo>
                    <a:pt x="10549" y="41520"/>
                  </a:lnTo>
                  <a:close/>
                  <a:moveTo>
                    <a:pt x="9719" y="52558"/>
                  </a:moveTo>
                  <a:lnTo>
                    <a:pt x="8915" y="63380"/>
                  </a:lnTo>
                  <a:lnTo>
                    <a:pt x="9148" y="63396"/>
                  </a:lnTo>
                  <a:lnTo>
                    <a:pt x="9952" y="5257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95" y="74416"/>
                  </a:lnTo>
                  <a:lnTo>
                    <a:pt x="8318" y="74434"/>
                  </a:lnTo>
                  <a:lnTo>
                    <a:pt x="9130" y="63619"/>
                  </a:lnTo>
                  <a:lnTo>
                    <a:pt x="8899" y="63603"/>
                  </a:lnTo>
                  <a:close/>
                  <a:moveTo>
                    <a:pt x="8077" y="74649"/>
                  </a:moveTo>
                  <a:lnTo>
                    <a:pt x="7265" y="85462"/>
                  </a:lnTo>
                  <a:lnTo>
                    <a:pt x="7498" y="85480"/>
                  </a:lnTo>
                  <a:lnTo>
                    <a:pt x="8302" y="74665"/>
                  </a:lnTo>
                  <a:lnTo>
                    <a:pt x="8077" y="74649"/>
                  </a:lnTo>
                  <a:close/>
                  <a:moveTo>
                    <a:pt x="7249" y="85694"/>
                  </a:moveTo>
                  <a:lnTo>
                    <a:pt x="6443" y="96507"/>
                  </a:lnTo>
                  <a:lnTo>
                    <a:pt x="6676" y="96525"/>
                  </a:lnTo>
                  <a:lnTo>
                    <a:pt x="7480" y="85710"/>
                  </a:lnTo>
                  <a:lnTo>
                    <a:pt x="7249" y="85694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6" y="107563"/>
                  </a:lnTo>
                  <a:lnTo>
                    <a:pt x="6660" y="96748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793" y="118590"/>
                  </a:lnTo>
                  <a:lnTo>
                    <a:pt x="5026" y="118608"/>
                  </a:lnTo>
                  <a:lnTo>
                    <a:pt x="5830" y="107794"/>
                  </a:lnTo>
                  <a:lnTo>
                    <a:pt x="5607" y="107778"/>
                  </a:lnTo>
                  <a:close/>
                  <a:moveTo>
                    <a:pt x="4777" y="118823"/>
                  </a:moveTo>
                  <a:lnTo>
                    <a:pt x="3973" y="129636"/>
                  </a:lnTo>
                  <a:lnTo>
                    <a:pt x="4204" y="129654"/>
                  </a:lnTo>
                  <a:lnTo>
                    <a:pt x="5010" y="118839"/>
                  </a:lnTo>
                  <a:lnTo>
                    <a:pt x="4777" y="118823"/>
                  </a:lnTo>
                  <a:close/>
                  <a:moveTo>
                    <a:pt x="3956" y="129869"/>
                  </a:moveTo>
                  <a:lnTo>
                    <a:pt x="3151" y="140682"/>
                  </a:lnTo>
                  <a:lnTo>
                    <a:pt x="3376" y="140700"/>
                  </a:lnTo>
                  <a:lnTo>
                    <a:pt x="4188" y="129885"/>
                  </a:lnTo>
                  <a:lnTo>
                    <a:pt x="3956" y="129869"/>
                  </a:lnTo>
                  <a:close/>
                  <a:moveTo>
                    <a:pt x="3136" y="140907"/>
                  </a:moveTo>
                  <a:lnTo>
                    <a:pt x="2324" y="151719"/>
                  </a:lnTo>
                  <a:lnTo>
                    <a:pt x="2554" y="151735"/>
                  </a:lnTo>
                  <a:lnTo>
                    <a:pt x="3358" y="140923"/>
                  </a:lnTo>
                  <a:lnTo>
                    <a:pt x="3136" y="140907"/>
                  </a:lnTo>
                  <a:close/>
                  <a:moveTo>
                    <a:pt x="2306" y="151952"/>
                  </a:moveTo>
                  <a:lnTo>
                    <a:pt x="1502" y="162765"/>
                  </a:lnTo>
                  <a:lnTo>
                    <a:pt x="1734" y="162781"/>
                  </a:lnTo>
                  <a:lnTo>
                    <a:pt x="2538" y="151968"/>
                  </a:lnTo>
                  <a:lnTo>
                    <a:pt x="2306" y="151952"/>
                  </a:lnTo>
                  <a:close/>
                  <a:moveTo>
                    <a:pt x="1486" y="162998"/>
                  </a:moveTo>
                  <a:lnTo>
                    <a:pt x="682" y="173811"/>
                  </a:lnTo>
                  <a:lnTo>
                    <a:pt x="905" y="173826"/>
                  </a:lnTo>
                  <a:lnTo>
                    <a:pt x="1717" y="163014"/>
                  </a:lnTo>
                  <a:lnTo>
                    <a:pt x="1486" y="162998"/>
                  </a:lnTo>
                  <a:close/>
                  <a:moveTo>
                    <a:pt x="664" y="174035"/>
                  </a:moveTo>
                  <a:lnTo>
                    <a:pt x="1" y="182874"/>
                  </a:lnTo>
                  <a:lnTo>
                    <a:pt x="234" y="182892"/>
                  </a:lnTo>
                  <a:lnTo>
                    <a:pt x="889" y="174059"/>
                  </a:lnTo>
                  <a:lnTo>
                    <a:pt x="664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15"/>
            <p:cNvSpPr/>
            <p:nvPr/>
          </p:nvSpPr>
          <p:spPr>
            <a:xfrm>
              <a:off x="3496875" y="56092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42" y="0"/>
                  </a:moveTo>
                  <a:lnTo>
                    <a:pt x="13029" y="8152"/>
                  </a:lnTo>
                  <a:lnTo>
                    <a:pt x="13259" y="8170"/>
                  </a:lnTo>
                  <a:lnTo>
                    <a:pt x="13866" y="18"/>
                  </a:lnTo>
                  <a:lnTo>
                    <a:pt x="13642" y="0"/>
                  </a:lnTo>
                  <a:close/>
                  <a:moveTo>
                    <a:pt x="13011" y="8385"/>
                  </a:moveTo>
                  <a:lnTo>
                    <a:pt x="12207" y="19198"/>
                  </a:lnTo>
                  <a:lnTo>
                    <a:pt x="12439" y="19216"/>
                  </a:lnTo>
                  <a:lnTo>
                    <a:pt x="13243" y="8401"/>
                  </a:lnTo>
                  <a:lnTo>
                    <a:pt x="13011" y="8385"/>
                  </a:lnTo>
                  <a:close/>
                  <a:moveTo>
                    <a:pt x="12191" y="19431"/>
                  </a:moveTo>
                  <a:lnTo>
                    <a:pt x="11387" y="30243"/>
                  </a:lnTo>
                  <a:lnTo>
                    <a:pt x="11610" y="30261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69" y="30468"/>
                  </a:moveTo>
                  <a:lnTo>
                    <a:pt x="10557" y="41281"/>
                  </a:lnTo>
                  <a:lnTo>
                    <a:pt x="10790" y="41297"/>
                  </a:lnTo>
                  <a:lnTo>
                    <a:pt x="11594" y="30484"/>
                  </a:lnTo>
                  <a:lnTo>
                    <a:pt x="11369" y="30468"/>
                  </a:lnTo>
                  <a:close/>
                  <a:moveTo>
                    <a:pt x="10541" y="41514"/>
                  </a:moveTo>
                  <a:lnTo>
                    <a:pt x="9737" y="52327"/>
                  </a:lnTo>
                  <a:lnTo>
                    <a:pt x="9968" y="52343"/>
                  </a:lnTo>
                  <a:lnTo>
                    <a:pt x="10772" y="41530"/>
                  </a:lnTo>
                  <a:lnTo>
                    <a:pt x="10541" y="41514"/>
                  </a:lnTo>
                  <a:close/>
                  <a:moveTo>
                    <a:pt x="9719" y="52560"/>
                  </a:moveTo>
                  <a:lnTo>
                    <a:pt x="8915" y="63372"/>
                  </a:lnTo>
                  <a:lnTo>
                    <a:pt x="9140" y="63388"/>
                  </a:lnTo>
                  <a:lnTo>
                    <a:pt x="9952" y="52575"/>
                  </a:lnTo>
                  <a:lnTo>
                    <a:pt x="9719" y="52560"/>
                  </a:lnTo>
                  <a:close/>
                  <a:moveTo>
                    <a:pt x="8899" y="63597"/>
                  </a:moveTo>
                  <a:lnTo>
                    <a:pt x="8085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597"/>
                  </a:lnTo>
                  <a:close/>
                  <a:moveTo>
                    <a:pt x="8069" y="74643"/>
                  </a:moveTo>
                  <a:lnTo>
                    <a:pt x="7265" y="85456"/>
                  </a:lnTo>
                  <a:lnTo>
                    <a:pt x="7498" y="85471"/>
                  </a:lnTo>
                  <a:lnTo>
                    <a:pt x="8302" y="74659"/>
                  </a:lnTo>
                  <a:lnTo>
                    <a:pt x="8069" y="74643"/>
                  </a:lnTo>
                  <a:close/>
                  <a:moveTo>
                    <a:pt x="7249" y="85688"/>
                  </a:moveTo>
                  <a:lnTo>
                    <a:pt x="6443" y="96501"/>
                  </a:lnTo>
                  <a:lnTo>
                    <a:pt x="6668" y="96517"/>
                  </a:lnTo>
                  <a:lnTo>
                    <a:pt x="7480" y="85704"/>
                  </a:lnTo>
                  <a:lnTo>
                    <a:pt x="7249" y="85688"/>
                  </a:lnTo>
                  <a:close/>
                  <a:moveTo>
                    <a:pt x="6427" y="96734"/>
                  </a:moveTo>
                  <a:lnTo>
                    <a:pt x="5615" y="107547"/>
                  </a:lnTo>
                  <a:lnTo>
                    <a:pt x="5846" y="107563"/>
                  </a:lnTo>
                  <a:lnTo>
                    <a:pt x="6652" y="96750"/>
                  </a:lnTo>
                  <a:lnTo>
                    <a:pt x="6427" y="96734"/>
                  </a:lnTo>
                  <a:close/>
                  <a:moveTo>
                    <a:pt x="5597" y="107770"/>
                  </a:moveTo>
                  <a:lnTo>
                    <a:pt x="4793" y="118584"/>
                  </a:lnTo>
                  <a:lnTo>
                    <a:pt x="5026" y="118608"/>
                  </a:lnTo>
                  <a:lnTo>
                    <a:pt x="5830" y="107788"/>
                  </a:lnTo>
                  <a:lnTo>
                    <a:pt x="5597" y="107770"/>
                  </a:lnTo>
                  <a:close/>
                  <a:moveTo>
                    <a:pt x="4777" y="118815"/>
                  </a:moveTo>
                  <a:lnTo>
                    <a:pt x="3973" y="129630"/>
                  </a:lnTo>
                  <a:lnTo>
                    <a:pt x="4196" y="129646"/>
                  </a:lnTo>
                  <a:lnTo>
                    <a:pt x="5010" y="118833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43" y="140676"/>
                  </a:lnTo>
                  <a:lnTo>
                    <a:pt x="3376" y="140692"/>
                  </a:lnTo>
                  <a:lnTo>
                    <a:pt x="4180" y="129879"/>
                  </a:lnTo>
                  <a:lnTo>
                    <a:pt x="3955" y="129861"/>
                  </a:lnTo>
                  <a:close/>
                  <a:moveTo>
                    <a:pt x="3127" y="140907"/>
                  </a:moveTo>
                  <a:lnTo>
                    <a:pt x="2323" y="151721"/>
                  </a:lnTo>
                  <a:lnTo>
                    <a:pt x="2554" y="151737"/>
                  </a:lnTo>
                  <a:lnTo>
                    <a:pt x="3358" y="140924"/>
                  </a:lnTo>
                  <a:lnTo>
                    <a:pt x="3127" y="140907"/>
                  </a:lnTo>
                  <a:close/>
                  <a:moveTo>
                    <a:pt x="2305" y="151944"/>
                  </a:moveTo>
                  <a:lnTo>
                    <a:pt x="1501" y="162759"/>
                  </a:lnTo>
                  <a:lnTo>
                    <a:pt x="1726" y="162775"/>
                  </a:lnTo>
                  <a:lnTo>
                    <a:pt x="2538" y="151962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1" y="173805"/>
                  </a:lnTo>
                  <a:lnTo>
                    <a:pt x="904" y="173820"/>
                  </a:lnTo>
                  <a:lnTo>
                    <a:pt x="1708" y="163008"/>
                  </a:lnTo>
                  <a:lnTo>
                    <a:pt x="1485" y="162990"/>
                  </a:lnTo>
                  <a:close/>
                  <a:moveTo>
                    <a:pt x="655" y="174035"/>
                  </a:moveTo>
                  <a:lnTo>
                    <a:pt x="1" y="182876"/>
                  </a:lnTo>
                  <a:lnTo>
                    <a:pt x="233" y="182892"/>
                  </a:lnTo>
                  <a:lnTo>
                    <a:pt x="888" y="174053"/>
                  </a:lnTo>
                  <a:lnTo>
                    <a:pt x="655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15"/>
            <p:cNvSpPr/>
            <p:nvPr/>
          </p:nvSpPr>
          <p:spPr>
            <a:xfrm>
              <a:off x="3773025" y="58147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33" y="0"/>
                  </a:moveTo>
                  <a:lnTo>
                    <a:pt x="13028" y="8152"/>
                  </a:lnTo>
                  <a:lnTo>
                    <a:pt x="13259" y="8176"/>
                  </a:lnTo>
                  <a:lnTo>
                    <a:pt x="13866" y="16"/>
                  </a:lnTo>
                  <a:lnTo>
                    <a:pt x="13633" y="0"/>
                  </a:lnTo>
                  <a:close/>
                  <a:moveTo>
                    <a:pt x="13010" y="8383"/>
                  </a:moveTo>
                  <a:lnTo>
                    <a:pt x="12206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0" y="8383"/>
                  </a:lnTo>
                  <a:close/>
                  <a:moveTo>
                    <a:pt x="12190" y="19429"/>
                  </a:moveTo>
                  <a:lnTo>
                    <a:pt x="11378" y="30243"/>
                  </a:lnTo>
                  <a:lnTo>
                    <a:pt x="11609" y="30259"/>
                  </a:lnTo>
                  <a:lnTo>
                    <a:pt x="12413" y="19447"/>
                  </a:lnTo>
                  <a:lnTo>
                    <a:pt x="12190" y="19429"/>
                  </a:lnTo>
                  <a:close/>
                  <a:moveTo>
                    <a:pt x="11360" y="30474"/>
                  </a:moveTo>
                  <a:lnTo>
                    <a:pt x="10556" y="41289"/>
                  </a:lnTo>
                  <a:lnTo>
                    <a:pt x="10789" y="41305"/>
                  </a:lnTo>
                  <a:lnTo>
                    <a:pt x="11593" y="30492"/>
                  </a:lnTo>
                  <a:lnTo>
                    <a:pt x="11360" y="30474"/>
                  </a:lnTo>
                  <a:close/>
                  <a:moveTo>
                    <a:pt x="10540" y="41512"/>
                  </a:moveTo>
                  <a:lnTo>
                    <a:pt x="9736" y="52327"/>
                  </a:lnTo>
                  <a:lnTo>
                    <a:pt x="9959" y="52343"/>
                  </a:lnTo>
                  <a:lnTo>
                    <a:pt x="10771" y="41530"/>
                  </a:lnTo>
                  <a:lnTo>
                    <a:pt x="10540" y="41512"/>
                  </a:lnTo>
                  <a:close/>
                  <a:moveTo>
                    <a:pt x="9718" y="52557"/>
                  </a:moveTo>
                  <a:lnTo>
                    <a:pt x="8906" y="63372"/>
                  </a:lnTo>
                  <a:lnTo>
                    <a:pt x="9139" y="63388"/>
                  </a:lnTo>
                  <a:lnTo>
                    <a:pt x="9943" y="52575"/>
                  </a:lnTo>
                  <a:lnTo>
                    <a:pt x="9718" y="52557"/>
                  </a:lnTo>
                  <a:close/>
                  <a:moveTo>
                    <a:pt x="8891" y="63603"/>
                  </a:moveTo>
                  <a:lnTo>
                    <a:pt x="8085" y="74418"/>
                  </a:lnTo>
                  <a:lnTo>
                    <a:pt x="8317" y="74434"/>
                  </a:lnTo>
                  <a:lnTo>
                    <a:pt x="9121" y="63621"/>
                  </a:lnTo>
                  <a:lnTo>
                    <a:pt x="8891" y="63603"/>
                  </a:lnTo>
                  <a:close/>
                  <a:moveTo>
                    <a:pt x="8069" y="74649"/>
                  </a:moveTo>
                  <a:lnTo>
                    <a:pt x="7265" y="85463"/>
                  </a:lnTo>
                  <a:lnTo>
                    <a:pt x="7487" y="85479"/>
                  </a:lnTo>
                  <a:lnTo>
                    <a:pt x="8301" y="74667"/>
                  </a:lnTo>
                  <a:lnTo>
                    <a:pt x="8069" y="74649"/>
                  </a:lnTo>
                  <a:close/>
                  <a:moveTo>
                    <a:pt x="7249" y="85686"/>
                  </a:moveTo>
                  <a:lnTo>
                    <a:pt x="6435" y="96499"/>
                  </a:lnTo>
                  <a:lnTo>
                    <a:pt x="6667" y="96517"/>
                  </a:lnTo>
                  <a:lnTo>
                    <a:pt x="7472" y="85702"/>
                  </a:lnTo>
                  <a:lnTo>
                    <a:pt x="7249" y="85686"/>
                  </a:lnTo>
                  <a:close/>
                  <a:moveTo>
                    <a:pt x="6419" y="96732"/>
                  </a:moveTo>
                  <a:lnTo>
                    <a:pt x="5615" y="107545"/>
                  </a:lnTo>
                  <a:lnTo>
                    <a:pt x="5846" y="107563"/>
                  </a:lnTo>
                  <a:lnTo>
                    <a:pt x="6652" y="96748"/>
                  </a:lnTo>
                  <a:lnTo>
                    <a:pt x="6419" y="96732"/>
                  </a:lnTo>
                  <a:close/>
                  <a:moveTo>
                    <a:pt x="5597" y="107778"/>
                  </a:moveTo>
                  <a:lnTo>
                    <a:pt x="4793" y="118590"/>
                  </a:lnTo>
                  <a:lnTo>
                    <a:pt x="5018" y="118608"/>
                  </a:lnTo>
                  <a:lnTo>
                    <a:pt x="5830" y="107794"/>
                  </a:lnTo>
                  <a:lnTo>
                    <a:pt x="5597" y="107778"/>
                  </a:lnTo>
                  <a:close/>
                  <a:moveTo>
                    <a:pt x="4777" y="118815"/>
                  </a:moveTo>
                  <a:lnTo>
                    <a:pt x="3973" y="129636"/>
                  </a:lnTo>
                  <a:lnTo>
                    <a:pt x="4196" y="129654"/>
                  </a:lnTo>
                  <a:lnTo>
                    <a:pt x="5000" y="118839"/>
                  </a:lnTo>
                  <a:lnTo>
                    <a:pt x="4777" y="118815"/>
                  </a:lnTo>
                  <a:close/>
                  <a:moveTo>
                    <a:pt x="3947" y="129861"/>
                  </a:moveTo>
                  <a:lnTo>
                    <a:pt x="3143" y="140674"/>
                  </a:lnTo>
                  <a:lnTo>
                    <a:pt x="3376" y="140692"/>
                  </a:lnTo>
                  <a:lnTo>
                    <a:pt x="4180" y="129877"/>
                  </a:lnTo>
                  <a:lnTo>
                    <a:pt x="3947" y="129861"/>
                  </a:lnTo>
                  <a:close/>
                  <a:moveTo>
                    <a:pt x="3127" y="140906"/>
                  </a:moveTo>
                  <a:lnTo>
                    <a:pt x="2323" y="151719"/>
                  </a:lnTo>
                  <a:lnTo>
                    <a:pt x="2554" y="151737"/>
                  </a:lnTo>
                  <a:lnTo>
                    <a:pt x="3358" y="140922"/>
                  </a:lnTo>
                  <a:lnTo>
                    <a:pt x="3127" y="140906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26" y="162783"/>
                  </a:lnTo>
                  <a:lnTo>
                    <a:pt x="2530" y="151968"/>
                  </a:lnTo>
                  <a:lnTo>
                    <a:pt x="2305" y="151952"/>
                  </a:lnTo>
                  <a:close/>
                  <a:moveTo>
                    <a:pt x="1477" y="162990"/>
                  </a:moveTo>
                  <a:lnTo>
                    <a:pt x="671" y="173802"/>
                  </a:lnTo>
                  <a:lnTo>
                    <a:pt x="904" y="173828"/>
                  </a:lnTo>
                  <a:lnTo>
                    <a:pt x="1708" y="163006"/>
                  </a:lnTo>
                  <a:lnTo>
                    <a:pt x="1477" y="162990"/>
                  </a:lnTo>
                  <a:close/>
                  <a:moveTo>
                    <a:pt x="655" y="174035"/>
                  </a:moveTo>
                  <a:lnTo>
                    <a:pt x="0" y="182874"/>
                  </a:lnTo>
                  <a:lnTo>
                    <a:pt x="223" y="182892"/>
                  </a:lnTo>
                  <a:lnTo>
                    <a:pt x="888" y="174051"/>
                  </a:lnTo>
                  <a:lnTo>
                    <a:pt x="655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15"/>
            <p:cNvSpPr/>
            <p:nvPr/>
          </p:nvSpPr>
          <p:spPr>
            <a:xfrm>
              <a:off x="4048950" y="60197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7" y="8160"/>
                  </a:lnTo>
                  <a:lnTo>
                    <a:pt x="13260" y="8178"/>
                  </a:lnTo>
                  <a:lnTo>
                    <a:pt x="13875" y="18"/>
                  </a:lnTo>
                  <a:lnTo>
                    <a:pt x="13642" y="0"/>
                  </a:lnTo>
                  <a:close/>
                  <a:moveTo>
                    <a:pt x="13019" y="8385"/>
                  </a:moveTo>
                  <a:lnTo>
                    <a:pt x="12207" y="19206"/>
                  </a:lnTo>
                  <a:lnTo>
                    <a:pt x="12440" y="19224"/>
                  </a:lnTo>
                  <a:lnTo>
                    <a:pt x="13244" y="8409"/>
                  </a:lnTo>
                  <a:lnTo>
                    <a:pt x="13019" y="8385"/>
                  </a:lnTo>
                  <a:close/>
                  <a:moveTo>
                    <a:pt x="12191" y="19431"/>
                  </a:moveTo>
                  <a:lnTo>
                    <a:pt x="11387" y="30243"/>
                  </a:lnTo>
                  <a:lnTo>
                    <a:pt x="11618" y="30261"/>
                  </a:lnTo>
                  <a:lnTo>
                    <a:pt x="12422" y="19446"/>
                  </a:lnTo>
                  <a:lnTo>
                    <a:pt x="12191" y="19431"/>
                  </a:lnTo>
                  <a:close/>
                  <a:moveTo>
                    <a:pt x="11369" y="30476"/>
                  </a:moveTo>
                  <a:lnTo>
                    <a:pt x="10565" y="41289"/>
                  </a:lnTo>
                  <a:lnTo>
                    <a:pt x="10790" y="41307"/>
                  </a:lnTo>
                  <a:lnTo>
                    <a:pt x="11602" y="30492"/>
                  </a:lnTo>
                  <a:lnTo>
                    <a:pt x="11369" y="30476"/>
                  </a:lnTo>
                  <a:close/>
                  <a:moveTo>
                    <a:pt x="10549" y="41522"/>
                  </a:moveTo>
                  <a:lnTo>
                    <a:pt x="9745" y="52335"/>
                  </a:lnTo>
                  <a:lnTo>
                    <a:pt x="9968" y="52352"/>
                  </a:lnTo>
                  <a:lnTo>
                    <a:pt x="10772" y="41538"/>
                  </a:lnTo>
                  <a:lnTo>
                    <a:pt x="10549" y="41522"/>
                  </a:lnTo>
                  <a:close/>
                  <a:moveTo>
                    <a:pt x="9719" y="52559"/>
                  </a:moveTo>
                  <a:lnTo>
                    <a:pt x="8915" y="63372"/>
                  </a:lnTo>
                  <a:lnTo>
                    <a:pt x="9148" y="63398"/>
                  </a:lnTo>
                  <a:lnTo>
                    <a:pt x="9952" y="52575"/>
                  </a:lnTo>
                  <a:lnTo>
                    <a:pt x="9719" y="52559"/>
                  </a:lnTo>
                  <a:close/>
                  <a:moveTo>
                    <a:pt x="8899" y="63605"/>
                  </a:moveTo>
                  <a:lnTo>
                    <a:pt x="8093" y="74418"/>
                  </a:lnTo>
                  <a:lnTo>
                    <a:pt x="8326" y="74434"/>
                  </a:lnTo>
                  <a:lnTo>
                    <a:pt x="9130" y="63621"/>
                  </a:lnTo>
                  <a:lnTo>
                    <a:pt x="8899" y="63605"/>
                  </a:lnTo>
                  <a:close/>
                  <a:moveTo>
                    <a:pt x="8077" y="74651"/>
                  </a:moveTo>
                  <a:lnTo>
                    <a:pt x="7273" y="85463"/>
                  </a:lnTo>
                  <a:lnTo>
                    <a:pt x="7496" y="85479"/>
                  </a:lnTo>
                  <a:lnTo>
                    <a:pt x="8302" y="74667"/>
                  </a:lnTo>
                  <a:lnTo>
                    <a:pt x="8077" y="74651"/>
                  </a:lnTo>
                  <a:close/>
                  <a:moveTo>
                    <a:pt x="7247" y="85696"/>
                  </a:moveTo>
                  <a:lnTo>
                    <a:pt x="6443" y="96509"/>
                  </a:lnTo>
                  <a:lnTo>
                    <a:pt x="6676" y="96525"/>
                  </a:lnTo>
                  <a:lnTo>
                    <a:pt x="7480" y="85712"/>
                  </a:lnTo>
                  <a:lnTo>
                    <a:pt x="7247" y="85696"/>
                  </a:lnTo>
                  <a:close/>
                  <a:moveTo>
                    <a:pt x="6427" y="96734"/>
                  </a:moveTo>
                  <a:lnTo>
                    <a:pt x="5623" y="107547"/>
                  </a:lnTo>
                  <a:lnTo>
                    <a:pt x="5854" y="107563"/>
                  </a:lnTo>
                  <a:lnTo>
                    <a:pt x="6660" y="96750"/>
                  </a:lnTo>
                  <a:lnTo>
                    <a:pt x="6427" y="96734"/>
                  </a:lnTo>
                  <a:close/>
                  <a:moveTo>
                    <a:pt x="5605" y="107780"/>
                  </a:moveTo>
                  <a:lnTo>
                    <a:pt x="4801" y="118592"/>
                  </a:lnTo>
                  <a:lnTo>
                    <a:pt x="5026" y="118608"/>
                  </a:lnTo>
                  <a:lnTo>
                    <a:pt x="5830" y="107795"/>
                  </a:lnTo>
                  <a:lnTo>
                    <a:pt x="5605" y="107780"/>
                  </a:lnTo>
                  <a:close/>
                  <a:moveTo>
                    <a:pt x="4785" y="118825"/>
                  </a:moveTo>
                  <a:lnTo>
                    <a:pt x="3973" y="129638"/>
                  </a:lnTo>
                  <a:lnTo>
                    <a:pt x="4204" y="129654"/>
                  </a:lnTo>
                  <a:lnTo>
                    <a:pt x="5008" y="118841"/>
                  </a:lnTo>
                  <a:lnTo>
                    <a:pt x="4785" y="118825"/>
                  </a:lnTo>
                  <a:close/>
                  <a:moveTo>
                    <a:pt x="3956" y="129871"/>
                  </a:moveTo>
                  <a:lnTo>
                    <a:pt x="3151" y="140684"/>
                  </a:lnTo>
                  <a:lnTo>
                    <a:pt x="3384" y="140699"/>
                  </a:lnTo>
                  <a:lnTo>
                    <a:pt x="4188" y="129887"/>
                  </a:lnTo>
                  <a:lnTo>
                    <a:pt x="3956" y="129871"/>
                  </a:lnTo>
                  <a:close/>
                  <a:moveTo>
                    <a:pt x="3136" y="140906"/>
                  </a:moveTo>
                  <a:lnTo>
                    <a:pt x="2332" y="151721"/>
                  </a:lnTo>
                  <a:lnTo>
                    <a:pt x="2554" y="151737"/>
                  </a:lnTo>
                  <a:lnTo>
                    <a:pt x="3366" y="140924"/>
                  </a:lnTo>
                  <a:lnTo>
                    <a:pt x="3136" y="140906"/>
                  </a:lnTo>
                  <a:close/>
                  <a:moveTo>
                    <a:pt x="2314" y="151952"/>
                  </a:moveTo>
                  <a:lnTo>
                    <a:pt x="1502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14" y="151952"/>
                  </a:lnTo>
                  <a:close/>
                  <a:moveTo>
                    <a:pt x="1486" y="162998"/>
                  </a:moveTo>
                  <a:lnTo>
                    <a:pt x="680" y="173812"/>
                  </a:lnTo>
                  <a:lnTo>
                    <a:pt x="912" y="173828"/>
                  </a:lnTo>
                  <a:lnTo>
                    <a:pt x="1717" y="163016"/>
                  </a:lnTo>
                  <a:lnTo>
                    <a:pt x="1486" y="162998"/>
                  </a:lnTo>
                  <a:close/>
                  <a:moveTo>
                    <a:pt x="664" y="174035"/>
                  </a:moveTo>
                  <a:lnTo>
                    <a:pt x="1" y="182876"/>
                  </a:lnTo>
                  <a:lnTo>
                    <a:pt x="232" y="182892"/>
                  </a:lnTo>
                  <a:lnTo>
                    <a:pt x="897" y="174061"/>
                  </a:lnTo>
                  <a:lnTo>
                    <a:pt x="664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15"/>
            <p:cNvSpPr/>
            <p:nvPr/>
          </p:nvSpPr>
          <p:spPr>
            <a:xfrm>
              <a:off x="4325100" y="62272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6" y="8152"/>
                  </a:lnTo>
                  <a:lnTo>
                    <a:pt x="13259" y="8168"/>
                  </a:lnTo>
                  <a:lnTo>
                    <a:pt x="13874" y="16"/>
                  </a:lnTo>
                  <a:lnTo>
                    <a:pt x="13642" y="0"/>
                  </a:lnTo>
                  <a:close/>
                  <a:moveTo>
                    <a:pt x="13011" y="8385"/>
                  </a:moveTo>
                  <a:lnTo>
                    <a:pt x="12207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11" y="8385"/>
                  </a:lnTo>
                  <a:close/>
                  <a:moveTo>
                    <a:pt x="12191" y="19430"/>
                  </a:moveTo>
                  <a:lnTo>
                    <a:pt x="11387" y="30243"/>
                  </a:lnTo>
                  <a:lnTo>
                    <a:pt x="11617" y="30259"/>
                  </a:lnTo>
                  <a:lnTo>
                    <a:pt x="12422" y="19446"/>
                  </a:lnTo>
                  <a:lnTo>
                    <a:pt x="12191" y="19430"/>
                  </a:lnTo>
                  <a:close/>
                  <a:moveTo>
                    <a:pt x="11369" y="30466"/>
                  </a:moveTo>
                  <a:lnTo>
                    <a:pt x="10565" y="41281"/>
                  </a:lnTo>
                  <a:lnTo>
                    <a:pt x="10790" y="41297"/>
                  </a:lnTo>
                  <a:lnTo>
                    <a:pt x="11594" y="30484"/>
                  </a:lnTo>
                  <a:lnTo>
                    <a:pt x="11369" y="30466"/>
                  </a:lnTo>
                  <a:close/>
                  <a:moveTo>
                    <a:pt x="10541" y="41512"/>
                  </a:moveTo>
                  <a:lnTo>
                    <a:pt x="9735" y="52327"/>
                  </a:lnTo>
                  <a:lnTo>
                    <a:pt x="9968" y="52342"/>
                  </a:lnTo>
                  <a:lnTo>
                    <a:pt x="10772" y="41530"/>
                  </a:lnTo>
                  <a:lnTo>
                    <a:pt x="10541" y="41512"/>
                  </a:lnTo>
                  <a:close/>
                  <a:moveTo>
                    <a:pt x="9719" y="52557"/>
                  </a:moveTo>
                  <a:lnTo>
                    <a:pt x="8915" y="63372"/>
                  </a:lnTo>
                  <a:lnTo>
                    <a:pt x="9148" y="63388"/>
                  </a:lnTo>
                  <a:lnTo>
                    <a:pt x="9952" y="52575"/>
                  </a:lnTo>
                  <a:lnTo>
                    <a:pt x="9719" y="52557"/>
                  </a:lnTo>
                  <a:close/>
                  <a:moveTo>
                    <a:pt x="8899" y="63595"/>
                  </a:moveTo>
                  <a:lnTo>
                    <a:pt x="8093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595"/>
                  </a:lnTo>
                  <a:close/>
                  <a:moveTo>
                    <a:pt x="8077" y="74641"/>
                  </a:moveTo>
                  <a:lnTo>
                    <a:pt x="7265" y="85455"/>
                  </a:lnTo>
                  <a:lnTo>
                    <a:pt x="7496" y="85471"/>
                  </a:lnTo>
                  <a:lnTo>
                    <a:pt x="8302" y="74659"/>
                  </a:lnTo>
                  <a:lnTo>
                    <a:pt x="8077" y="74641"/>
                  </a:lnTo>
                  <a:close/>
                  <a:moveTo>
                    <a:pt x="7247" y="85686"/>
                  </a:moveTo>
                  <a:lnTo>
                    <a:pt x="6443" y="96501"/>
                  </a:lnTo>
                  <a:lnTo>
                    <a:pt x="6676" y="96517"/>
                  </a:lnTo>
                  <a:lnTo>
                    <a:pt x="7480" y="85704"/>
                  </a:lnTo>
                  <a:lnTo>
                    <a:pt x="7247" y="85686"/>
                  </a:lnTo>
                  <a:close/>
                  <a:moveTo>
                    <a:pt x="6427" y="96732"/>
                  </a:moveTo>
                  <a:lnTo>
                    <a:pt x="5623" y="107547"/>
                  </a:lnTo>
                  <a:lnTo>
                    <a:pt x="5846" y="107563"/>
                  </a:lnTo>
                  <a:lnTo>
                    <a:pt x="6660" y="96750"/>
                  </a:lnTo>
                  <a:lnTo>
                    <a:pt x="6427" y="96732"/>
                  </a:lnTo>
                  <a:close/>
                  <a:moveTo>
                    <a:pt x="5605" y="107770"/>
                  </a:moveTo>
                  <a:lnTo>
                    <a:pt x="4793" y="118582"/>
                  </a:lnTo>
                  <a:lnTo>
                    <a:pt x="5026" y="118608"/>
                  </a:lnTo>
                  <a:lnTo>
                    <a:pt x="5830" y="107785"/>
                  </a:lnTo>
                  <a:lnTo>
                    <a:pt x="5605" y="107770"/>
                  </a:lnTo>
                  <a:close/>
                  <a:moveTo>
                    <a:pt x="4777" y="118815"/>
                  </a:moveTo>
                  <a:lnTo>
                    <a:pt x="3973" y="129628"/>
                  </a:lnTo>
                  <a:lnTo>
                    <a:pt x="4204" y="129646"/>
                  </a:lnTo>
                  <a:lnTo>
                    <a:pt x="5008" y="118831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51" y="140673"/>
                  </a:lnTo>
                  <a:lnTo>
                    <a:pt x="3376" y="140691"/>
                  </a:lnTo>
                  <a:lnTo>
                    <a:pt x="4188" y="129877"/>
                  </a:lnTo>
                  <a:lnTo>
                    <a:pt x="3955" y="129861"/>
                  </a:lnTo>
                  <a:close/>
                  <a:moveTo>
                    <a:pt x="3135" y="140906"/>
                  </a:moveTo>
                  <a:lnTo>
                    <a:pt x="2321" y="151719"/>
                  </a:lnTo>
                  <a:lnTo>
                    <a:pt x="2554" y="151737"/>
                  </a:lnTo>
                  <a:lnTo>
                    <a:pt x="3358" y="140922"/>
                  </a:lnTo>
                  <a:lnTo>
                    <a:pt x="3135" y="140906"/>
                  </a:lnTo>
                  <a:close/>
                  <a:moveTo>
                    <a:pt x="2305" y="151944"/>
                  </a:moveTo>
                  <a:lnTo>
                    <a:pt x="1501" y="162757"/>
                  </a:lnTo>
                  <a:lnTo>
                    <a:pt x="1734" y="162775"/>
                  </a:lnTo>
                  <a:lnTo>
                    <a:pt x="2538" y="151960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9" y="173802"/>
                  </a:lnTo>
                  <a:lnTo>
                    <a:pt x="904" y="173820"/>
                  </a:lnTo>
                  <a:lnTo>
                    <a:pt x="1716" y="163006"/>
                  </a:lnTo>
                  <a:lnTo>
                    <a:pt x="1485" y="162990"/>
                  </a:lnTo>
                  <a:close/>
                  <a:moveTo>
                    <a:pt x="663" y="174035"/>
                  </a:moveTo>
                  <a:lnTo>
                    <a:pt x="1" y="182876"/>
                  </a:lnTo>
                  <a:lnTo>
                    <a:pt x="231" y="182892"/>
                  </a:lnTo>
                  <a:lnTo>
                    <a:pt x="888" y="174051"/>
                  </a:lnTo>
                  <a:lnTo>
                    <a:pt x="663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15"/>
            <p:cNvSpPr/>
            <p:nvPr/>
          </p:nvSpPr>
          <p:spPr>
            <a:xfrm>
              <a:off x="4601250" y="643275"/>
              <a:ext cx="346625" cy="4572250"/>
            </a:xfrm>
            <a:custGeom>
              <a:avLst/>
              <a:gdLst/>
              <a:ahLst/>
              <a:cxnLst/>
              <a:rect l="l" t="t" r="r" b="b"/>
              <a:pathLst>
                <a:path w="13865" h="182890" extrusionOk="0">
                  <a:moveTo>
                    <a:pt x="13641" y="0"/>
                  </a:moveTo>
                  <a:lnTo>
                    <a:pt x="13028" y="8150"/>
                  </a:lnTo>
                  <a:lnTo>
                    <a:pt x="13259" y="8176"/>
                  </a:lnTo>
                  <a:lnTo>
                    <a:pt x="13864" y="16"/>
                  </a:lnTo>
                  <a:lnTo>
                    <a:pt x="13641" y="0"/>
                  </a:lnTo>
                  <a:close/>
                  <a:moveTo>
                    <a:pt x="13010" y="8383"/>
                  </a:moveTo>
                  <a:lnTo>
                    <a:pt x="12206" y="19196"/>
                  </a:lnTo>
                  <a:lnTo>
                    <a:pt x="12439" y="19214"/>
                  </a:lnTo>
                  <a:lnTo>
                    <a:pt x="13243" y="8399"/>
                  </a:lnTo>
                  <a:lnTo>
                    <a:pt x="13010" y="8383"/>
                  </a:lnTo>
                  <a:close/>
                  <a:moveTo>
                    <a:pt x="12190" y="19428"/>
                  </a:moveTo>
                  <a:lnTo>
                    <a:pt x="11386" y="30241"/>
                  </a:lnTo>
                  <a:lnTo>
                    <a:pt x="11609" y="30259"/>
                  </a:lnTo>
                  <a:lnTo>
                    <a:pt x="12421" y="19444"/>
                  </a:lnTo>
                  <a:lnTo>
                    <a:pt x="12190" y="19428"/>
                  </a:lnTo>
                  <a:close/>
                  <a:moveTo>
                    <a:pt x="11368" y="30474"/>
                  </a:moveTo>
                  <a:lnTo>
                    <a:pt x="10556" y="41287"/>
                  </a:lnTo>
                  <a:lnTo>
                    <a:pt x="10789" y="41305"/>
                  </a:lnTo>
                  <a:lnTo>
                    <a:pt x="11593" y="30490"/>
                  </a:lnTo>
                  <a:lnTo>
                    <a:pt x="11368" y="30474"/>
                  </a:lnTo>
                  <a:close/>
                  <a:moveTo>
                    <a:pt x="10540" y="41512"/>
                  </a:moveTo>
                  <a:lnTo>
                    <a:pt x="9734" y="52324"/>
                  </a:lnTo>
                  <a:lnTo>
                    <a:pt x="9967" y="52342"/>
                  </a:lnTo>
                  <a:lnTo>
                    <a:pt x="10771" y="41528"/>
                  </a:lnTo>
                  <a:lnTo>
                    <a:pt x="10540" y="41512"/>
                  </a:lnTo>
                  <a:close/>
                  <a:moveTo>
                    <a:pt x="9718" y="52557"/>
                  </a:moveTo>
                  <a:lnTo>
                    <a:pt x="8914" y="63370"/>
                  </a:lnTo>
                  <a:lnTo>
                    <a:pt x="9137" y="63388"/>
                  </a:lnTo>
                  <a:lnTo>
                    <a:pt x="9951" y="52573"/>
                  </a:lnTo>
                  <a:lnTo>
                    <a:pt x="9718" y="52557"/>
                  </a:lnTo>
                  <a:close/>
                  <a:moveTo>
                    <a:pt x="8898" y="63603"/>
                  </a:moveTo>
                  <a:lnTo>
                    <a:pt x="8084" y="74416"/>
                  </a:lnTo>
                  <a:lnTo>
                    <a:pt x="8317" y="74434"/>
                  </a:lnTo>
                  <a:lnTo>
                    <a:pt x="9121" y="63619"/>
                  </a:lnTo>
                  <a:lnTo>
                    <a:pt x="8898" y="63603"/>
                  </a:lnTo>
                  <a:close/>
                  <a:moveTo>
                    <a:pt x="8069" y="74649"/>
                  </a:moveTo>
                  <a:lnTo>
                    <a:pt x="7265" y="85461"/>
                  </a:lnTo>
                  <a:lnTo>
                    <a:pt x="7495" y="85479"/>
                  </a:lnTo>
                  <a:lnTo>
                    <a:pt x="8301" y="74664"/>
                  </a:lnTo>
                  <a:lnTo>
                    <a:pt x="8069" y="74649"/>
                  </a:lnTo>
                  <a:close/>
                  <a:moveTo>
                    <a:pt x="7247" y="85686"/>
                  </a:moveTo>
                  <a:lnTo>
                    <a:pt x="6443" y="96499"/>
                  </a:lnTo>
                  <a:lnTo>
                    <a:pt x="6667" y="96515"/>
                  </a:lnTo>
                  <a:lnTo>
                    <a:pt x="7479" y="85702"/>
                  </a:lnTo>
                  <a:lnTo>
                    <a:pt x="7247" y="85686"/>
                  </a:lnTo>
                  <a:close/>
                  <a:moveTo>
                    <a:pt x="6427" y="96732"/>
                  </a:moveTo>
                  <a:lnTo>
                    <a:pt x="5615" y="107545"/>
                  </a:lnTo>
                  <a:lnTo>
                    <a:pt x="5846" y="107560"/>
                  </a:lnTo>
                  <a:lnTo>
                    <a:pt x="6650" y="96748"/>
                  </a:lnTo>
                  <a:lnTo>
                    <a:pt x="6427" y="96732"/>
                  </a:lnTo>
                  <a:close/>
                  <a:moveTo>
                    <a:pt x="5597" y="107777"/>
                  </a:moveTo>
                  <a:lnTo>
                    <a:pt x="4793" y="118590"/>
                  </a:lnTo>
                  <a:lnTo>
                    <a:pt x="5026" y="118606"/>
                  </a:lnTo>
                  <a:lnTo>
                    <a:pt x="5830" y="107793"/>
                  </a:lnTo>
                  <a:lnTo>
                    <a:pt x="5597" y="107777"/>
                  </a:lnTo>
                  <a:close/>
                  <a:moveTo>
                    <a:pt x="4777" y="118815"/>
                  </a:moveTo>
                  <a:lnTo>
                    <a:pt x="3973" y="129636"/>
                  </a:lnTo>
                  <a:lnTo>
                    <a:pt x="4196" y="129652"/>
                  </a:lnTo>
                  <a:lnTo>
                    <a:pt x="5008" y="118839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43" y="140673"/>
                  </a:lnTo>
                  <a:lnTo>
                    <a:pt x="3376" y="140689"/>
                  </a:lnTo>
                  <a:lnTo>
                    <a:pt x="4180" y="129877"/>
                  </a:lnTo>
                  <a:lnTo>
                    <a:pt x="3955" y="129861"/>
                  </a:lnTo>
                  <a:close/>
                  <a:moveTo>
                    <a:pt x="3127" y="140906"/>
                  </a:moveTo>
                  <a:lnTo>
                    <a:pt x="2321" y="151719"/>
                  </a:lnTo>
                  <a:lnTo>
                    <a:pt x="2554" y="151735"/>
                  </a:lnTo>
                  <a:lnTo>
                    <a:pt x="3358" y="140922"/>
                  </a:lnTo>
                  <a:lnTo>
                    <a:pt x="3127" y="140906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24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5" y="162988"/>
                  </a:moveTo>
                  <a:lnTo>
                    <a:pt x="671" y="173802"/>
                  </a:lnTo>
                  <a:lnTo>
                    <a:pt x="904" y="173826"/>
                  </a:lnTo>
                  <a:lnTo>
                    <a:pt x="1708" y="163005"/>
                  </a:lnTo>
                  <a:lnTo>
                    <a:pt x="1485" y="162988"/>
                  </a:lnTo>
                  <a:close/>
                  <a:moveTo>
                    <a:pt x="655" y="174033"/>
                  </a:moveTo>
                  <a:lnTo>
                    <a:pt x="0" y="182874"/>
                  </a:lnTo>
                  <a:lnTo>
                    <a:pt x="231" y="182890"/>
                  </a:lnTo>
                  <a:lnTo>
                    <a:pt x="888" y="174051"/>
                  </a:lnTo>
                  <a:lnTo>
                    <a:pt x="655" y="1740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15"/>
            <p:cNvSpPr/>
            <p:nvPr/>
          </p:nvSpPr>
          <p:spPr>
            <a:xfrm>
              <a:off x="4877375" y="663775"/>
              <a:ext cx="346625" cy="4572300"/>
            </a:xfrm>
            <a:custGeom>
              <a:avLst/>
              <a:gdLst/>
              <a:ahLst/>
              <a:cxnLst/>
              <a:rect l="l" t="t" r="r" b="b"/>
              <a:pathLst>
                <a:path w="13865" h="182892" extrusionOk="0">
                  <a:moveTo>
                    <a:pt x="13634" y="0"/>
                  </a:moveTo>
                  <a:lnTo>
                    <a:pt x="13029" y="8160"/>
                  </a:lnTo>
                  <a:lnTo>
                    <a:pt x="13260" y="8176"/>
                  </a:lnTo>
                  <a:lnTo>
                    <a:pt x="13865" y="16"/>
                  </a:lnTo>
                  <a:lnTo>
                    <a:pt x="13634" y="0"/>
                  </a:lnTo>
                  <a:close/>
                  <a:moveTo>
                    <a:pt x="13011" y="8385"/>
                  </a:moveTo>
                  <a:lnTo>
                    <a:pt x="12207" y="19206"/>
                  </a:lnTo>
                  <a:lnTo>
                    <a:pt x="12432" y="19221"/>
                  </a:lnTo>
                  <a:lnTo>
                    <a:pt x="13244" y="8409"/>
                  </a:lnTo>
                  <a:lnTo>
                    <a:pt x="13011" y="8385"/>
                  </a:lnTo>
                  <a:close/>
                  <a:moveTo>
                    <a:pt x="12191" y="19430"/>
                  </a:moveTo>
                  <a:lnTo>
                    <a:pt x="11377" y="30243"/>
                  </a:lnTo>
                  <a:lnTo>
                    <a:pt x="11610" y="30259"/>
                  </a:lnTo>
                  <a:lnTo>
                    <a:pt x="12414" y="19446"/>
                  </a:lnTo>
                  <a:lnTo>
                    <a:pt x="12191" y="19430"/>
                  </a:lnTo>
                  <a:close/>
                  <a:moveTo>
                    <a:pt x="11361" y="30476"/>
                  </a:moveTo>
                  <a:lnTo>
                    <a:pt x="10557" y="41289"/>
                  </a:lnTo>
                  <a:lnTo>
                    <a:pt x="10790" y="41305"/>
                  </a:lnTo>
                  <a:lnTo>
                    <a:pt x="11594" y="30492"/>
                  </a:lnTo>
                  <a:lnTo>
                    <a:pt x="11361" y="30476"/>
                  </a:lnTo>
                  <a:close/>
                  <a:moveTo>
                    <a:pt x="10541" y="41522"/>
                  </a:moveTo>
                  <a:lnTo>
                    <a:pt x="9735" y="52334"/>
                  </a:lnTo>
                  <a:lnTo>
                    <a:pt x="9960" y="52350"/>
                  </a:lnTo>
                  <a:lnTo>
                    <a:pt x="10772" y="41538"/>
                  </a:lnTo>
                  <a:lnTo>
                    <a:pt x="10541" y="41522"/>
                  </a:lnTo>
                  <a:close/>
                  <a:moveTo>
                    <a:pt x="9719" y="52557"/>
                  </a:moveTo>
                  <a:lnTo>
                    <a:pt x="8907" y="63372"/>
                  </a:lnTo>
                  <a:lnTo>
                    <a:pt x="9138" y="63396"/>
                  </a:lnTo>
                  <a:lnTo>
                    <a:pt x="9944" y="52575"/>
                  </a:lnTo>
                  <a:lnTo>
                    <a:pt x="9719" y="52557"/>
                  </a:lnTo>
                  <a:close/>
                  <a:moveTo>
                    <a:pt x="8889" y="63603"/>
                  </a:moveTo>
                  <a:lnTo>
                    <a:pt x="8085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89" y="63603"/>
                  </a:lnTo>
                  <a:close/>
                  <a:moveTo>
                    <a:pt x="8069" y="74649"/>
                  </a:moveTo>
                  <a:lnTo>
                    <a:pt x="7265" y="85463"/>
                  </a:lnTo>
                  <a:lnTo>
                    <a:pt x="7488" y="85479"/>
                  </a:lnTo>
                  <a:lnTo>
                    <a:pt x="8302" y="74666"/>
                  </a:lnTo>
                  <a:lnTo>
                    <a:pt x="8069" y="74649"/>
                  </a:lnTo>
                  <a:close/>
                  <a:moveTo>
                    <a:pt x="7247" y="85694"/>
                  </a:moveTo>
                  <a:lnTo>
                    <a:pt x="6435" y="96509"/>
                  </a:lnTo>
                  <a:lnTo>
                    <a:pt x="6668" y="96525"/>
                  </a:lnTo>
                  <a:lnTo>
                    <a:pt x="7472" y="85712"/>
                  </a:lnTo>
                  <a:lnTo>
                    <a:pt x="7247" y="85694"/>
                  </a:lnTo>
                  <a:close/>
                  <a:moveTo>
                    <a:pt x="6419" y="96732"/>
                  </a:moveTo>
                  <a:lnTo>
                    <a:pt x="5615" y="107547"/>
                  </a:lnTo>
                  <a:lnTo>
                    <a:pt x="5846" y="107562"/>
                  </a:lnTo>
                  <a:lnTo>
                    <a:pt x="6650" y="96750"/>
                  </a:lnTo>
                  <a:lnTo>
                    <a:pt x="6419" y="96732"/>
                  </a:lnTo>
                  <a:close/>
                  <a:moveTo>
                    <a:pt x="5597" y="107777"/>
                  </a:moveTo>
                  <a:lnTo>
                    <a:pt x="4793" y="118592"/>
                  </a:lnTo>
                  <a:lnTo>
                    <a:pt x="5018" y="118608"/>
                  </a:lnTo>
                  <a:lnTo>
                    <a:pt x="5830" y="107795"/>
                  </a:lnTo>
                  <a:lnTo>
                    <a:pt x="5597" y="107777"/>
                  </a:lnTo>
                  <a:close/>
                  <a:moveTo>
                    <a:pt x="4777" y="118823"/>
                  </a:moveTo>
                  <a:lnTo>
                    <a:pt x="3963" y="129638"/>
                  </a:lnTo>
                  <a:lnTo>
                    <a:pt x="4196" y="129654"/>
                  </a:lnTo>
                  <a:lnTo>
                    <a:pt x="5000" y="118841"/>
                  </a:lnTo>
                  <a:lnTo>
                    <a:pt x="4777" y="118823"/>
                  </a:lnTo>
                  <a:close/>
                  <a:moveTo>
                    <a:pt x="3948" y="129869"/>
                  </a:moveTo>
                  <a:lnTo>
                    <a:pt x="3143" y="140683"/>
                  </a:lnTo>
                  <a:lnTo>
                    <a:pt x="3376" y="140699"/>
                  </a:lnTo>
                  <a:lnTo>
                    <a:pt x="4180" y="129887"/>
                  </a:lnTo>
                  <a:lnTo>
                    <a:pt x="3948" y="129869"/>
                  </a:lnTo>
                  <a:close/>
                  <a:moveTo>
                    <a:pt x="3128" y="140906"/>
                  </a:moveTo>
                  <a:lnTo>
                    <a:pt x="2322" y="151719"/>
                  </a:lnTo>
                  <a:lnTo>
                    <a:pt x="2546" y="151737"/>
                  </a:lnTo>
                  <a:lnTo>
                    <a:pt x="3358" y="140922"/>
                  </a:lnTo>
                  <a:lnTo>
                    <a:pt x="3128" y="140906"/>
                  </a:lnTo>
                  <a:close/>
                  <a:moveTo>
                    <a:pt x="2306" y="151952"/>
                  </a:moveTo>
                  <a:lnTo>
                    <a:pt x="1494" y="162765"/>
                  </a:lnTo>
                  <a:lnTo>
                    <a:pt x="1724" y="162783"/>
                  </a:lnTo>
                  <a:lnTo>
                    <a:pt x="2530" y="151968"/>
                  </a:lnTo>
                  <a:lnTo>
                    <a:pt x="2306" y="151952"/>
                  </a:lnTo>
                  <a:close/>
                  <a:moveTo>
                    <a:pt x="1476" y="162997"/>
                  </a:moveTo>
                  <a:lnTo>
                    <a:pt x="672" y="173810"/>
                  </a:lnTo>
                  <a:lnTo>
                    <a:pt x="904" y="173828"/>
                  </a:lnTo>
                  <a:lnTo>
                    <a:pt x="1709" y="163013"/>
                  </a:lnTo>
                  <a:lnTo>
                    <a:pt x="1476" y="162997"/>
                  </a:lnTo>
                  <a:close/>
                  <a:moveTo>
                    <a:pt x="656" y="174035"/>
                  </a:moveTo>
                  <a:lnTo>
                    <a:pt x="1" y="182876"/>
                  </a:lnTo>
                  <a:lnTo>
                    <a:pt x="224" y="182892"/>
                  </a:lnTo>
                  <a:lnTo>
                    <a:pt x="889" y="174059"/>
                  </a:lnTo>
                  <a:lnTo>
                    <a:pt x="656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15"/>
            <p:cNvSpPr/>
            <p:nvPr/>
          </p:nvSpPr>
          <p:spPr>
            <a:xfrm>
              <a:off x="5153325" y="684325"/>
              <a:ext cx="346825" cy="4572500"/>
            </a:xfrm>
            <a:custGeom>
              <a:avLst/>
              <a:gdLst/>
              <a:ahLst/>
              <a:cxnLst/>
              <a:rect l="l" t="t" r="r" b="b"/>
              <a:pathLst>
                <a:path w="13873" h="182900" extrusionOk="0">
                  <a:moveTo>
                    <a:pt x="13641" y="0"/>
                  </a:moveTo>
                  <a:lnTo>
                    <a:pt x="13036" y="8160"/>
                  </a:lnTo>
                  <a:lnTo>
                    <a:pt x="13259" y="8176"/>
                  </a:lnTo>
                  <a:lnTo>
                    <a:pt x="13872" y="24"/>
                  </a:lnTo>
                  <a:lnTo>
                    <a:pt x="13641" y="0"/>
                  </a:lnTo>
                  <a:close/>
                  <a:moveTo>
                    <a:pt x="13019" y="8391"/>
                  </a:moveTo>
                  <a:lnTo>
                    <a:pt x="12207" y="19205"/>
                  </a:lnTo>
                  <a:lnTo>
                    <a:pt x="12439" y="19221"/>
                  </a:lnTo>
                  <a:lnTo>
                    <a:pt x="13243" y="8409"/>
                  </a:lnTo>
                  <a:lnTo>
                    <a:pt x="13019" y="8391"/>
                  </a:lnTo>
                  <a:close/>
                  <a:moveTo>
                    <a:pt x="12191" y="19428"/>
                  </a:moveTo>
                  <a:lnTo>
                    <a:pt x="11385" y="30251"/>
                  </a:lnTo>
                  <a:lnTo>
                    <a:pt x="11617" y="30267"/>
                  </a:lnTo>
                  <a:lnTo>
                    <a:pt x="12422" y="19454"/>
                  </a:lnTo>
                  <a:lnTo>
                    <a:pt x="12191" y="19428"/>
                  </a:lnTo>
                  <a:close/>
                  <a:moveTo>
                    <a:pt x="11369" y="30474"/>
                  </a:moveTo>
                  <a:lnTo>
                    <a:pt x="10565" y="41287"/>
                  </a:lnTo>
                  <a:lnTo>
                    <a:pt x="10788" y="41305"/>
                  </a:lnTo>
                  <a:lnTo>
                    <a:pt x="11602" y="30490"/>
                  </a:lnTo>
                  <a:lnTo>
                    <a:pt x="11369" y="30474"/>
                  </a:lnTo>
                  <a:close/>
                  <a:moveTo>
                    <a:pt x="10549" y="41520"/>
                  </a:moveTo>
                  <a:lnTo>
                    <a:pt x="9735" y="52332"/>
                  </a:lnTo>
                  <a:lnTo>
                    <a:pt x="9968" y="52350"/>
                  </a:lnTo>
                  <a:lnTo>
                    <a:pt x="10772" y="41536"/>
                  </a:lnTo>
                  <a:lnTo>
                    <a:pt x="10549" y="41520"/>
                  </a:lnTo>
                  <a:close/>
                  <a:moveTo>
                    <a:pt x="9719" y="52565"/>
                  </a:moveTo>
                  <a:lnTo>
                    <a:pt x="8915" y="63378"/>
                  </a:lnTo>
                  <a:lnTo>
                    <a:pt x="9146" y="63396"/>
                  </a:lnTo>
                  <a:lnTo>
                    <a:pt x="9952" y="52581"/>
                  </a:lnTo>
                  <a:lnTo>
                    <a:pt x="9719" y="52565"/>
                  </a:lnTo>
                  <a:close/>
                  <a:moveTo>
                    <a:pt x="8897" y="63603"/>
                  </a:moveTo>
                  <a:lnTo>
                    <a:pt x="8093" y="74424"/>
                  </a:lnTo>
                  <a:lnTo>
                    <a:pt x="8318" y="74441"/>
                  </a:lnTo>
                  <a:lnTo>
                    <a:pt x="9130" y="63619"/>
                  </a:lnTo>
                  <a:lnTo>
                    <a:pt x="8897" y="63603"/>
                  </a:lnTo>
                  <a:close/>
                  <a:moveTo>
                    <a:pt x="8077" y="74648"/>
                  </a:moveTo>
                  <a:lnTo>
                    <a:pt x="7265" y="85461"/>
                  </a:lnTo>
                  <a:lnTo>
                    <a:pt x="7496" y="85479"/>
                  </a:lnTo>
                  <a:lnTo>
                    <a:pt x="8300" y="74664"/>
                  </a:lnTo>
                  <a:lnTo>
                    <a:pt x="8077" y="74648"/>
                  </a:lnTo>
                  <a:close/>
                  <a:moveTo>
                    <a:pt x="7247" y="85694"/>
                  </a:moveTo>
                  <a:lnTo>
                    <a:pt x="6443" y="96507"/>
                  </a:lnTo>
                  <a:lnTo>
                    <a:pt x="6676" y="96525"/>
                  </a:lnTo>
                  <a:lnTo>
                    <a:pt x="7480" y="85710"/>
                  </a:lnTo>
                  <a:lnTo>
                    <a:pt x="7247" y="85694"/>
                  </a:lnTo>
                  <a:close/>
                  <a:moveTo>
                    <a:pt x="6427" y="96740"/>
                  </a:moveTo>
                  <a:lnTo>
                    <a:pt x="5623" y="107552"/>
                  </a:lnTo>
                  <a:lnTo>
                    <a:pt x="5846" y="107570"/>
                  </a:lnTo>
                  <a:lnTo>
                    <a:pt x="6658" y="96756"/>
                  </a:lnTo>
                  <a:lnTo>
                    <a:pt x="6427" y="96740"/>
                  </a:lnTo>
                  <a:close/>
                  <a:moveTo>
                    <a:pt x="5605" y="107777"/>
                  </a:moveTo>
                  <a:lnTo>
                    <a:pt x="4801" y="118590"/>
                  </a:lnTo>
                  <a:lnTo>
                    <a:pt x="5026" y="118616"/>
                  </a:lnTo>
                  <a:lnTo>
                    <a:pt x="5830" y="107793"/>
                  </a:lnTo>
                  <a:lnTo>
                    <a:pt x="5605" y="107777"/>
                  </a:lnTo>
                  <a:close/>
                  <a:moveTo>
                    <a:pt x="4777" y="118823"/>
                  </a:moveTo>
                  <a:lnTo>
                    <a:pt x="3971" y="129636"/>
                  </a:lnTo>
                  <a:lnTo>
                    <a:pt x="4204" y="129652"/>
                  </a:lnTo>
                  <a:lnTo>
                    <a:pt x="5008" y="118839"/>
                  </a:lnTo>
                  <a:lnTo>
                    <a:pt x="4777" y="118823"/>
                  </a:lnTo>
                  <a:close/>
                  <a:moveTo>
                    <a:pt x="3955" y="129869"/>
                  </a:moveTo>
                  <a:lnTo>
                    <a:pt x="3151" y="140681"/>
                  </a:lnTo>
                  <a:lnTo>
                    <a:pt x="3384" y="140697"/>
                  </a:lnTo>
                  <a:lnTo>
                    <a:pt x="4188" y="129884"/>
                  </a:lnTo>
                  <a:lnTo>
                    <a:pt x="3955" y="129869"/>
                  </a:lnTo>
                  <a:close/>
                  <a:moveTo>
                    <a:pt x="3135" y="140914"/>
                  </a:moveTo>
                  <a:lnTo>
                    <a:pt x="2329" y="151727"/>
                  </a:lnTo>
                  <a:lnTo>
                    <a:pt x="2554" y="151743"/>
                  </a:lnTo>
                  <a:lnTo>
                    <a:pt x="3358" y="140930"/>
                  </a:lnTo>
                  <a:lnTo>
                    <a:pt x="3135" y="140914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32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3" y="162997"/>
                  </a:moveTo>
                  <a:lnTo>
                    <a:pt x="679" y="173810"/>
                  </a:lnTo>
                  <a:lnTo>
                    <a:pt x="912" y="173826"/>
                  </a:lnTo>
                  <a:lnTo>
                    <a:pt x="1716" y="163013"/>
                  </a:lnTo>
                  <a:lnTo>
                    <a:pt x="1483" y="162997"/>
                  </a:lnTo>
                  <a:close/>
                  <a:moveTo>
                    <a:pt x="663" y="174043"/>
                  </a:moveTo>
                  <a:lnTo>
                    <a:pt x="1" y="182882"/>
                  </a:lnTo>
                  <a:lnTo>
                    <a:pt x="231" y="182899"/>
                  </a:lnTo>
                  <a:lnTo>
                    <a:pt x="886" y="174059"/>
                  </a:lnTo>
                  <a:lnTo>
                    <a:pt x="663" y="1740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15"/>
            <p:cNvSpPr/>
            <p:nvPr/>
          </p:nvSpPr>
          <p:spPr>
            <a:xfrm>
              <a:off x="5429475" y="705000"/>
              <a:ext cx="346625" cy="4572325"/>
            </a:xfrm>
            <a:custGeom>
              <a:avLst/>
              <a:gdLst/>
              <a:ahLst/>
              <a:cxnLst/>
              <a:rect l="l" t="t" r="r" b="b"/>
              <a:pathLst>
                <a:path w="13865" h="182893" extrusionOk="0">
                  <a:moveTo>
                    <a:pt x="13641" y="1"/>
                  </a:moveTo>
                  <a:lnTo>
                    <a:pt x="13026" y="8153"/>
                  </a:lnTo>
                  <a:lnTo>
                    <a:pt x="13259" y="8179"/>
                  </a:lnTo>
                  <a:lnTo>
                    <a:pt x="13864" y="19"/>
                  </a:lnTo>
                  <a:lnTo>
                    <a:pt x="13641" y="1"/>
                  </a:lnTo>
                  <a:close/>
                  <a:moveTo>
                    <a:pt x="13010" y="8386"/>
                  </a:moveTo>
                  <a:lnTo>
                    <a:pt x="12206" y="19198"/>
                  </a:lnTo>
                  <a:lnTo>
                    <a:pt x="12439" y="19214"/>
                  </a:lnTo>
                  <a:lnTo>
                    <a:pt x="13243" y="8402"/>
                  </a:lnTo>
                  <a:lnTo>
                    <a:pt x="13010" y="8386"/>
                  </a:lnTo>
                  <a:close/>
                  <a:moveTo>
                    <a:pt x="12190" y="19431"/>
                  </a:moveTo>
                  <a:lnTo>
                    <a:pt x="11384" y="30244"/>
                  </a:lnTo>
                  <a:lnTo>
                    <a:pt x="11609" y="30260"/>
                  </a:lnTo>
                  <a:lnTo>
                    <a:pt x="12421" y="19447"/>
                  </a:lnTo>
                  <a:lnTo>
                    <a:pt x="12190" y="19431"/>
                  </a:lnTo>
                  <a:close/>
                  <a:moveTo>
                    <a:pt x="11368" y="30477"/>
                  </a:moveTo>
                  <a:lnTo>
                    <a:pt x="10564" y="41290"/>
                  </a:lnTo>
                  <a:lnTo>
                    <a:pt x="10787" y="41306"/>
                  </a:lnTo>
                  <a:lnTo>
                    <a:pt x="11593" y="30493"/>
                  </a:lnTo>
                  <a:lnTo>
                    <a:pt x="11368" y="30477"/>
                  </a:lnTo>
                  <a:close/>
                  <a:moveTo>
                    <a:pt x="10538" y="41515"/>
                  </a:moveTo>
                  <a:lnTo>
                    <a:pt x="9734" y="52327"/>
                  </a:lnTo>
                  <a:lnTo>
                    <a:pt x="9967" y="52343"/>
                  </a:lnTo>
                  <a:lnTo>
                    <a:pt x="10771" y="41530"/>
                  </a:lnTo>
                  <a:lnTo>
                    <a:pt x="10538" y="41515"/>
                  </a:lnTo>
                  <a:close/>
                  <a:moveTo>
                    <a:pt x="9718" y="52560"/>
                  </a:moveTo>
                  <a:lnTo>
                    <a:pt x="8914" y="63373"/>
                  </a:lnTo>
                  <a:lnTo>
                    <a:pt x="9145" y="63389"/>
                  </a:lnTo>
                  <a:lnTo>
                    <a:pt x="9951" y="52576"/>
                  </a:lnTo>
                  <a:lnTo>
                    <a:pt x="9718" y="52560"/>
                  </a:lnTo>
                  <a:close/>
                  <a:moveTo>
                    <a:pt x="8896" y="63606"/>
                  </a:moveTo>
                  <a:lnTo>
                    <a:pt x="8092" y="74419"/>
                  </a:lnTo>
                  <a:lnTo>
                    <a:pt x="8317" y="74434"/>
                  </a:lnTo>
                  <a:lnTo>
                    <a:pt x="9121" y="63622"/>
                  </a:lnTo>
                  <a:lnTo>
                    <a:pt x="8896" y="63606"/>
                  </a:lnTo>
                  <a:close/>
                  <a:moveTo>
                    <a:pt x="8069" y="74641"/>
                  </a:moveTo>
                  <a:lnTo>
                    <a:pt x="7265" y="85464"/>
                  </a:lnTo>
                  <a:lnTo>
                    <a:pt x="7495" y="85480"/>
                  </a:lnTo>
                  <a:lnTo>
                    <a:pt x="8299" y="74667"/>
                  </a:lnTo>
                  <a:lnTo>
                    <a:pt x="8069" y="74641"/>
                  </a:lnTo>
                  <a:close/>
                  <a:moveTo>
                    <a:pt x="7247" y="85687"/>
                  </a:moveTo>
                  <a:lnTo>
                    <a:pt x="6443" y="96502"/>
                  </a:lnTo>
                  <a:lnTo>
                    <a:pt x="6675" y="96518"/>
                  </a:lnTo>
                  <a:lnTo>
                    <a:pt x="7479" y="85705"/>
                  </a:lnTo>
                  <a:lnTo>
                    <a:pt x="7247" y="85687"/>
                  </a:lnTo>
                  <a:close/>
                  <a:moveTo>
                    <a:pt x="6427" y="96733"/>
                  </a:moveTo>
                  <a:lnTo>
                    <a:pt x="5623" y="107547"/>
                  </a:lnTo>
                  <a:lnTo>
                    <a:pt x="5846" y="107563"/>
                  </a:lnTo>
                  <a:lnTo>
                    <a:pt x="6650" y="96751"/>
                  </a:lnTo>
                  <a:lnTo>
                    <a:pt x="6427" y="96733"/>
                  </a:lnTo>
                  <a:close/>
                  <a:moveTo>
                    <a:pt x="5597" y="107778"/>
                  </a:moveTo>
                  <a:lnTo>
                    <a:pt x="479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7" y="107778"/>
                  </a:lnTo>
                  <a:close/>
                  <a:moveTo>
                    <a:pt x="4777" y="118816"/>
                  </a:moveTo>
                  <a:lnTo>
                    <a:pt x="3971" y="129639"/>
                  </a:lnTo>
                  <a:lnTo>
                    <a:pt x="4204" y="129655"/>
                  </a:lnTo>
                  <a:lnTo>
                    <a:pt x="5008" y="118834"/>
                  </a:lnTo>
                  <a:lnTo>
                    <a:pt x="4777" y="118816"/>
                  </a:lnTo>
                  <a:close/>
                  <a:moveTo>
                    <a:pt x="3955" y="129862"/>
                  </a:moveTo>
                  <a:lnTo>
                    <a:pt x="3151" y="140676"/>
                  </a:lnTo>
                  <a:lnTo>
                    <a:pt x="3374" y="140692"/>
                  </a:lnTo>
                  <a:lnTo>
                    <a:pt x="4180" y="129879"/>
                  </a:lnTo>
                  <a:lnTo>
                    <a:pt x="3955" y="129862"/>
                  </a:lnTo>
                  <a:close/>
                  <a:moveTo>
                    <a:pt x="3135" y="140907"/>
                  </a:moveTo>
                  <a:lnTo>
                    <a:pt x="2321" y="151722"/>
                  </a:lnTo>
                  <a:lnTo>
                    <a:pt x="2554" y="151738"/>
                  </a:lnTo>
                  <a:lnTo>
                    <a:pt x="3358" y="140925"/>
                  </a:lnTo>
                  <a:lnTo>
                    <a:pt x="3135" y="140907"/>
                  </a:lnTo>
                  <a:close/>
                  <a:moveTo>
                    <a:pt x="2305" y="151953"/>
                  </a:moveTo>
                  <a:lnTo>
                    <a:pt x="1501" y="162767"/>
                  </a:lnTo>
                  <a:lnTo>
                    <a:pt x="1732" y="162783"/>
                  </a:lnTo>
                  <a:lnTo>
                    <a:pt x="2538" y="151971"/>
                  </a:lnTo>
                  <a:lnTo>
                    <a:pt x="2305" y="151953"/>
                  </a:lnTo>
                  <a:close/>
                  <a:moveTo>
                    <a:pt x="1483" y="162990"/>
                  </a:moveTo>
                  <a:lnTo>
                    <a:pt x="679" y="173803"/>
                  </a:lnTo>
                  <a:lnTo>
                    <a:pt x="904" y="173821"/>
                  </a:lnTo>
                  <a:lnTo>
                    <a:pt x="1716" y="163006"/>
                  </a:lnTo>
                  <a:lnTo>
                    <a:pt x="1483" y="162990"/>
                  </a:lnTo>
                  <a:close/>
                  <a:moveTo>
                    <a:pt x="663" y="174036"/>
                  </a:moveTo>
                  <a:lnTo>
                    <a:pt x="0" y="182876"/>
                  </a:lnTo>
                  <a:lnTo>
                    <a:pt x="231" y="182892"/>
                  </a:lnTo>
                  <a:lnTo>
                    <a:pt x="886" y="174052"/>
                  </a:lnTo>
                  <a:lnTo>
                    <a:pt x="663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15"/>
            <p:cNvSpPr/>
            <p:nvPr/>
          </p:nvSpPr>
          <p:spPr>
            <a:xfrm>
              <a:off x="5705600" y="725550"/>
              <a:ext cx="346625" cy="4572325"/>
            </a:xfrm>
            <a:custGeom>
              <a:avLst/>
              <a:gdLst/>
              <a:ahLst/>
              <a:cxnLst/>
              <a:rect l="l" t="t" r="r" b="b"/>
              <a:pathLst>
                <a:path w="13865" h="182893" extrusionOk="0">
                  <a:moveTo>
                    <a:pt x="13642" y="1"/>
                  </a:moveTo>
                  <a:lnTo>
                    <a:pt x="13027" y="8161"/>
                  </a:lnTo>
                  <a:lnTo>
                    <a:pt x="13260" y="8177"/>
                  </a:lnTo>
                  <a:lnTo>
                    <a:pt x="13865" y="17"/>
                  </a:lnTo>
                  <a:lnTo>
                    <a:pt x="13642" y="1"/>
                  </a:lnTo>
                  <a:close/>
                  <a:moveTo>
                    <a:pt x="13011" y="8384"/>
                  </a:moveTo>
                  <a:lnTo>
                    <a:pt x="12207" y="19198"/>
                  </a:lnTo>
                  <a:lnTo>
                    <a:pt x="12440" y="19222"/>
                  </a:lnTo>
                  <a:lnTo>
                    <a:pt x="13244" y="8402"/>
                  </a:lnTo>
                  <a:lnTo>
                    <a:pt x="13011" y="8384"/>
                  </a:lnTo>
                  <a:close/>
                  <a:moveTo>
                    <a:pt x="12191" y="19429"/>
                  </a:moveTo>
                  <a:lnTo>
                    <a:pt x="11385" y="30244"/>
                  </a:lnTo>
                  <a:lnTo>
                    <a:pt x="11610" y="30260"/>
                  </a:lnTo>
                  <a:lnTo>
                    <a:pt x="12414" y="19447"/>
                  </a:lnTo>
                  <a:lnTo>
                    <a:pt x="12191" y="19429"/>
                  </a:lnTo>
                  <a:close/>
                  <a:moveTo>
                    <a:pt x="11361" y="30475"/>
                  </a:moveTo>
                  <a:lnTo>
                    <a:pt x="10557" y="41290"/>
                  </a:lnTo>
                  <a:lnTo>
                    <a:pt x="10788" y="41306"/>
                  </a:lnTo>
                  <a:lnTo>
                    <a:pt x="11594" y="30493"/>
                  </a:lnTo>
                  <a:lnTo>
                    <a:pt x="11361" y="30475"/>
                  </a:lnTo>
                  <a:close/>
                  <a:moveTo>
                    <a:pt x="10539" y="41520"/>
                  </a:moveTo>
                  <a:lnTo>
                    <a:pt x="9735" y="52335"/>
                  </a:lnTo>
                  <a:lnTo>
                    <a:pt x="9968" y="52351"/>
                  </a:lnTo>
                  <a:lnTo>
                    <a:pt x="10772" y="41538"/>
                  </a:lnTo>
                  <a:lnTo>
                    <a:pt x="10539" y="41520"/>
                  </a:lnTo>
                  <a:close/>
                  <a:moveTo>
                    <a:pt x="9719" y="52558"/>
                  </a:moveTo>
                  <a:lnTo>
                    <a:pt x="8915" y="63371"/>
                  </a:lnTo>
                  <a:lnTo>
                    <a:pt x="9138" y="63389"/>
                  </a:lnTo>
                  <a:lnTo>
                    <a:pt x="9942" y="52574"/>
                  </a:lnTo>
                  <a:lnTo>
                    <a:pt x="9719" y="52558"/>
                  </a:lnTo>
                  <a:close/>
                  <a:moveTo>
                    <a:pt x="8897" y="63604"/>
                  </a:moveTo>
                  <a:lnTo>
                    <a:pt x="8085" y="74416"/>
                  </a:lnTo>
                  <a:lnTo>
                    <a:pt x="8318" y="74434"/>
                  </a:lnTo>
                  <a:lnTo>
                    <a:pt x="9122" y="63620"/>
                  </a:lnTo>
                  <a:lnTo>
                    <a:pt x="8897" y="63604"/>
                  </a:lnTo>
                  <a:close/>
                  <a:moveTo>
                    <a:pt x="8069" y="74649"/>
                  </a:moveTo>
                  <a:lnTo>
                    <a:pt x="7265" y="85462"/>
                  </a:lnTo>
                  <a:lnTo>
                    <a:pt x="7496" y="85480"/>
                  </a:lnTo>
                  <a:lnTo>
                    <a:pt x="8300" y="74665"/>
                  </a:lnTo>
                  <a:lnTo>
                    <a:pt x="8069" y="74649"/>
                  </a:lnTo>
                  <a:close/>
                  <a:moveTo>
                    <a:pt x="7247" y="85695"/>
                  </a:moveTo>
                  <a:lnTo>
                    <a:pt x="6443" y="96508"/>
                  </a:lnTo>
                  <a:lnTo>
                    <a:pt x="6668" y="96526"/>
                  </a:lnTo>
                  <a:lnTo>
                    <a:pt x="7480" y="85711"/>
                  </a:lnTo>
                  <a:lnTo>
                    <a:pt x="7247" y="85695"/>
                  </a:lnTo>
                  <a:close/>
                  <a:moveTo>
                    <a:pt x="6427" y="96733"/>
                  </a:moveTo>
                  <a:lnTo>
                    <a:pt x="5613" y="107545"/>
                  </a:lnTo>
                  <a:lnTo>
                    <a:pt x="5846" y="107563"/>
                  </a:lnTo>
                  <a:lnTo>
                    <a:pt x="6650" y="96749"/>
                  </a:lnTo>
                  <a:lnTo>
                    <a:pt x="6427" y="96733"/>
                  </a:lnTo>
                  <a:close/>
                  <a:moveTo>
                    <a:pt x="5597" y="107778"/>
                  </a:moveTo>
                  <a:lnTo>
                    <a:pt x="4793" y="118591"/>
                  </a:lnTo>
                  <a:lnTo>
                    <a:pt x="5026" y="118609"/>
                  </a:lnTo>
                  <a:lnTo>
                    <a:pt x="5830" y="107794"/>
                  </a:lnTo>
                  <a:lnTo>
                    <a:pt x="5597" y="107778"/>
                  </a:lnTo>
                  <a:close/>
                  <a:moveTo>
                    <a:pt x="4777" y="118824"/>
                  </a:moveTo>
                  <a:lnTo>
                    <a:pt x="3971" y="129637"/>
                  </a:lnTo>
                  <a:lnTo>
                    <a:pt x="4196" y="129654"/>
                  </a:lnTo>
                  <a:lnTo>
                    <a:pt x="5008" y="118840"/>
                  </a:lnTo>
                  <a:lnTo>
                    <a:pt x="4777" y="118824"/>
                  </a:lnTo>
                  <a:close/>
                  <a:moveTo>
                    <a:pt x="3955" y="129861"/>
                  </a:moveTo>
                  <a:lnTo>
                    <a:pt x="3143" y="140682"/>
                  </a:lnTo>
                  <a:lnTo>
                    <a:pt x="3374" y="140700"/>
                  </a:lnTo>
                  <a:lnTo>
                    <a:pt x="4180" y="129885"/>
                  </a:lnTo>
                  <a:lnTo>
                    <a:pt x="3955" y="129861"/>
                  </a:lnTo>
                  <a:close/>
                  <a:moveTo>
                    <a:pt x="3126" y="140907"/>
                  </a:moveTo>
                  <a:lnTo>
                    <a:pt x="2322" y="151720"/>
                  </a:lnTo>
                  <a:lnTo>
                    <a:pt x="2554" y="151736"/>
                  </a:lnTo>
                  <a:lnTo>
                    <a:pt x="3358" y="140923"/>
                  </a:lnTo>
                  <a:lnTo>
                    <a:pt x="3126" y="140907"/>
                  </a:lnTo>
                  <a:close/>
                  <a:moveTo>
                    <a:pt x="2306" y="151953"/>
                  </a:moveTo>
                  <a:lnTo>
                    <a:pt x="1502" y="162765"/>
                  </a:lnTo>
                  <a:lnTo>
                    <a:pt x="1724" y="162781"/>
                  </a:lnTo>
                  <a:lnTo>
                    <a:pt x="2538" y="151969"/>
                  </a:lnTo>
                  <a:lnTo>
                    <a:pt x="2306" y="151953"/>
                  </a:lnTo>
                  <a:close/>
                  <a:moveTo>
                    <a:pt x="1484" y="162998"/>
                  </a:moveTo>
                  <a:lnTo>
                    <a:pt x="672" y="173811"/>
                  </a:lnTo>
                  <a:lnTo>
                    <a:pt x="904" y="173827"/>
                  </a:lnTo>
                  <a:lnTo>
                    <a:pt x="1709" y="163014"/>
                  </a:lnTo>
                  <a:lnTo>
                    <a:pt x="1484" y="162998"/>
                  </a:lnTo>
                  <a:close/>
                  <a:moveTo>
                    <a:pt x="656" y="174036"/>
                  </a:moveTo>
                  <a:lnTo>
                    <a:pt x="1" y="182874"/>
                  </a:lnTo>
                  <a:lnTo>
                    <a:pt x="224" y="182892"/>
                  </a:lnTo>
                  <a:lnTo>
                    <a:pt x="887" y="174052"/>
                  </a:lnTo>
                  <a:lnTo>
                    <a:pt x="656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15"/>
            <p:cNvSpPr/>
            <p:nvPr/>
          </p:nvSpPr>
          <p:spPr>
            <a:xfrm>
              <a:off x="5981750" y="746050"/>
              <a:ext cx="346625" cy="4572525"/>
            </a:xfrm>
            <a:custGeom>
              <a:avLst/>
              <a:gdLst/>
              <a:ahLst/>
              <a:cxnLst/>
              <a:rect l="l" t="t" r="r" b="b"/>
              <a:pathLst>
                <a:path w="13865" h="182901" extrusionOk="0">
                  <a:moveTo>
                    <a:pt x="13633" y="1"/>
                  </a:moveTo>
                  <a:lnTo>
                    <a:pt x="13026" y="8161"/>
                  </a:lnTo>
                  <a:lnTo>
                    <a:pt x="13259" y="8179"/>
                  </a:lnTo>
                  <a:lnTo>
                    <a:pt x="13864" y="27"/>
                  </a:lnTo>
                  <a:lnTo>
                    <a:pt x="13633" y="1"/>
                  </a:lnTo>
                  <a:close/>
                  <a:moveTo>
                    <a:pt x="13011" y="8394"/>
                  </a:moveTo>
                  <a:lnTo>
                    <a:pt x="12207" y="19206"/>
                  </a:lnTo>
                  <a:lnTo>
                    <a:pt x="12429" y="19224"/>
                  </a:lnTo>
                  <a:lnTo>
                    <a:pt x="13243" y="8409"/>
                  </a:lnTo>
                  <a:lnTo>
                    <a:pt x="13011" y="8394"/>
                  </a:lnTo>
                  <a:close/>
                  <a:moveTo>
                    <a:pt x="12191" y="19431"/>
                  </a:moveTo>
                  <a:lnTo>
                    <a:pt x="11377" y="30252"/>
                  </a:lnTo>
                  <a:lnTo>
                    <a:pt x="11609" y="30270"/>
                  </a:lnTo>
                  <a:lnTo>
                    <a:pt x="12413" y="19455"/>
                  </a:lnTo>
                  <a:lnTo>
                    <a:pt x="12191" y="19431"/>
                  </a:lnTo>
                  <a:close/>
                  <a:moveTo>
                    <a:pt x="11361" y="30477"/>
                  </a:moveTo>
                  <a:lnTo>
                    <a:pt x="10557" y="41290"/>
                  </a:lnTo>
                  <a:lnTo>
                    <a:pt x="10787" y="41305"/>
                  </a:lnTo>
                  <a:lnTo>
                    <a:pt x="11594" y="30493"/>
                  </a:lnTo>
                  <a:lnTo>
                    <a:pt x="11361" y="30477"/>
                  </a:lnTo>
                  <a:close/>
                  <a:moveTo>
                    <a:pt x="10539" y="41522"/>
                  </a:moveTo>
                  <a:lnTo>
                    <a:pt x="9735" y="52335"/>
                  </a:lnTo>
                  <a:lnTo>
                    <a:pt x="9960" y="52351"/>
                  </a:lnTo>
                  <a:lnTo>
                    <a:pt x="10772" y="41538"/>
                  </a:lnTo>
                  <a:lnTo>
                    <a:pt x="10539" y="41522"/>
                  </a:lnTo>
                  <a:close/>
                  <a:moveTo>
                    <a:pt x="9719" y="52568"/>
                  </a:moveTo>
                  <a:lnTo>
                    <a:pt x="8907" y="63381"/>
                  </a:lnTo>
                  <a:lnTo>
                    <a:pt x="9138" y="63397"/>
                  </a:lnTo>
                  <a:lnTo>
                    <a:pt x="9942" y="52584"/>
                  </a:lnTo>
                  <a:lnTo>
                    <a:pt x="9719" y="52568"/>
                  </a:lnTo>
                  <a:close/>
                  <a:moveTo>
                    <a:pt x="8889" y="63606"/>
                  </a:moveTo>
                  <a:lnTo>
                    <a:pt x="8085" y="74418"/>
                  </a:lnTo>
                  <a:lnTo>
                    <a:pt x="8318" y="74442"/>
                  </a:lnTo>
                  <a:lnTo>
                    <a:pt x="9122" y="63622"/>
                  </a:lnTo>
                  <a:lnTo>
                    <a:pt x="8889" y="63606"/>
                  </a:lnTo>
                  <a:close/>
                  <a:moveTo>
                    <a:pt x="8069" y="74651"/>
                  </a:moveTo>
                  <a:lnTo>
                    <a:pt x="7265" y="85464"/>
                  </a:lnTo>
                  <a:lnTo>
                    <a:pt x="7488" y="85480"/>
                  </a:lnTo>
                  <a:lnTo>
                    <a:pt x="8300" y="74667"/>
                  </a:lnTo>
                  <a:lnTo>
                    <a:pt x="8069" y="74651"/>
                  </a:lnTo>
                  <a:close/>
                  <a:moveTo>
                    <a:pt x="7247" y="85697"/>
                  </a:moveTo>
                  <a:lnTo>
                    <a:pt x="6435" y="96510"/>
                  </a:lnTo>
                  <a:lnTo>
                    <a:pt x="6668" y="96526"/>
                  </a:lnTo>
                  <a:lnTo>
                    <a:pt x="7472" y="85713"/>
                  </a:lnTo>
                  <a:lnTo>
                    <a:pt x="7247" y="85697"/>
                  </a:lnTo>
                  <a:close/>
                  <a:moveTo>
                    <a:pt x="6419" y="96743"/>
                  </a:moveTo>
                  <a:lnTo>
                    <a:pt x="5613" y="107555"/>
                  </a:lnTo>
                  <a:lnTo>
                    <a:pt x="5846" y="107571"/>
                  </a:lnTo>
                  <a:lnTo>
                    <a:pt x="6650" y="96758"/>
                  </a:lnTo>
                  <a:lnTo>
                    <a:pt x="6419" y="96743"/>
                  </a:lnTo>
                  <a:close/>
                  <a:moveTo>
                    <a:pt x="5597" y="107778"/>
                  </a:moveTo>
                  <a:lnTo>
                    <a:pt x="4793" y="118593"/>
                  </a:lnTo>
                  <a:lnTo>
                    <a:pt x="5016" y="118609"/>
                  </a:lnTo>
                  <a:lnTo>
                    <a:pt x="5830" y="107796"/>
                  </a:lnTo>
                  <a:lnTo>
                    <a:pt x="5597" y="107778"/>
                  </a:lnTo>
                  <a:close/>
                  <a:moveTo>
                    <a:pt x="4777" y="118824"/>
                  </a:moveTo>
                  <a:lnTo>
                    <a:pt x="3963" y="129639"/>
                  </a:lnTo>
                  <a:lnTo>
                    <a:pt x="4196" y="129654"/>
                  </a:lnTo>
                  <a:lnTo>
                    <a:pt x="5000" y="118842"/>
                  </a:lnTo>
                  <a:lnTo>
                    <a:pt x="4777" y="118824"/>
                  </a:lnTo>
                  <a:close/>
                  <a:moveTo>
                    <a:pt x="3947" y="129869"/>
                  </a:moveTo>
                  <a:lnTo>
                    <a:pt x="3143" y="140684"/>
                  </a:lnTo>
                  <a:lnTo>
                    <a:pt x="3374" y="140700"/>
                  </a:lnTo>
                  <a:lnTo>
                    <a:pt x="4180" y="129887"/>
                  </a:lnTo>
                  <a:lnTo>
                    <a:pt x="3947" y="129869"/>
                  </a:lnTo>
                  <a:close/>
                  <a:moveTo>
                    <a:pt x="3125" y="140915"/>
                  </a:moveTo>
                  <a:lnTo>
                    <a:pt x="2321" y="151730"/>
                  </a:lnTo>
                  <a:lnTo>
                    <a:pt x="2546" y="151746"/>
                  </a:lnTo>
                  <a:lnTo>
                    <a:pt x="3358" y="140933"/>
                  </a:lnTo>
                  <a:lnTo>
                    <a:pt x="3125" y="140915"/>
                  </a:lnTo>
                  <a:close/>
                  <a:moveTo>
                    <a:pt x="2305" y="151953"/>
                  </a:moveTo>
                  <a:lnTo>
                    <a:pt x="1493" y="162767"/>
                  </a:lnTo>
                  <a:lnTo>
                    <a:pt x="1724" y="162783"/>
                  </a:lnTo>
                  <a:lnTo>
                    <a:pt x="2528" y="151971"/>
                  </a:lnTo>
                  <a:lnTo>
                    <a:pt x="2305" y="151953"/>
                  </a:lnTo>
                  <a:close/>
                  <a:moveTo>
                    <a:pt x="1475" y="162998"/>
                  </a:moveTo>
                  <a:lnTo>
                    <a:pt x="671" y="173813"/>
                  </a:lnTo>
                  <a:lnTo>
                    <a:pt x="904" y="173829"/>
                  </a:lnTo>
                  <a:lnTo>
                    <a:pt x="1708" y="163016"/>
                  </a:lnTo>
                  <a:lnTo>
                    <a:pt x="1475" y="162998"/>
                  </a:lnTo>
                  <a:close/>
                  <a:moveTo>
                    <a:pt x="655" y="174044"/>
                  </a:moveTo>
                  <a:lnTo>
                    <a:pt x="1" y="182884"/>
                  </a:lnTo>
                  <a:lnTo>
                    <a:pt x="223" y="182900"/>
                  </a:lnTo>
                  <a:lnTo>
                    <a:pt x="886" y="174062"/>
                  </a:lnTo>
                  <a:lnTo>
                    <a:pt x="655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15"/>
            <p:cNvSpPr/>
            <p:nvPr/>
          </p:nvSpPr>
          <p:spPr>
            <a:xfrm>
              <a:off x="6257650" y="766800"/>
              <a:ext cx="346850" cy="4572325"/>
            </a:xfrm>
            <a:custGeom>
              <a:avLst/>
              <a:gdLst/>
              <a:ahLst/>
              <a:cxnLst/>
              <a:rect l="l" t="t" r="r" b="b"/>
              <a:pathLst>
                <a:path w="13874" h="182893" extrusionOk="0">
                  <a:moveTo>
                    <a:pt x="13643" y="1"/>
                  </a:moveTo>
                  <a:lnTo>
                    <a:pt x="13036" y="8153"/>
                  </a:lnTo>
                  <a:lnTo>
                    <a:pt x="13261" y="8169"/>
                  </a:lnTo>
                  <a:lnTo>
                    <a:pt x="13874" y="17"/>
                  </a:lnTo>
                  <a:lnTo>
                    <a:pt x="13643" y="1"/>
                  </a:lnTo>
                  <a:close/>
                  <a:moveTo>
                    <a:pt x="13020" y="8384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5" y="8401"/>
                  </a:lnTo>
                  <a:lnTo>
                    <a:pt x="13020" y="8384"/>
                  </a:lnTo>
                  <a:close/>
                  <a:moveTo>
                    <a:pt x="12190" y="19429"/>
                  </a:moveTo>
                  <a:lnTo>
                    <a:pt x="11386" y="30244"/>
                  </a:lnTo>
                  <a:lnTo>
                    <a:pt x="11619" y="30260"/>
                  </a:lnTo>
                  <a:lnTo>
                    <a:pt x="12423" y="19447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6" y="41289"/>
                  </a:lnTo>
                  <a:lnTo>
                    <a:pt x="10789" y="41305"/>
                  </a:lnTo>
                  <a:lnTo>
                    <a:pt x="11603" y="30493"/>
                  </a:lnTo>
                  <a:lnTo>
                    <a:pt x="11370" y="30475"/>
                  </a:lnTo>
                  <a:close/>
                  <a:moveTo>
                    <a:pt x="10548" y="41512"/>
                  </a:moveTo>
                  <a:lnTo>
                    <a:pt x="9736" y="52327"/>
                  </a:lnTo>
                  <a:lnTo>
                    <a:pt x="9969" y="52343"/>
                  </a:lnTo>
                  <a:lnTo>
                    <a:pt x="10773" y="41530"/>
                  </a:lnTo>
                  <a:lnTo>
                    <a:pt x="10548" y="41512"/>
                  </a:lnTo>
                  <a:close/>
                  <a:moveTo>
                    <a:pt x="9720" y="52558"/>
                  </a:moveTo>
                  <a:lnTo>
                    <a:pt x="8916" y="63373"/>
                  </a:lnTo>
                  <a:lnTo>
                    <a:pt x="9147" y="63389"/>
                  </a:lnTo>
                  <a:lnTo>
                    <a:pt x="9951" y="52576"/>
                  </a:lnTo>
                  <a:lnTo>
                    <a:pt x="9720" y="52558"/>
                  </a:lnTo>
                  <a:close/>
                  <a:moveTo>
                    <a:pt x="8898" y="63604"/>
                  </a:moveTo>
                  <a:lnTo>
                    <a:pt x="8094" y="74418"/>
                  </a:lnTo>
                  <a:lnTo>
                    <a:pt x="8319" y="74434"/>
                  </a:lnTo>
                  <a:lnTo>
                    <a:pt x="9131" y="63622"/>
                  </a:lnTo>
                  <a:lnTo>
                    <a:pt x="8898" y="63604"/>
                  </a:lnTo>
                  <a:close/>
                  <a:moveTo>
                    <a:pt x="8079" y="74641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1" y="74667"/>
                  </a:lnTo>
                  <a:lnTo>
                    <a:pt x="8079" y="74641"/>
                  </a:lnTo>
                  <a:close/>
                  <a:moveTo>
                    <a:pt x="7249" y="85687"/>
                  </a:moveTo>
                  <a:lnTo>
                    <a:pt x="6445" y="96500"/>
                  </a:lnTo>
                  <a:lnTo>
                    <a:pt x="6677" y="96518"/>
                  </a:lnTo>
                  <a:lnTo>
                    <a:pt x="7481" y="85703"/>
                  </a:lnTo>
                  <a:lnTo>
                    <a:pt x="7249" y="85687"/>
                  </a:lnTo>
                  <a:close/>
                  <a:moveTo>
                    <a:pt x="6429" y="96732"/>
                  </a:moveTo>
                  <a:lnTo>
                    <a:pt x="5623" y="107545"/>
                  </a:lnTo>
                  <a:lnTo>
                    <a:pt x="5848" y="107563"/>
                  </a:lnTo>
                  <a:lnTo>
                    <a:pt x="6660" y="96748"/>
                  </a:lnTo>
                  <a:lnTo>
                    <a:pt x="6429" y="96732"/>
                  </a:lnTo>
                  <a:close/>
                  <a:moveTo>
                    <a:pt x="5607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2" y="107794"/>
                  </a:lnTo>
                  <a:lnTo>
                    <a:pt x="5607" y="107778"/>
                  </a:lnTo>
                  <a:close/>
                  <a:moveTo>
                    <a:pt x="4777" y="118816"/>
                  </a:moveTo>
                  <a:lnTo>
                    <a:pt x="3973" y="129629"/>
                  </a:lnTo>
                  <a:lnTo>
                    <a:pt x="4206" y="129654"/>
                  </a:lnTo>
                  <a:lnTo>
                    <a:pt x="5010" y="118832"/>
                  </a:lnTo>
                  <a:lnTo>
                    <a:pt x="4777" y="118816"/>
                  </a:lnTo>
                  <a:close/>
                  <a:moveTo>
                    <a:pt x="3957" y="129861"/>
                  </a:moveTo>
                  <a:lnTo>
                    <a:pt x="3153" y="140674"/>
                  </a:lnTo>
                  <a:lnTo>
                    <a:pt x="3376" y="140692"/>
                  </a:lnTo>
                  <a:lnTo>
                    <a:pt x="4190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6" y="151738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7" y="151953"/>
                  </a:moveTo>
                  <a:lnTo>
                    <a:pt x="1503" y="162765"/>
                  </a:lnTo>
                  <a:lnTo>
                    <a:pt x="1734" y="162783"/>
                  </a:lnTo>
                  <a:lnTo>
                    <a:pt x="2538" y="151968"/>
                  </a:lnTo>
                  <a:lnTo>
                    <a:pt x="2307" y="151953"/>
                  </a:lnTo>
                  <a:close/>
                  <a:moveTo>
                    <a:pt x="1485" y="162990"/>
                  </a:moveTo>
                  <a:lnTo>
                    <a:pt x="681" y="173803"/>
                  </a:lnTo>
                  <a:lnTo>
                    <a:pt x="906" y="173819"/>
                  </a:lnTo>
                  <a:lnTo>
                    <a:pt x="1718" y="163006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0" y="182874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15"/>
            <p:cNvSpPr/>
            <p:nvPr/>
          </p:nvSpPr>
          <p:spPr>
            <a:xfrm>
              <a:off x="6533775" y="787300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4" y="1"/>
                  </a:moveTo>
                  <a:lnTo>
                    <a:pt x="13029" y="8161"/>
                  </a:lnTo>
                  <a:lnTo>
                    <a:pt x="13262" y="8178"/>
                  </a:lnTo>
                  <a:lnTo>
                    <a:pt x="13867" y="19"/>
                  </a:lnTo>
                  <a:lnTo>
                    <a:pt x="13644" y="1"/>
                  </a:lnTo>
                  <a:close/>
                  <a:moveTo>
                    <a:pt x="13013" y="8385"/>
                  </a:moveTo>
                  <a:lnTo>
                    <a:pt x="12209" y="19198"/>
                  </a:lnTo>
                  <a:lnTo>
                    <a:pt x="12440" y="19224"/>
                  </a:lnTo>
                  <a:lnTo>
                    <a:pt x="13246" y="8401"/>
                  </a:lnTo>
                  <a:lnTo>
                    <a:pt x="13013" y="8385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2" y="30262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77"/>
                  </a:moveTo>
                  <a:lnTo>
                    <a:pt x="10559" y="41289"/>
                  </a:lnTo>
                  <a:lnTo>
                    <a:pt x="10790" y="41307"/>
                  </a:lnTo>
                  <a:lnTo>
                    <a:pt x="11594" y="30493"/>
                  </a:lnTo>
                  <a:lnTo>
                    <a:pt x="11371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70" y="52353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21" y="52560"/>
                  </a:moveTo>
                  <a:lnTo>
                    <a:pt x="8917" y="63373"/>
                  </a:lnTo>
                  <a:lnTo>
                    <a:pt x="9140" y="63389"/>
                  </a:lnTo>
                  <a:lnTo>
                    <a:pt x="9952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8"/>
                  </a:lnTo>
                  <a:lnTo>
                    <a:pt x="8320" y="74434"/>
                  </a:lnTo>
                  <a:lnTo>
                    <a:pt x="9124" y="63621"/>
                  </a:lnTo>
                  <a:lnTo>
                    <a:pt x="8899" y="63606"/>
                  </a:lnTo>
                  <a:close/>
                  <a:moveTo>
                    <a:pt x="8071" y="74651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71" y="74651"/>
                  </a:lnTo>
                  <a:close/>
                  <a:moveTo>
                    <a:pt x="7249" y="85697"/>
                  </a:moveTo>
                  <a:lnTo>
                    <a:pt x="6445" y="96510"/>
                  </a:lnTo>
                  <a:lnTo>
                    <a:pt x="6668" y="96525"/>
                  </a:lnTo>
                  <a:lnTo>
                    <a:pt x="7482" y="85713"/>
                  </a:lnTo>
                  <a:lnTo>
                    <a:pt x="7249" y="85697"/>
                  </a:lnTo>
                  <a:close/>
                  <a:moveTo>
                    <a:pt x="6429" y="96734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0"/>
                  </a:lnTo>
                  <a:lnTo>
                    <a:pt x="6429" y="96734"/>
                  </a:lnTo>
                  <a:close/>
                  <a:moveTo>
                    <a:pt x="5599" y="107780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2" y="107796"/>
                  </a:lnTo>
                  <a:lnTo>
                    <a:pt x="5599" y="107780"/>
                  </a:lnTo>
                  <a:close/>
                  <a:moveTo>
                    <a:pt x="4777" y="118826"/>
                  </a:moveTo>
                  <a:lnTo>
                    <a:pt x="3973" y="129638"/>
                  </a:lnTo>
                  <a:lnTo>
                    <a:pt x="4206" y="129654"/>
                  </a:lnTo>
                  <a:lnTo>
                    <a:pt x="5010" y="118842"/>
                  </a:lnTo>
                  <a:lnTo>
                    <a:pt x="4777" y="118826"/>
                  </a:lnTo>
                  <a:close/>
                  <a:moveTo>
                    <a:pt x="3957" y="129861"/>
                  </a:moveTo>
                  <a:lnTo>
                    <a:pt x="3153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7" y="129861"/>
                  </a:lnTo>
                  <a:close/>
                  <a:moveTo>
                    <a:pt x="3128" y="140907"/>
                  </a:moveTo>
                  <a:lnTo>
                    <a:pt x="2324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504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08" y="151953"/>
                  </a:lnTo>
                  <a:close/>
                  <a:moveTo>
                    <a:pt x="1486" y="162998"/>
                  </a:moveTo>
                  <a:lnTo>
                    <a:pt x="682" y="173813"/>
                  </a:lnTo>
                  <a:lnTo>
                    <a:pt x="906" y="173829"/>
                  </a:lnTo>
                  <a:lnTo>
                    <a:pt x="1711" y="163016"/>
                  </a:lnTo>
                  <a:lnTo>
                    <a:pt x="1486" y="162998"/>
                  </a:lnTo>
                  <a:close/>
                  <a:moveTo>
                    <a:pt x="658" y="174036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9" y="174054"/>
                  </a:lnTo>
                  <a:lnTo>
                    <a:pt x="658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15"/>
            <p:cNvSpPr/>
            <p:nvPr/>
          </p:nvSpPr>
          <p:spPr>
            <a:xfrm>
              <a:off x="6809925" y="807850"/>
              <a:ext cx="346675" cy="4572525"/>
            </a:xfrm>
            <a:custGeom>
              <a:avLst/>
              <a:gdLst/>
              <a:ahLst/>
              <a:cxnLst/>
              <a:rect l="l" t="t" r="r" b="b"/>
              <a:pathLst>
                <a:path w="13867" h="182901" extrusionOk="0">
                  <a:moveTo>
                    <a:pt x="13634" y="1"/>
                  </a:moveTo>
                  <a:lnTo>
                    <a:pt x="13028" y="8161"/>
                  </a:lnTo>
                  <a:lnTo>
                    <a:pt x="13261" y="8176"/>
                  </a:lnTo>
                  <a:lnTo>
                    <a:pt x="13866" y="25"/>
                  </a:lnTo>
                  <a:lnTo>
                    <a:pt x="13634" y="1"/>
                  </a:lnTo>
                  <a:close/>
                  <a:moveTo>
                    <a:pt x="13013" y="8393"/>
                  </a:moveTo>
                  <a:lnTo>
                    <a:pt x="12209" y="19206"/>
                  </a:lnTo>
                  <a:lnTo>
                    <a:pt x="12431" y="19222"/>
                  </a:lnTo>
                  <a:lnTo>
                    <a:pt x="13245" y="8409"/>
                  </a:lnTo>
                  <a:lnTo>
                    <a:pt x="13013" y="8393"/>
                  </a:lnTo>
                  <a:close/>
                  <a:moveTo>
                    <a:pt x="12191" y="19429"/>
                  </a:moveTo>
                  <a:lnTo>
                    <a:pt x="11379" y="30252"/>
                  </a:lnTo>
                  <a:lnTo>
                    <a:pt x="11611" y="30268"/>
                  </a:lnTo>
                  <a:lnTo>
                    <a:pt x="12415" y="19455"/>
                  </a:lnTo>
                  <a:lnTo>
                    <a:pt x="12191" y="19429"/>
                  </a:lnTo>
                  <a:close/>
                  <a:moveTo>
                    <a:pt x="11363" y="30475"/>
                  </a:moveTo>
                  <a:lnTo>
                    <a:pt x="10559" y="41289"/>
                  </a:lnTo>
                  <a:lnTo>
                    <a:pt x="10789" y="41305"/>
                  </a:lnTo>
                  <a:lnTo>
                    <a:pt x="11594" y="30493"/>
                  </a:lnTo>
                  <a:lnTo>
                    <a:pt x="11363" y="30475"/>
                  </a:lnTo>
                  <a:close/>
                  <a:moveTo>
                    <a:pt x="10541" y="41520"/>
                  </a:moveTo>
                  <a:lnTo>
                    <a:pt x="9737" y="52335"/>
                  </a:lnTo>
                  <a:lnTo>
                    <a:pt x="9962" y="52351"/>
                  </a:lnTo>
                  <a:lnTo>
                    <a:pt x="10774" y="41538"/>
                  </a:lnTo>
                  <a:lnTo>
                    <a:pt x="10541" y="41520"/>
                  </a:lnTo>
                  <a:close/>
                  <a:moveTo>
                    <a:pt x="9721" y="52566"/>
                  </a:moveTo>
                  <a:lnTo>
                    <a:pt x="8907" y="63381"/>
                  </a:lnTo>
                  <a:lnTo>
                    <a:pt x="9140" y="63397"/>
                  </a:lnTo>
                  <a:lnTo>
                    <a:pt x="9944" y="52584"/>
                  </a:lnTo>
                  <a:lnTo>
                    <a:pt x="9721" y="52566"/>
                  </a:lnTo>
                  <a:close/>
                  <a:moveTo>
                    <a:pt x="8891" y="63604"/>
                  </a:moveTo>
                  <a:lnTo>
                    <a:pt x="8087" y="74418"/>
                  </a:lnTo>
                  <a:lnTo>
                    <a:pt x="8320" y="74442"/>
                  </a:lnTo>
                  <a:lnTo>
                    <a:pt x="9124" y="63621"/>
                  </a:lnTo>
                  <a:lnTo>
                    <a:pt x="8891" y="63604"/>
                  </a:lnTo>
                  <a:close/>
                  <a:moveTo>
                    <a:pt x="8071" y="74649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71" y="74649"/>
                  </a:lnTo>
                  <a:close/>
                  <a:moveTo>
                    <a:pt x="7249" y="85695"/>
                  </a:moveTo>
                  <a:lnTo>
                    <a:pt x="6445" y="96509"/>
                  </a:lnTo>
                  <a:lnTo>
                    <a:pt x="6668" y="96525"/>
                  </a:lnTo>
                  <a:lnTo>
                    <a:pt x="7474" y="85713"/>
                  </a:lnTo>
                  <a:lnTo>
                    <a:pt x="7249" y="85695"/>
                  </a:lnTo>
                  <a:close/>
                  <a:moveTo>
                    <a:pt x="6419" y="96740"/>
                  </a:moveTo>
                  <a:lnTo>
                    <a:pt x="5615" y="107555"/>
                  </a:lnTo>
                  <a:lnTo>
                    <a:pt x="5848" y="107571"/>
                  </a:lnTo>
                  <a:lnTo>
                    <a:pt x="6652" y="96758"/>
                  </a:lnTo>
                  <a:lnTo>
                    <a:pt x="6419" y="96740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2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198" y="129654"/>
                  </a:lnTo>
                  <a:lnTo>
                    <a:pt x="5002" y="118840"/>
                  </a:lnTo>
                  <a:lnTo>
                    <a:pt x="4777" y="118824"/>
                  </a:lnTo>
                  <a:close/>
                  <a:moveTo>
                    <a:pt x="3949" y="129869"/>
                  </a:moveTo>
                  <a:lnTo>
                    <a:pt x="3145" y="140682"/>
                  </a:lnTo>
                  <a:lnTo>
                    <a:pt x="3376" y="140700"/>
                  </a:lnTo>
                  <a:lnTo>
                    <a:pt x="4180" y="129885"/>
                  </a:lnTo>
                  <a:lnTo>
                    <a:pt x="3949" y="129869"/>
                  </a:lnTo>
                  <a:close/>
                  <a:moveTo>
                    <a:pt x="3127" y="140915"/>
                  </a:moveTo>
                  <a:lnTo>
                    <a:pt x="2323" y="151728"/>
                  </a:lnTo>
                  <a:lnTo>
                    <a:pt x="2556" y="151746"/>
                  </a:lnTo>
                  <a:lnTo>
                    <a:pt x="3360" y="140931"/>
                  </a:lnTo>
                  <a:lnTo>
                    <a:pt x="3127" y="140915"/>
                  </a:lnTo>
                  <a:close/>
                  <a:moveTo>
                    <a:pt x="2307" y="151952"/>
                  </a:moveTo>
                  <a:lnTo>
                    <a:pt x="1503" y="162765"/>
                  </a:lnTo>
                  <a:lnTo>
                    <a:pt x="1726" y="162783"/>
                  </a:lnTo>
                  <a:lnTo>
                    <a:pt x="2538" y="151968"/>
                  </a:lnTo>
                  <a:lnTo>
                    <a:pt x="2307" y="151952"/>
                  </a:lnTo>
                  <a:close/>
                  <a:moveTo>
                    <a:pt x="1485" y="162998"/>
                  </a:moveTo>
                  <a:lnTo>
                    <a:pt x="673" y="173811"/>
                  </a:lnTo>
                  <a:lnTo>
                    <a:pt x="906" y="173829"/>
                  </a:lnTo>
                  <a:lnTo>
                    <a:pt x="1710" y="163014"/>
                  </a:lnTo>
                  <a:lnTo>
                    <a:pt x="1485" y="162998"/>
                  </a:lnTo>
                  <a:close/>
                  <a:moveTo>
                    <a:pt x="657" y="174044"/>
                  </a:moveTo>
                  <a:lnTo>
                    <a:pt x="1" y="182874"/>
                  </a:lnTo>
                  <a:lnTo>
                    <a:pt x="225" y="182900"/>
                  </a:lnTo>
                  <a:lnTo>
                    <a:pt x="888" y="174060"/>
                  </a:lnTo>
                  <a:lnTo>
                    <a:pt x="657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15"/>
            <p:cNvSpPr/>
            <p:nvPr/>
          </p:nvSpPr>
          <p:spPr>
            <a:xfrm>
              <a:off x="547000" y="520525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8" y="0"/>
                  </a:moveTo>
                  <a:lnTo>
                    <a:pt x="0" y="233"/>
                  </a:lnTo>
                  <a:lnTo>
                    <a:pt x="9529" y="938"/>
                  </a:lnTo>
                  <a:lnTo>
                    <a:pt x="9545" y="713"/>
                  </a:lnTo>
                  <a:lnTo>
                    <a:pt x="18" y="0"/>
                  </a:lnTo>
                  <a:close/>
                  <a:moveTo>
                    <a:pt x="9778" y="731"/>
                  </a:moveTo>
                  <a:lnTo>
                    <a:pt x="9762" y="954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31"/>
                  </a:lnTo>
                  <a:close/>
                  <a:moveTo>
                    <a:pt x="20824" y="1551"/>
                  </a:moveTo>
                  <a:lnTo>
                    <a:pt x="20808" y="1784"/>
                  </a:lnTo>
                  <a:lnTo>
                    <a:pt x="31621" y="2588"/>
                  </a:lnTo>
                  <a:lnTo>
                    <a:pt x="31637" y="2355"/>
                  </a:lnTo>
                  <a:lnTo>
                    <a:pt x="20824" y="1551"/>
                  </a:lnTo>
                  <a:close/>
                  <a:moveTo>
                    <a:pt x="31861" y="2373"/>
                  </a:moveTo>
                  <a:lnTo>
                    <a:pt x="31844" y="2603"/>
                  </a:lnTo>
                  <a:lnTo>
                    <a:pt x="42658" y="3408"/>
                  </a:lnTo>
                  <a:lnTo>
                    <a:pt x="42674" y="3185"/>
                  </a:lnTo>
                  <a:lnTo>
                    <a:pt x="31861" y="2373"/>
                  </a:lnTo>
                  <a:close/>
                  <a:moveTo>
                    <a:pt x="42907" y="3201"/>
                  </a:moveTo>
                  <a:lnTo>
                    <a:pt x="42889" y="3425"/>
                  </a:lnTo>
                  <a:lnTo>
                    <a:pt x="53704" y="4237"/>
                  </a:lnTo>
                  <a:lnTo>
                    <a:pt x="53720" y="4005"/>
                  </a:lnTo>
                  <a:lnTo>
                    <a:pt x="42907" y="3201"/>
                  </a:lnTo>
                  <a:close/>
                  <a:moveTo>
                    <a:pt x="53953" y="4022"/>
                  </a:moveTo>
                  <a:lnTo>
                    <a:pt x="53935" y="4253"/>
                  </a:lnTo>
                  <a:lnTo>
                    <a:pt x="64750" y="5059"/>
                  </a:lnTo>
                  <a:lnTo>
                    <a:pt x="64766" y="4827"/>
                  </a:lnTo>
                  <a:lnTo>
                    <a:pt x="53953" y="4022"/>
                  </a:lnTo>
                  <a:close/>
                  <a:moveTo>
                    <a:pt x="64998" y="4842"/>
                  </a:moveTo>
                  <a:lnTo>
                    <a:pt x="64980" y="5075"/>
                  </a:lnTo>
                  <a:lnTo>
                    <a:pt x="75795" y="5879"/>
                  </a:lnTo>
                  <a:lnTo>
                    <a:pt x="75811" y="5656"/>
                  </a:lnTo>
                  <a:lnTo>
                    <a:pt x="64998" y="4842"/>
                  </a:lnTo>
                  <a:close/>
                  <a:moveTo>
                    <a:pt x="76036" y="5672"/>
                  </a:moveTo>
                  <a:lnTo>
                    <a:pt x="76018" y="5895"/>
                  </a:lnTo>
                  <a:lnTo>
                    <a:pt x="86833" y="6709"/>
                  </a:lnTo>
                  <a:lnTo>
                    <a:pt x="86849" y="6476"/>
                  </a:lnTo>
                  <a:lnTo>
                    <a:pt x="76036" y="5672"/>
                  </a:lnTo>
                  <a:close/>
                  <a:moveTo>
                    <a:pt x="87082" y="6492"/>
                  </a:moveTo>
                  <a:lnTo>
                    <a:pt x="87064" y="6725"/>
                  </a:lnTo>
                  <a:lnTo>
                    <a:pt x="97879" y="7529"/>
                  </a:lnTo>
                  <a:lnTo>
                    <a:pt x="97895" y="7298"/>
                  </a:lnTo>
                  <a:lnTo>
                    <a:pt x="87082" y="6492"/>
                  </a:lnTo>
                  <a:close/>
                  <a:moveTo>
                    <a:pt x="98127" y="7314"/>
                  </a:moveTo>
                  <a:lnTo>
                    <a:pt x="98109" y="7547"/>
                  </a:lnTo>
                  <a:lnTo>
                    <a:pt x="108924" y="8351"/>
                  </a:lnTo>
                  <a:lnTo>
                    <a:pt x="108940" y="8126"/>
                  </a:lnTo>
                  <a:lnTo>
                    <a:pt x="98127" y="7314"/>
                  </a:lnTo>
                  <a:close/>
                  <a:moveTo>
                    <a:pt x="109173" y="8144"/>
                  </a:moveTo>
                  <a:lnTo>
                    <a:pt x="109147" y="8367"/>
                  </a:lnTo>
                  <a:lnTo>
                    <a:pt x="119970" y="9179"/>
                  </a:lnTo>
                  <a:lnTo>
                    <a:pt x="119986" y="8948"/>
                  </a:lnTo>
                  <a:lnTo>
                    <a:pt x="109173" y="8144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4" y="9768"/>
                  </a:lnTo>
                  <a:lnTo>
                    <a:pt x="120209" y="8964"/>
                  </a:lnTo>
                  <a:close/>
                  <a:moveTo>
                    <a:pt x="131254" y="9786"/>
                  </a:moveTo>
                  <a:lnTo>
                    <a:pt x="131238" y="10017"/>
                  </a:lnTo>
                  <a:lnTo>
                    <a:pt x="142051" y="10821"/>
                  </a:lnTo>
                  <a:lnTo>
                    <a:pt x="142069" y="10590"/>
                  </a:lnTo>
                  <a:lnTo>
                    <a:pt x="131254" y="9786"/>
                  </a:lnTo>
                  <a:close/>
                  <a:moveTo>
                    <a:pt x="142300" y="10614"/>
                  </a:moveTo>
                  <a:lnTo>
                    <a:pt x="142284" y="10839"/>
                  </a:lnTo>
                  <a:lnTo>
                    <a:pt x="153097" y="11643"/>
                  </a:lnTo>
                  <a:lnTo>
                    <a:pt x="153115" y="11418"/>
                  </a:lnTo>
                  <a:lnTo>
                    <a:pt x="142300" y="10614"/>
                  </a:lnTo>
                  <a:close/>
                  <a:moveTo>
                    <a:pt x="153338" y="11436"/>
                  </a:moveTo>
                  <a:lnTo>
                    <a:pt x="153322" y="11667"/>
                  </a:lnTo>
                  <a:lnTo>
                    <a:pt x="164135" y="12473"/>
                  </a:lnTo>
                  <a:lnTo>
                    <a:pt x="164160" y="12240"/>
                  </a:lnTo>
                  <a:lnTo>
                    <a:pt x="153338" y="11436"/>
                  </a:lnTo>
                  <a:close/>
                  <a:moveTo>
                    <a:pt x="164383" y="12256"/>
                  </a:moveTo>
                  <a:lnTo>
                    <a:pt x="164367" y="12489"/>
                  </a:lnTo>
                  <a:lnTo>
                    <a:pt x="175180" y="13293"/>
                  </a:lnTo>
                  <a:lnTo>
                    <a:pt x="175198" y="13060"/>
                  </a:lnTo>
                  <a:lnTo>
                    <a:pt x="164383" y="12256"/>
                  </a:lnTo>
                  <a:close/>
                  <a:moveTo>
                    <a:pt x="175429" y="13086"/>
                  </a:moveTo>
                  <a:lnTo>
                    <a:pt x="175413" y="13309"/>
                  </a:lnTo>
                  <a:lnTo>
                    <a:pt x="186226" y="14115"/>
                  </a:lnTo>
                  <a:lnTo>
                    <a:pt x="186244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9"/>
                  </a:lnTo>
                  <a:lnTo>
                    <a:pt x="197272" y="14943"/>
                  </a:lnTo>
                  <a:lnTo>
                    <a:pt x="197289" y="14712"/>
                  </a:lnTo>
                  <a:lnTo>
                    <a:pt x="186475" y="13906"/>
                  </a:lnTo>
                  <a:close/>
                  <a:moveTo>
                    <a:pt x="197512" y="14728"/>
                  </a:moveTo>
                  <a:lnTo>
                    <a:pt x="197496" y="14961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2" y="14728"/>
                  </a:lnTo>
                  <a:close/>
                  <a:moveTo>
                    <a:pt x="208558" y="15558"/>
                  </a:moveTo>
                  <a:lnTo>
                    <a:pt x="208542" y="15781"/>
                  </a:lnTo>
                  <a:lnTo>
                    <a:pt x="219355" y="16585"/>
                  </a:lnTo>
                  <a:lnTo>
                    <a:pt x="219371" y="16362"/>
                  </a:lnTo>
                  <a:lnTo>
                    <a:pt x="208558" y="15558"/>
                  </a:lnTo>
                  <a:close/>
                  <a:moveTo>
                    <a:pt x="219604" y="16378"/>
                  </a:moveTo>
                  <a:lnTo>
                    <a:pt x="219588" y="16603"/>
                  </a:lnTo>
                  <a:lnTo>
                    <a:pt x="230401" y="17415"/>
                  </a:lnTo>
                  <a:lnTo>
                    <a:pt x="230416" y="17182"/>
                  </a:lnTo>
                  <a:lnTo>
                    <a:pt x="219604" y="16378"/>
                  </a:lnTo>
                  <a:close/>
                  <a:moveTo>
                    <a:pt x="230649" y="17200"/>
                  </a:moveTo>
                  <a:lnTo>
                    <a:pt x="230633" y="17430"/>
                  </a:lnTo>
                  <a:lnTo>
                    <a:pt x="241446" y="18235"/>
                  </a:lnTo>
                  <a:lnTo>
                    <a:pt x="241462" y="18004"/>
                  </a:lnTo>
                  <a:lnTo>
                    <a:pt x="230649" y="17200"/>
                  </a:lnTo>
                  <a:close/>
                  <a:moveTo>
                    <a:pt x="241687" y="18020"/>
                  </a:moveTo>
                  <a:lnTo>
                    <a:pt x="241671" y="18252"/>
                  </a:lnTo>
                  <a:lnTo>
                    <a:pt x="252484" y="19056"/>
                  </a:lnTo>
                  <a:lnTo>
                    <a:pt x="252500" y="18832"/>
                  </a:lnTo>
                  <a:lnTo>
                    <a:pt x="241687" y="18020"/>
                  </a:lnTo>
                  <a:close/>
                  <a:moveTo>
                    <a:pt x="252733" y="18849"/>
                  </a:moveTo>
                  <a:lnTo>
                    <a:pt x="252717" y="19072"/>
                  </a:lnTo>
                  <a:lnTo>
                    <a:pt x="263530" y="19886"/>
                  </a:lnTo>
                  <a:lnTo>
                    <a:pt x="263545" y="19654"/>
                  </a:lnTo>
                  <a:lnTo>
                    <a:pt x="252733" y="18849"/>
                  </a:lnTo>
                  <a:close/>
                  <a:moveTo>
                    <a:pt x="263778" y="19669"/>
                  </a:moveTo>
                  <a:lnTo>
                    <a:pt x="263762" y="19902"/>
                  </a:lnTo>
                  <a:lnTo>
                    <a:pt x="273290" y="20615"/>
                  </a:lnTo>
                  <a:lnTo>
                    <a:pt x="273305" y="20384"/>
                  </a:lnTo>
                  <a:lnTo>
                    <a:pt x="263778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5"/>
            <p:cNvSpPr/>
            <p:nvPr/>
          </p:nvSpPr>
          <p:spPr>
            <a:xfrm>
              <a:off x="785225" y="5383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33" y="242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15"/>
            <p:cNvSpPr/>
            <p:nvPr/>
          </p:nvSpPr>
          <p:spPr>
            <a:xfrm>
              <a:off x="1061350" y="558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15"/>
            <p:cNvSpPr/>
            <p:nvPr/>
          </p:nvSpPr>
          <p:spPr>
            <a:xfrm>
              <a:off x="1337500" y="5793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49"/>
                  </a:lnTo>
                  <a:lnTo>
                    <a:pt x="241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15"/>
            <p:cNvSpPr/>
            <p:nvPr/>
          </p:nvSpPr>
          <p:spPr>
            <a:xfrm>
              <a:off x="1613450" y="6001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1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15"/>
            <p:cNvSpPr/>
            <p:nvPr/>
          </p:nvSpPr>
          <p:spPr>
            <a:xfrm>
              <a:off x="1889575" y="620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15"/>
            <p:cNvSpPr/>
            <p:nvPr/>
          </p:nvSpPr>
          <p:spPr>
            <a:xfrm>
              <a:off x="2165725" y="641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15"/>
            <p:cNvSpPr/>
            <p:nvPr/>
          </p:nvSpPr>
          <p:spPr>
            <a:xfrm>
              <a:off x="2441875" y="661925"/>
              <a:ext cx="6050" cy="6000"/>
            </a:xfrm>
            <a:custGeom>
              <a:avLst/>
              <a:gdLst/>
              <a:ahLst/>
              <a:cxnLst/>
              <a:rect l="l" t="t" r="r" b="b"/>
              <a:pathLst>
                <a:path w="242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3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15"/>
            <p:cNvSpPr/>
            <p:nvPr/>
          </p:nvSpPr>
          <p:spPr>
            <a:xfrm>
              <a:off x="2717800" y="68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5"/>
            <p:cNvSpPr/>
            <p:nvPr/>
          </p:nvSpPr>
          <p:spPr>
            <a:xfrm>
              <a:off x="2993950" y="702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5"/>
            <p:cNvSpPr/>
            <p:nvPr/>
          </p:nvSpPr>
          <p:spPr>
            <a:xfrm>
              <a:off x="3270100" y="7236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2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5"/>
            <p:cNvSpPr/>
            <p:nvPr/>
          </p:nvSpPr>
          <p:spPr>
            <a:xfrm>
              <a:off x="3546225" y="74422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5"/>
            <p:cNvSpPr/>
            <p:nvPr/>
          </p:nvSpPr>
          <p:spPr>
            <a:xfrm>
              <a:off x="3822125" y="7647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5"/>
            <p:cNvSpPr/>
            <p:nvPr/>
          </p:nvSpPr>
          <p:spPr>
            <a:xfrm>
              <a:off x="4098275" y="7852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5"/>
            <p:cNvSpPr/>
            <p:nvPr/>
          </p:nvSpPr>
          <p:spPr>
            <a:xfrm>
              <a:off x="4374400" y="8059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25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5"/>
            <p:cNvSpPr/>
            <p:nvPr/>
          </p:nvSpPr>
          <p:spPr>
            <a:xfrm>
              <a:off x="4650350" y="8265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26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5"/>
            <p:cNvSpPr/>
            <p:nvPr/>
          </p:nvSpPr>
          <p:spPr>
            <a:xfrm>
              <a:off x="4926500" y="847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5"/>
            <p:cNvSpPr/>
            <p:nvPr/>
          </p:nvSpPr>
          <p:spPr>
            <a:xfrm>
              <a:off x="5202625" y="867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5"/>
            <p:cNvSpPr/>
            <p:nvPr/>
          </p:nvSpPr>
          <p:spPr>
            <a:xfrm>
              <a:off x="5478775" y="8883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1" y="232"/>
                  </a:lnTo>
                  <a:lnTo>
                    <a:pt x="225" y="25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5"/>
            <p:cNvSpPr/>
            <p:nvPr/>
          </p:nvSpPr>
          <p:spPr>
            <a:xfrm>
              <a:off x="5754725" y="9088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5"/>
            <p:cNvSpPr/>
            <p:nvPr/>
          </p:nvSpPr>
          <p:spPr>
            <a:xfrm>
              <a:off x="6030850" y="929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5"/>
            <p:cNvSpPr/>
            <p:nvPr/>
          </p:nvSpPr>
          <p:spPr>
            <a:xfrm>
              <a:off x="6307000" y="9500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4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5"/>
            <p:cNvSpPr/>
            <p:nvPr/>
          </p:nvSpPr>
          <p:spPr>
            <a:xfrm>
              <a:off x="6583150" y="9706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5"/>
            <p:cNvSpPr/>
            <p:nvPr/>
          </p:nvSpPr>
          <p:spPr>
            <a:xfrm>
              <a:off x="6859075" y="9913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5"/>
            <p:cNvSpPr/>
            <p:nvPr/>
          </p:nvSpPr>
          <p:spPr>
            <a:xfrm>
              <a:off x="7135225" y="10118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5"/>
            <p:cNvSpPr/>
            <p:nvPr/>
          </p:nvSpPr>
          <p:spPr>
            <a:xfrm>
              <a:off x="526500" y="796650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6" y="1"/>
                  </a:moveTo>
                  <a:lnTo>
                    <a:pt x="0" y="224"/>
                  </a:lnTo>
                  <a:lnTo>
                    <a:pt x="9527" y="938"/>
                  </a:lnTo>
                  <a:lnTo>
                    <a:pt x="9545" y="705"/>
                  </a:lnTo>
                  <a:lnTo>
                    <a:pt x="16" y="1"/>
                  </a:lnTo>
                  <a:close/>
                  <a:moveTo>
                    <a:pt x="9776" y="721"/>
                  </a:moveTo>
                  <a:lnTo>
                    <a:pt x="9760" y="954"/>
                  </a:lnTo>
                  <a:lnTo>
                    <a:pt x="20573" y="1758"/>
                  </a:lnTo>
                  <a:lnTo>
                    <a:pt x="20591" y="1535"/>
                  </a:lnTo>
                  <a:lnTo>
                    <a:pt x="9776" y="721"/>
                  </a:lnTo>
                  <a:close/>
                  <a:moveTo>
                    <a:pt x="20814" y="1551"/>
                  </a:moveTo>
                  <a:lnTo>
                    <a:pt x="20798" y="1776"/>
                  </a:lnTo>
                  <a:lnTo>
                    <a:pt x="31611" y="2588"/>
                  </a:lnTo>
                  <a:lnTo>
                    <a:pt x="31629" y="2355"/>
                  </a:lnTo>
                  <a:lnTo>
                    <a:pt x="20814" y="1551"/>
                  </a:lnTo>
                  <a:close/>
                  <a:moveTo>
                    <a:pt x="31859" y="2373"/>
                  </a:moveTo>
                  <a:lnTo>
                    <a:pt x="31844" y="2604"/>
                  </a:lnTo>
                  <a:lnTo>
                    <a:pt x="42656" y="3408"/>
                  </a:lnTo>
                  <a:lnTo>
                    <a:pt x="42674" y="3177"/>
                  </a:lnTo>
                  <a:lnTo>
                    <a:pt x="31859" y="2373"/>
                  </a:lnTo>
                  <a:close/>
                  <a:moveTo>
                    <a:pt x="42905" y="3193"/>
                  </a:moveTo>
                  <a:lnTo>
                    <a:pt x="42889" y="3426"/>
                  </a:lnTo>
                  <a:lnTo>
                    <a:pt x="53702" y="4230"/>
                  </a:lnTo>
                  <a:lnTo>
                    <a:pt x="53720" y="4005"/>
                  </a:lnTo>
                  <a:lnTo>
                    <a:pt x="42905" y="3193"/>
                  </a:lnTo>
                  <a:close/>
                  <a:moveTo>
                    <a:pt x="53951" y="4023"/>
                  </a:moveTo>
                  <a:lnTo>
                    <a:pt x="53927" y="4246"/>
                  </a:lnTo>
                  <a:lnTo>
                    <a:pt x="64748" y="5060"/>
                  </a:lnTo>
                  <a:lnTo>
                    <a:pt x="64766" y="4827"/>
                  </a:lnTo>
                  <a:lnTo>
                    <a:pt x="53951" y="4023"/>
                  </a:lnTo>
                  <a:close/>
                  <a:moveTo>
                    <a:pt x="64988" y="4843"/>
                  </a:moveTo>
                  <a:lnTo>
                    <a:pt x="64973" y="5076"/>
                  </a:lnTo>
                  <a:lnTo>
                    <a:pt x="75785" y="5880"/>
                  </a:lnTo>
                  <a:lnTo>
                    <a:pt x="75801" y="5647"/>
                  </a:lnTo>
                  <a:lnTo>
                    <a:pt x="64988" y="4843"/>
                  </a:lnTo>
                  <a:close/>
                  <a:moveTo>
                    <a:pt x="76034" y="5665"/>
                  </a:moveTo>
                  <a:lnTo>
                    <a:pt x="76018" y="5896"/>
                  </a:lnTo>
                  <a:lnTo>
                    <a:pt x="86831" y="6702"/>
                  </a:lnTo>
                  <a:lnTo>
                    <a:pt x="86847" y="6477"/>
                  </a:lnTo>
                  <a:lnTo>
                    <a:pt x="76034" y="5665"/>
                  </a:lnTo>
                  <a:close/>
                  <a:moveTo>
                    <a:pt x="87080" y="6493"/>
                  </a:moveTo>
                  <a:lnTo>
                    <a:pt x="87064" y="6718"/>
                  </a:lnTo>
                  <a:lnTo>
                    <a:pt x="97877" y="7530"/>
                  </a:lnTo>
                  <a:lnTo>
                    <a:pt x="97893" y="7299"/>
                  </a:lnTo>
                  <a:lnTo>
                    <a:pt x="87080" y="6493"/>
                  </a:lnTo>
                  <a:close/>
                  <a:moveTo>
                    <a:pt x="98117" y="7315"/>
                  </a:moveTo>
                  <a:lnTo>
                    <a:pt x="98102" y="7548"/>
                  </a:lnTo>
                  <a:lnTo>
                    <a:pt x="108914" y="8352"/>
                  </a:lnTo>
                  <a:lnTo>
                    <a:pt x="108938" y="8119"/>
                  </a:lnTo>
                  <a:lnTo>
                    <a:pt x="98117" y="7315"/>
                  </a:lnTo>
                  <a:close/>
                  <a:moveTo>
                    <a:pt x="109163" y="8135"/>
                  </a:moveTo>
                  <a:lnTo>
                    <a:pt x="109147" y="8368"/>
                  </a:lnTo>
                  <a:lnTo>
                    <a:pt x="119960" y="9172"/>
                  </a:lnTo>
                  <a:lnTo>
                    <a:pt x="119976" y="8949"/>
                  </a:lnTo>
                  <a:lnTo>
                    <a:pt x="109163" y="8135"/>
                  </a:lnTo>
                  <a:close/>
                  <a:moveTo>
                    <a:pt x="120209" y="8965"/>
                  </a:moveTo>
                  <a:lnTo>
                    <a:pt x="120193" y="9190"/>
                  </a:lnTo>
                  <a:lnTo>
                    <a:pt x="131006" y="10002"/>
                  </a:lnTo>
                  <a:lnTo>
                    <a:pt x="131022" y="9769"/>
                  </a:lnTo>
                  <a:lnTo>
                    <a:pt x="120209" y="8965"/>
                  </a:lnTo>
                  <a:close/>
                  <a:moveTo>
                    <a:pt x="131254" y="9787"/>
                  </a:moveTo>
                  <a:lnTo>
                    <a:pt x="131239" y="10018"/>
                  </a:lnTo>
                  <a:lnTo>
                    <a:pt x="142051" y="10822"/>
                  </a:lnTo>
                  <a:lnTo>
                    <a:pt x="142067" y="10591"/>
                  </a:lnTo>
                  <a:lnTo>
                    <a:pt x="131254" y="9787"/>
                  </a:lnTo>
                  <a:close/>
                  <a:moveTo>
                    <a:pt x="142292" y="10607"/>
                  </a:moveTo>
                  <a:lnTo>
                    <a:pt x="142274" y="10840"/>
                  </a:lnTo>
                  <a:lnTo>
                    <a:pt x="153089" y="11644"/>
                  </a:lnTo>
                  <a:lnTo>
                    <a:pt x="153105" y="11419"/>
                  </a:lnTo>
                  <a:lnTo>
                    <a:pt x="142292" y="10607"/>
                  </a:lnTo>
                  <a:close/>
                  <a:moveTo>
                    <a:pt x="153338" y="11437"/>
                  </a:moveTo>
                  <a:lnTo>
                    <a:pt x="153320" y="11659"/>
                  </a:lnTo>
                  <a:lnTo>
                    <a:pt x="164135" y="12473"/>
                  </a:lnTo>
                  <a:lnTo>
                    <a:pt x="164151" y="12241"/>
                  </a:lnTo>
                  <a:lnTo>
                    <a:pt x="153338" y="11437"/>
                  </a:lnTo>
                  <a:close/>
                  <a:moveTo>
                    <a:pt x="164383" y="12257"/>
                  </a:moveTo>
                  <a:lnTo>
                    <a:pt x="164366" y="12489"/>
                  </a:lnTo>
                  <a:lnTo>
                    <a:pt x="175180" y="13293"/>
                  </a:lnTo>
                  <a:lnTo>
                    <a:pt x="175196" y="13061"/>
                  </a:lnTo>
                  <a:lnTo>
                    <a:pt x="164383" y="12257"/>
                  </a:lnTo>
                  <a:close/>
                  <a:moveTo>
                    <a:pt x="175429" y="13079"/>
                  </a:moveTo>
                  <a:lnTo>
                    <a:pt x="175411" y="13309"/>
                  </a:lnTo>
                  <a:lnTo>
                    <a:pt x="186226" y="14115"/>
                  </a:lnTo>
                  <a:lnTo>
                    <a:pt x="186242" y="13891"/>
                  </a:lnTo>
                  <a:lnTo>
                    <a:pt x="175429" y="13079"/>
                  </a:lnTo>
                  <a:close/>
                  <a:moveTo>
                    <a:pt x="186467" y="13906"/>
                  </a:moveTo>
                  <a:lnTo>
                    <a:pt x="186449" y="14131"/>
                  </a:lnTo>
                  <a:lnTo>
                    <a:pt x="197264" y="14935"/>
                  </a:lnTo>
                  <a:lnTo>
                    <a:pt x="197280" y="14712"/>
                  </a:lnTo>
                  <a:lnTo>
                    <a:pt x="186467" y="13906"/>
                  </a:lnTo>
                  <a:close/>
                  <a:moveTo>
                    <a:pt x="197512" y="14728"/>
                  </a:moveTo>
                  <a:lnTo>
                    <a:pt x="197495" y="14961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2" y="14728"/>
                  </a:lnTo>
                  <a:close/>
                  <a:moveTo>
                    <a:pt x="208558" y="15548"/>
                  </a:moveTo>
                  <a:lnTo>
                    <a:pt x="208540" y="15781"/>
                  </a:lnTo>
                  <a:lnTo>
                    <a:pt x="219355" y="16585"/>
                  </a:lnTo>
                  <a:lnTo>
                    <a:pt x="219371" y="16354"/>
                  </a:lnTo>
                  <a:lnTo>
                    <a:pt x="208558" y="15548"/>
                  </a:lnTo>
                  <a:close/>
                  <a:moveTo>
                    <a:pt x="219604" y="16378"/>
                  </a:moveTo>
                  <a:lnTo>
                    <a:pt x="219578" y="16603"/>
                  </a:lnTo>
                  <a:lnTo>
                    <a:pt x="230401" y="17407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39" y="17200"/>
                  </a:moveTo>
                  <a:lnTo>
                    <a:pt x="230623" y="17431"/>
                  </a:lnTo>
                  <a:lnTo>
                    <a:pt x="241436" y="18235"/>
                  </a:lnTo>
                  <a:lnTo>
                    <a:pt x="241454" y="18004"/>
                  </a:lnTo>
                  <a:lnTo>
                    <a:pt x="230639" y="17200"/>
                  </a:lnTo>
                  <a:close/>
                  <a:moveTo>
                    <a:pt x="241685" y="18020"/>
                  </a:moveTo>
                  <a:lnTo>
                    <a:pt x="241669" y="18253"/>
                  </a:lnTo>
                  <a:lnTo>
                    <a:pt x="252482" y="19057"/>
                  </a:lnTo>
                  <a:lnTo>
                    <a:pt x="252500" y="18824"/>
                  </a:lnTo>
                  <a:lnTo>
                    <a:pt x="241685" y="18020"/>
                  </a:lnTo>
                  <a:close/>
                  <a:moveTo>
                    <a:pt x="252731" y="18850"/>
                  </a:moveTo>
                  <a:lnTo>
                    <a:pt x="252715" y="19073"/>
                  </a:lnTo>
                  <a:lnTo>
                    <a:pt x="263528" y="1987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68" y="19670"/>
                  </a:moveTo>
                  <a:lnTo>
                    <a:pt x="263752" y="19903"/>
                  </a:lnTo>
                  <a:lnTo>
                    <a:pt x="273290" y="20607"/>
                  </a:lnTo>
                  <a:lnTo>
                    <a:pt x="273305" y="20385"/>
                  </a:lnTo>
                  <a:lnTo>
                    <a:pt x="263768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5"/>
            <p:cNvSpPr/>
            <p:nvPr/>
          </p:nvSpPr>
          <p:spPr>
            <a:xfrm>
              <a:off x="764675" y="814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5"/>
            <p:cNvSpPr/>
            <p:nvPr/>
          </p:nvSpPr>
          <p:spPr>
            <a:xfrm>
              <a:off x="1040825" y="8350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5"/>
            <p:cNvSpPr/>
            <p:nvPr/>
          </p:nvSpPr>
          <p:spPr>
            <a:xfrm>
              <a:off x="1316750" y="855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5"/>
            <p:cNvSpPr/>
            <p:nvPr/>
          </p:nvSpPr>
          <p:spPr>
            <a:xfrm>
              <a:off x="1592900" y="876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5"/>
            <p:cNvSpPr/>
            <p:nvPr/>
          </p:nvSpPr>
          <p:spPr>
            <a:xfrm>
              <a:off x="1869050" y="8967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8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15"/>
            <p:cNvSpPr/>
            <p:nvPr/>
          </p:nvSpPr>
          <p:spPr>
            <a:xfrm>
              <a:off x="2145175" y="9173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15"/>
            <p:cNvSpPr/>
            <p:nvPr/>
          </p:nvSpPr>
          <p:spPr>
            <a:xfrm>
              <a:off x="2421125" y="9378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15"/>
            <p:cNvSpPr/>
            <p:nvPr/>
          </p:nvSpPr>
          <p:spPr>
            <a:xfrm>
              <a:off x="2697275" y="9585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15"/>
            <p:cNvSpPr/>
            <p:nvPr/>
          </p:nvSpPr>
          <p:spPr>
            <a:xfrm>
              <a:off x="2973400" y="9791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6" y="250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15"/>
            <p:cNvSpPr/>
            <p:nvPr/>
          </p:nvSpPr>
          <p:spPr>
            <a:xfrm>
              <a:off x="3249350" y="999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15"/>
            <p:cNvSpPr/>
            <p:nvPr/>
          </p:nvSpPr>
          <p:spPr>
            <a:xfrm>
              <a:off x="3525500" y="1020350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5"/>
            <p:cNvSpPr/>
            <p:nvPr/>
          </p:nvSpPr>
          <p:spPr>
            <a:xfrm>
              <a:off x="3801625" y="10408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5"/>
            <p:cNvSpPr/>
            <p:nvPr/>
          </p:nvSpPr>
          <p:spPr>
            <a:xfrm>
              <a:off x="4077775" y="10614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5"/>
            <p:cNvSpPr/>
            <p:nvPr/>
          </p:nvSpPr>
          <p:spPr>
            <a:xfrm>
              <a:off x="4353700" y="10821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1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5"/>
            <p:cNvSpPr/>
            <p:nvPr/>
          </p:nvSpPr>
          <p:spPr>
            <a:xfrm>
              <a:off x="4629850" y="1102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5"/>
            <p:cNvSpPr/>
            <p:nvPr/>
          </p:nvSpPr>
          <p:spPr>
            <a:xfrm>
              <a:off x="4906000" y="11231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5"/>
            <p:cNvSpPr/>
            <p:nvPr/>
          </p:nvSpPr>
          <p:spPr>
            <a:xfrm>
              <a:off x="5182125" y="11439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2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5"/>
            <p:cNvSpPr/>
            <p:nvPr/>
          </p:nvSpPr>
          <p:spPr>
            <a:xfrm>
              <a:off x="5458075" y="11644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3"/>
                  </a:lnTo>
                  <a:lnTo>
                    <a:pt x="232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5"/>
            <p:cNvSpPr/>
            <p:nvPr/>
          </p:nvSpPr>
          <p:spPr>
            <a:xfrm>
              <a:off x="5734225" y="11849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5"/>
            <p:cNvSpPr/>
            <p:nvPr/>
          </p:nvSpPr>
          <p:spPr>
            <a:xfrm>
              <a:off x="6010350" y="1205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5"/>
            <p:cNvSpPr/>
            <p:nvPr/>
          </p:nvSpPr>
          <p:spPr>
            <a:xfrm>
              <a:off x="6286500" y="1226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3" y="249"/>
                  </a:lnTo>
                  <a:lnTo>
                    <a:pt x="23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5"/>
            <p:cNvSpPr/>
            <p:nvPr/>
          </p:nvSpPr>
          <p:spPr>
            <a:xfrm>
              <a:off x="6562400" y="1246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5"/>
            <p:cNvSpPr/>
            <p:nvPr/>
          </p:nvSpPr>
          <p:spPr>
            <a:xfrm>
              <a:off x="6838525" y="12672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2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5"/>
            <p:cNvSpPr/>
            <p:nvPr/>
          </p:nvSpPr>
          <p:spPr>
            <a:xfrm>
              <a:off x="7114675" y="12880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2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5"/>
            <p:cNvSpPr/>
            <p:nvPr/>
          </p:nvSpPr>
          <p:spPr>
            <a:xfrm>
              <a:off x="505750" y="1072600"/>
              <a:ext cx="6832650" cy="515400"/>
            </a:xfrm>
            <a:custGeom>
              <a:avLst/>
              <a:gdLst/>
              <a:ahLst/>
              <a:cxnLst/>
              <a:rect l="l" t="t" r="r" b="b"/>
              <a:pathLst>
                <a:path w="273306" h="20616" extrusionOk="0">
                  <a:moveTo>
                    <a:pt x="18" y="1"/>
                  </a:moveTo>
                  <a:lnTo>
                    <a:pt x="0" y="231"/>
                  </a:lnTo>
                  <a:lnTo>
                    <a:pt x="9537" y="946"/>
                  </a:lnTo>
                  <a:lnTo>
                    <a:pt x="9553" y="713"/>
                  </a:lnTo>
                  <a:lnTo>
                    <a:pt x="18" y="1"/>
                  </a:lnTo>
                  <a:close/>
                  <a:moveTo>
                    <a:pt x="9778" y="729"/>
                  </a:moveTo>
                  <a:lnTo>
                    <a:pt x="9760" y="962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29"/>
                  </a:lnTo>
                  <a:close/>
                  <a:moveTo>
                    <a:pt x="20824" y="1551"/>
                  </a:moveTo>
                  <a:lnTo>
                    <a:pt x="20806" y="1784"/>
                  </a:lnTo>
                  <a:lnTo>
                    <a:pt x="31621" y="2588"/>
                  </a:lnTo>
                  <a:lnTo>
                    <a:pt x="31637" y="2363"/>
                  </a:lnTo>
                  <a:lnTo>
                    <a:pt x="20824" y="1551"/>
                  </a:lnTo>
                  <a:close/>
                  <a:moveTo>
                    <a:pt x="31870" y="2381"/>
                  </a:moveTo>
                  <a:lnTo>
                    <a:pt x="31852" y="2604"/>
                  </a:lnTo>
                  <a:lnTo>
                    <a:pt x="42666" y="3416"/>
                  </a:lnTo>
                  <a:lnTo>
                    <a:pt x="42682" y="3185"/>
                  </a:lnTo>
                  <a:lnTo>
                    <a:pt x="31870" y="2381"/>
                  </a:lnTo>
                  <a:close/>
                  <a:moveTo>
                    <a:pt x="42907" y="3201"/>
                  </a:moveTo>
                  <a:lnTo>
                    <a:pt x="42889" y="3434"/>
                  </a:lnTo>
                  <a:lnTo>
                    <a:pt x="53704" y="4238"/>
                  </a:lnTo>
                  <a:lnTo>
                    <a:pt x="53728" y="4005"/>
                  </a:lnTo>
                  <a:lnTo>
                    <a:pt x="42907" y="3201"/>
                  </a:lnTo>
                  <a:close/>
                  <a:moveTo>
                    <a:pt x="53953" y="4023"/>
                  </a:moveTo>
                  <a:lnTo>
                    <a:pt x="53935" y="4254"/>
                  </a:lnTo>
                  <a:lnTo>
                    <a:pt x="64750" y="5058"/>
                  </a:lnTo>
                  <a:lnTo>
                    <a:pt x="64766" y="4835"/>
                  </a:lnTo>
                  <a:lnTo>
                    <a:pt x="53953" y="4023"/>
                  </a:lnTo>
                  <a:close/>
                  <a:moveTo>
                    <a:pt x="64999" y="4851"/>
                  </a:moveTo>
                  <a:lnTo>
                    <a:pt x="64981" y="5076"/>
                  </a:lnTo>
                  <a:lnTo>
                    <a:pt x="75795" y="5888"/>
                  </a:lnTo>
                  <a:lnTo>
                    <a:pt x="75811" y="5655"/>
                  </a:lnTo>
                  <a:lnTo>
                    <a:pt x="64999" y="4851"/>
                  </a:lnTo>
                  <a:close/>
                  <a:moveTo>
                    <a:pt x="76044" y="5673"/>
                  </a:moveTo>
                  <a:lnTo>
                    <a:pt x="76026" y="5903"/>
                  </a:lnTo>
                  <a:lnTo>
                    <a:pt x="86841" y="6710"/>
                  </a:lnTo>
                  <a:lnTo>
                    <a:pt x="86857" y="6477"/>
                  </a:lnTo>
                  <a:lnTo>
                    <a:pt x="76044" y="5673"/>
                  </a:lnTo>
                  <a:close/>
                  <a:moveTo>
                    <a:pt x="87080" y="6493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5" y="7307"/>
                  </a:lnTo>
                  <a:lnTo>
                    <a:pt x="87080" y="6493"/>
                  </a:lnTo>
                  <a:close/>
                  <a:moveTo>
                    <a:pt x="98126" y="7323"/>
                  </a:moveTo>
                  <a:lnTo>
                    <a:pt x="98110" y="7545"/>
                  </a:lnTo>
                  <a:lnTo>
                    <a:pt x="108922" y="8359"/>
                  </a:lnTo>
                  <a:lnTo>
                    <a:pt x="108940" y="8127"/>
                  </a:lnTo>
                  <a:lnTo>
                    <a:pt x="98126" y="7323"/>
                  </a:lnTo>
                  <a:close/>
                  <a:moveTo>
                    <a:pt x="109171" y="8142"/>
                  </a:moveTo>
                  <a:lnTo>
                    <a:pt x="109155" y="8375"/>
                  </a:lnTo>
                  <a:lnTo>
                    <a:pt x="119968" y="9179"/>
                  </a:lnTo>
                  <a:lnTo>
                    <a:pt x="119986" y="8948"/>
                  </a:lnTo>
                  <a:lnTo>
                    <a:pt x="109171" y="8142"/>
                  </a:lnTo>
                  <a:close/>
                  <a:moveTo>
                    <a:pt x="120217" y="8964"/>
                  </a:moveTo>
                  <a:lnTo>
                    <a:pt x="120201" y="9197"/>
                  </a:lnTo>
                  <a:lnTo>
                    <a:pt x="131014" y="10001"/>
                  </a:lnTo>
                  <a:lnTo>
                    <a:pt x="131032" y="9776"/>
                  </a:lnTo>
                  <a:lnTo>
                    <a:pt x="120217" y="8964"/>
                  </a:lnTo>
                  <a:close/>
                  <a:moveTo>
                    <a:pt x="131255" y="9794"/>
                  </a:moveTo>
                  <a:lnTo>
                    <a:pt x="131239" y="10017"/>
                  </a:lnTo>
                  <a:lnTo>
                    <a:pt x="142051" y="10829"/>
                  </a:lnTo>
                  <a:lnTo>
                    <a:pt x="142069" y="10598"/>
                  </a:lnTo>
                  <a:lnTo>
                    <a:pt x="131255" y="9794"/>
                  </a:lnTo>
                  <a:close/>
                  <a:moveTo>
                    <a:pt x="142300" y="10614"/>
                  </a:moveTo>
                  <a:lnTo>
                    <a:pt x="142284" y="10847"/>
                  </a:lnTo>
                  <a:lnTo>
                    <a:pt x="153097" y="11651"/>
                  </a:lnTo>
                  <a:lnTo>
                    <a:pt x="153115" y="11418"/>
                  </a:lnTo>
                  <a:lnTo>
                    <a:pt x="142300" y="10614"/>
                  </a:lnTo>
                  <a:close/>
                  <a:moveTo>
                    <a:pt x="153346" y="11436"/>
                  </a:moveTo>
                  <a:lnTo>
                    <a:pt x="153330" y="11667"/>
                  </a:lnTo>
                  <a:lnTo>
                    <a:pt x="164143" y="12471"/>
                  </a:lnTo>
                  <a:lnTo>
                    <a:pt x="164161" y="12248"/>
                  </a:lnTo>
                  <a:lnTo>
                    <a:pt x="153346" y="11436"/>
                  </a:lnTo>
                  <a:close/>
                  <a:moveTo>
                    <a:pt x="164391" y="12264"/>
                  </a:moveTo>
                  <a:lnTo>
                    <a:pt x="164368" y="12489"/>
                  </a:lnTo>
                  <a:lnTo>
                    <a:pt x="175188" y="13301"/>
                  </a:lnTo>
                  <a:lnTo>
                    <a:pt x="175206" y="13068"/>
                  </a:lnTo>
                  <a:lnTo>
                    <a:pt x="164391" y="12264"/>
                  </a:lnTo>
                  <a:close/>
                  <a:moveTo>
                    <a:pt x="175429" y="13086"/>
                  </a:moveTo>
                  <a:lnTo>
                    <a:pt x="175413" y="13317"/>
                  </a:lnTo>
                  <a:lnTo>
                    <a:pt x="186226" y="14123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9"/>
                  </a:lnTo>
                  <a:lnTo>
                    <a:pt x="197272" y="14943"/>
                  </a:lnTo>
                  <a:lnTo>
                    <a:pt x="197288" y="14720"/>
                  </a:lnTo>
                  <a:lnTo>
                    <a:pt x="186475" y="13906"/>
                  </a:lnTo>
                  <a:close/>
                  <a:moveTo>
                    <a:pt x="197520" y="14736"/>
                  </a:moveTo>
                  <a:lnTo>
                    <a:pt x="197505" y="14959"/>
                  </a:lnTo>
                  <a:lnTo>
                    <a:pt x="208317" y="15773"/>
                  </a:lnTo>
                  <a:lnTo>
                    <a:pt x="208333" y="15540"/>
                  </a:lnTo>
                  <a:lnTo>
                    <a:pt x="197520" y="14736"/>
                  </a:lnTo>
                  <a:close/>
                  <a:moveTo>
                    <a:pt x="208558" y="15556"/>
                  </a:moveTo>
                  <a:lnTo>
                    <a:pt x="208542" y="15789"/>
                  </a:lnTo>
                  <a:lnTo>
                    <a:pt x="219355" y="16593"/>
                  </a:lnTo>
                  <a:lnTo>
                    <a:pt x="219379" y="16362"/>
                  </a:lnTo>
                  <a:lnTo>
                    <a:pt x="208558" y="15556"/>
                  </a:lnTo>
                  <a:close/>
                  <a:moveTo>
                    <a:pt x="219604" y="16378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0"/>
                  </a:lnTo>
                  <a:lnTo>
                    <a:pt x="219604" y="16378"/>
                  </a:lnTo>
                  <a:close/>
                  <a:moveTo>
                    <a:pt x="230649" y="17208"/>
                  </a:moveTo>
                  <a:lnTo>
                    <a:pt x="230634" y="17431"/>
                  </a:lnTo>
                  <a:lnTo>
                    <a:pt x="241446" y="18243"/>
                  </a:lnTo>
                  <a:lnTo>
                    <a:pt x="241462" y="18012"/>
                  </a:lnTo>
                  <a:lnTo>
                    <a:pt x="230649" y="17208"/>
                  </a:lnTo>
                  <a:close/>
                  <a:moveTo>
                    <a:pt x="241695" y="18028"/>
                  </a:moveTo>
                  <a:lnTo>
                    <a:pt x="241679" y="18261"/>
                  </a:lnTo>
                  <a:lnTo>
                    <a:pt x="252492" y="19065"/>
                  </a:lnTo>
                  <a:lnTo>
                    <a:pt x="252508" y="18832"/>
                  </a:lnTo>
                  <a:lnTo>
                    <a:pt x="241695" y="18028"/>
                  </a:lnTo>
                  <a:close/>
                  <a:moveTo>
                    <a:pt x="252733" y="18850"/>
                  </a:moveTo>
                  <a:lnTo>
                    <a:pt x="252715" y="19081"/>
                  </a:lnTo>
                  <a:lnTo>
                    <a:pt x="263530" y="19885"/>
                  </a:lnTo>
                  <a:lnTo>
                    <a:pt x="263546" y="19662"/>
                  </a:lnTo>
                  <a:lnTo>
                    <a:pt x="252733" y="18850"/>
                  </a:lnTo>
                  <a:close/>
                  <a:moveTo>
                    <a:pt x="263778" y="19678"/>
                  </a:moveTo>
                  <a:lnTo>
                    <a:pt x="263761" y="19903"/>
                  </a:lnTo>
                  <a:lnTo>
                    <a:pt x="273290" y="20615"/>
                  </a:lnTo>
                  <a:lnTo>
                    <a:pt x="273306" y="20382"/>
                  </a:lnTo>
                  <a:lnTo>
                    <a:pt x="263778" y="196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5"/>
            <p:cNvSpPr/>
            <p:nvPr/>
          </p:nvSpPr>
          <p:spPr>
            <a:xfrm>
              <a:off x="744175" y="1090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5"/>
            <p:cNvSpPr/>
            <p:nvPr/>
          </p:nvSpPr>
          <p:spPr>
            <a:xfrm>
              <a:off x="1020125" y="11109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5"/>
            <p:cNvSpPr/>
            <p:nvPr/>
          </p:nvSpPr>
          <p:spPr>
            <a:xfrm>
              <a:off x="1296250" y="11316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2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5"/>
            <p:cNvSpPr/>
            <p:nvPr/>
          </p:nvSpPr>
          <p:spPr>
            <a:xfrm>
              <a:off x="1572400" y="11522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5"/>
            <p:cNvSpPr/>
            <p:nvPr/>
          </p:nvSpPr>
          <p:spPr>
            <a:xfrm>
              <a:off x="1848350" y="11727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5"/>
            <p:cNvSpPr/>
            <p:nvPr/>
          </p:nvSpPr>
          <p:spPr>
            <a:xfrm>
              <a:off x="2124475" y="11934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5"/>
            <p:cNvSpPr/>
            <p:nvPr/>
          </p:nvSpPr>
          <p:spPr>
            <a:xfrm>
              <a:off x="2400625" y="12139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15"/>
            <p:cNvSpPr/>
            <p:nvPr/>
          </p:nvSpPr>
          <p:spPr>
            <a:xfrm>
              <a:off x="2676775" y="1234500"/>
              <a:ext cx="5975" cy="6250"/>
            </a:xfrm>
            <a:custGeom>
              <a:avLst/>
              <a:gdLst/>
              <a:ahLst/>
              <a:cxnLst/>
              <a:rect l="l" t="t" r="r" b="b"/>
              <a:pathLst>
                <a:path w="23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49"/>
                  </a:lnTo>
                  <a:lnTo>
                    <a:pt x="23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15"/>
            <p:cNvSpPr/>
            <p:nvPr/>
          </p:nvSpPr>
          <p:spPr>
            <a:xfrm>
              <a:off x="2952650" y="125525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9" y="1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15"/>
            <p:cNvSpPr/>
            <p:nvPr/>
          </p:nvSpPr>
          <p:spPr>
            <a:xfrm>
              <a:off x="3228800" y="1275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15"/>
            <p:cNvSpPr/>
            <p:nvPr/>
          </p:nvSpPr>
          <p:spPr>
            <a:xfrm>
              <a:off x="3504950" y="12963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5"/>
            <p:cNvSpPr/>
            <p:nvPr/>
          </p:nvSpPr>
          <p:spPr>
            <a:xfrm>
              <a:off x="3781075" y="13170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26" y="241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5"/>
            <p:cNvSpPr/>
            <p:nvPr/>
          </p:nvSpPr>
          <p:spPr>
            <a:xfrm>
              <a:off x="4057025" y="1337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5"/>
            <p:cNvSpPr/>
            <p:nvPr/>
          </p:nvSpPr>
          <p:spPr>
            <a:xfrm>
              <a:off x="4333175" y="13580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5"/>
            <p:cNvSpPr/>
            <p:nvPr/>
          </p:nvSpPr>
          <p:spPr>
            <a:xfrm>
              <a:off x="4609300" y="13788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3"/>
                  </a:lnTo>
                  <a:lnTo>
                    <a:pt x="226" y="241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15"/>
            <p:cNvSpPr/>
            <p:nvPr/>
          </p:nvSpPr>
          <p:spPr>
            <a:xfrm>
              <a:off x="4885450" y="13993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8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15"/>
            <p:cNvSpPr/>
            <p:nvPr/>
          </p:nvSpPr>
          <p:spPr>
            <a:xfrm>
              <a:off x="5161400" y="14198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15"/>
            <p:cNvSpPr/>
            <p:nvPr/>
          </p:nvSpPr>
          <p:spPr>
            <a:xfrm>
              <a:off x="5437525" y="1440600"/>
              <a:ext cx="6250" cy="5975"/>
            </a:xfrm>
            <a:custGeom>
              <a:avLst/>
              <a:gdLst/>
              <a:ahLst/>
              <a:cxnLst/>
              <a:rect l="l" t="t" r="r" b="b"/>
              <a:pathLst>
                <a:path w="250" h="239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5"/>
            <p:cNvSpPr/>
            <p:nvPr/>
          </p:nvSpPr>
          <p:spPr>
            <a:xfrm>
              <a:off x="5713675" y="14611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5"/>
            <p:cNvSpPr/>
            <p:nvPr/>
          </p:nvSpPr>
          <p:spPr>
            <a:xfrm>
              <a:off x="5989625" y="14816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5"/>
            <p:cNvSpPr/>
            <p:nvPr/>
          </p:nvSpPr>
          <p:spPr>
            <a:xfrm>
              <a:off x="6265750" y="15023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5"/>
            <p:cNvSpPr/>
            <p:nvPr/>
          </p:nvSpPr>
          <p:spPr>
            <a:xfrm>
              <a:off x="6541900" y="1522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5"/>
            <p:cNvSpPr/>
            <p:nvPr/>
          </p:nvSpPr>
          <p:spPr>
            <a:xfrm>
              <a:off x="6818025" y="15433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2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5"/>
            <p:cNvSpPr/>
            <p:nvPr/>
          </p:nvSpPr>
          <p:spPr>
            <a:xfrm>
              <a:off x="7093975" y="15641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5"/>
            <p:cNvSpPr/>
            <p:nvPr/>
          </p:nvSpPr>
          <p:spPr>
            <a:xfrm>
              <a:off x="485250" y="1348750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6" y="0"/>
                  </a:moveTo>
                  <a:lnTo>
                    <a:pt x="0" y="231"/>
                  </a:lnTo>
                  <a:lnTo>
                    <a:pt x="9527" y="938"/>
                  </a:lnTo>
                  <a:lnTo>
                    <a:pt x="9545" y="713"/>
                  </a:lnTo>
                  <a:lnTo>
                    <a:pt x="16" y="0"/>
                  </a:lnTo>
                  <a:close/>
                  <a:moveTo>
                    <a:pt x="9776" y="729"/>
                  </a:moveTo>
                  <a:lnTo>
                    <a:pt x="9760" y="961"/>
                  </a:lnTo>
                  <a:lnTo>
                    <a:pt x="20573" y="1765"/>
                  </a:lnTo>
                  <a:lnTo>
                    <a:pt x="20591" y="1535"/>
                  </a:lnTo>
                  <a:lnTo>
                    <a:pt x="9776" y="729"/>
                  </a:lnTo>
                  <a:close/>
                  <a:moveTo>
                    <a:pt x="20822" y="1551"/>
                  </a:moveTo>
                  <a:lnTo>
                    <a:pt x="20806" y="1783"/>
                  </a:lnTo>
                  <a:lnTo>
                    <a:pt x="31619" y="2587"/>
                  </a:lnTo>
                  <a:lnTo>
                    <a:pt x="31637" y="2355"/>
                  </a:lnTo>
                  <a:lnTo>
                    <a:pt x="20822" y="1551"/>
                  </a:lnTo>
                  <a:close/>
                  <a:moveTo>
                    <a:pt x="31860" y="2380"/>
                  </a:moveTo>
                  <a:lnTo>
                    <a:pt x="31844" y="2603"/>
                  </a:lnTo>
                  <a:lnTo>
                    <a:pt x="42656" y="3407"/>
                  </a:lnTo>
                  <a:lnTo>
                    <a:pt x="42682" y="3184"/>
                  </a:lnTo>
                  <a:lnTo>
                    <a:pt x="31860" y="2380"/>
                  </a:lnTo>
                  <a:close/>
                  <a:moveTo>
                    <a:pt x="42905" y="3200"/>
                  </a:moveTo>
                  <a:lnTo>
                    <a:pt x="42889" y="3433"/>
                  </a:lnTo>
                  <a:lnTo>
                    <a:pt x="53702" y="4237"/>
                  </a:lnTo>
                  <a:lnTo>
                    <a:pt x="53718" y="4004"/>
                  </a:lnTo>
                  <a:lnTo>
                    <a:pt x="42905" y="3200"/>
                  </a:lnTo>
                  <a:close/>
                  <a:moveTo>
                    <a:pt x="53951" y="4022"/>
                  </a:moveTo>
                  <a:lnTo>
                    <a:pt x="53935" y="4253"/>
                  </a:lnTo>
                  <a:lnTo>
                    <a:pt x="64748" y="5057"/>
                  </a:lnTo>
                  <a:lnTo>
                    <a:pt x="64764" y="4826"/>
                  </a:lnTo>
                  <a:lnTo>
                    <a:pt x="53951" y="4022"/>
                  </a:lnTo>
                  <a:close/>
                  <a:moveTo>
                    <a:pt x="64997" y="4842"/>
                  </a:moveTo>
                  <a:lnTo>
                    <a:pt x="64981" y="5075"/>
                  </a:lnTo>
                  <a:lnTo>
                    <a:pt x="75793" y="5879"/>
                  </a:lnTo>
                  <a:lnTo>
                    <a:pt x="75809" y="5654"/>
                  </a:lnTo>
                  <a:lnTo>
                    <a:pt x="64997" y="4842"/>
                  </a:lnTo>
                  <a:close/>
                  <a:moveTo>
                    <a:pt x="76034" y="5672"/>
                  </a:moveTo>
                  <a:lnTo>
                    <a:pt x="76018" y="5895"/>
                  </a:lnTo>
                  <a:lnTo>
                    <a:pt x="86831" y="6709"/>
                  </a:lnTo>
                  <a:lnTo>
                    <a:pt x="86847" y="6476"/>
                  </a:lnTo>
                  <a:lnTo>
                    <a:pt x="76034" y="5672"/>
                  </a:lnTo>
                  <a:close/>
                  <a:moveTo>
                    <a:pt x="87080" y="6492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3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10" y="7545"/>
                  </a:lnTo>
                  <a:lnTo>
                    <a:pt x="108922" y="8351"/>
                  </a:lnTo>
                  <a:lnTo>
                    <a:pt x="108938" y="8126"/>
                  </a:lnTo>
                  <a:lnTo>
                    <a:pt x="98126" y="7314"/>
                  </a:lnTo>
                  <a:close/>
                  <a:moveTo>
                    <a:pt x="109171" y="8142"/>
                  </a:moveTo>
                  <a:lnTo>
                    <a:pt x="109155" y="8367"/>
                  </a:lnTo>
                  <a:lnTo>
                    <a:pt x="119968" y="9179"/>
                  </a:lnTo>
                  <a:lnTo>
                    <a:pt x="119984" y="8948"/>
                  </a:lnTo>
                  <a:lnTo>
                    <a:pt x="109171" y="8142"/>
                  </a:lnTo>
                  <a:close/>
                  <a:moveTo>
                    <a:pt x="120209" y="8964"/>
                  </a:moveTo>
                  <a:lnTo>
                    <a:pt x="120191" y="9197"/>
                  </a:lnTo>
                  <a:lnTo>
                    <a:pt x="131006" y="10001"/>
                  </a:lnTo>
                  <a:lnTo>
                    <a:pt x="131022" y="9768"/>
                  </a:lnTo>
                  <a:lnTo>
                    <a:pt x="120209" y="8964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1" y="10821"/>
                  </a:lnTo>
                  <a:lnTo>
                    <a:pt x="142067" y="10598"/>
                  </a:lnTo>
                  <a:lnTo>
                    <a:pt x="131255" y="9784"/>
                  </a:lnTo>
                  <a:close/>
                  <a:moveTo>
                    <a:pt x="142300" y="10614"/>
                  </a:moveTo>
                  <a:lnTo>
                    <a:pt x="142282" y="10839"/>
                  </a:lnTo>
                  <a:lnTo>
                    <a:pt x="153097" y="11651"/>
                  </a:lnTo>
                  <a:lnTo>
                    <a:pt x="153113" y="11418"/>
                  </a:lnTo>
                  <a:lnTo>
                    <a:pt x="142300" y="10614"/>
                  </a:lnTo>
                  <a:close/>
                  <a:moveTo>
                    <a:pt x="153338" y="11436"/>
                  </a:moveTo>
                  <a:lnTo>
                    <a:pt x="153320" y="11667"/>
                  </a:lnTo>
                  <a:lnTo>
                    <a:pt x="164135" y="12471"/>
                  </a:lnTo>
                  <a:lnTo>
                    <a:pt x="164159" y="12240"/>
                  </a:lnTo>
                  <a:lnTo>
                    <a:pt x="153338" y="11436"/>
                  </a:lnTo>
                  <a:close/>
                  <a:moveTo>
                    <a:pt x="164384" y="12256"/>
                  </a:moveTo>
                  <a:lnTo>
                    <a:pt x="164366" y="12489"/>
                  </a:lnTo>
                  <a:lnTo>
                    <a:pt x="175180" y="13293"/>
                  </a:lnTo>
                  <a:lnTo>
                    <a:pt x="175196" y="13068"/>
                  </a:lnTo>
                  <a:lnTo>
                    <a:pt x="164384" y="12256"/>
                  </a:lnTo>
                  <a:close/>
                  <a:moveTo>
                    <a:pt x="175429" y="13086"/>
                  </a:moveTo>
                  <a:lnTo>
                    <a:pt x="175411" y="13309"/>
                  </a:lnTo>
                  <a:lnTo>
                    <a:pt x="186226" y="14123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7" y="14139"/>
                  </a:lnTo>
                  <a:lnTo>
                    <a:pt x="197272" y="14943"/>
                  </a:lnTo>
                  <a:lnTo>
                    <a:pt x="197288" y="14710"/>
                  </a:lnTo>
                  <a:lnTo>
                    <a:pt x="186475" y="13906"/>
                  </a:lnTo>
                  <a:close/>
                  <a:moveTo>
                    <a:pt x="197511" y="14728"/>
                  </a:moveTo>
                  <a:lnTo>
                    <a:pt x="197495" y="14959"/>
                  </a:lnTo>
                  <a:lnTo>
                    <a:pt x="208307" y="15765"/>
                  </a:lnTo>
                  <a:lnTo>
                    <a:pt x="208333" y="15540"/>
                  </a:lnTo>
                  <a:lnTo>
                    <a:pt x="197511" y="14728"/>
                  </a:lnTo>
                  <a:close/>
                  <a:moveTo>
                    <a:pt x="208556" y="15556"/>
                  </a:moveTo>
                  <a:lnTo>
                    <a:pt x="208540" y="15780"/>
                  </a:lnTo>
                  <a:lnTo>
                    <a:pt x="219353" y="16592"/>
                  </a:lnTo>
                  <a:lnTo>
                    <a:pt x="219371" y="16362"/>
                  </a:lnTo>
                  <a:lnTo>
                    <a:pt x="208556" y="15556"/>
                  </a:lnTo>
                  <a:close/>
                  <a:moveTo>
                    <a:pt x="219602" y="16378"/>
                  </a:moveTo>
                  <a:lnTo>
                    <a:pt x="219586" y="16610"/>
                  </a:lnTo>
                  <a:lnTo>
                    <a:pt x="230399" y="17414"/>
                  </a:lnTo>
                  <a:lnTo>
                    <a:pt x="230417" y="17182"/>
                  </a:lnTo>
                  <a:lnTo>
                    <a:pt x="219602" y="16378"/>
                  </a:lnTo>
                  <a:close/>
                  <a:moveTo>
                    <a:pt x="230647" y="17197"/>
                  </a:moveTo>
                  <a:lnTo>
                    <a:pt x="230632" y="17430"/>
                  </a:lnTo>
                  <a:lnTo>
                    <a:pt x="241444" y="18234"/>
                  </a:lnTo>
                  <a:lnTo>
                    <a:pt x="241462" y="18011"/>
                  </a:lnTo>
                  <a:lnTo>
                    <a:pt x="230647" y="17197"/>
                  </a:lnTo>
                  <a:close/>
                  <a:moveTo>
                    <a:pt x="241685" y="18027"/>
                  </a:moveTo>
                  <a:lnTo>
                    <a:pt x="241669" y="18252"/>
                  </a:lnTo>
                  <a:lnTo>
                    <a:pt x="252482" y="19064"/>
                  </a:lnTo>
                  <a:lnTo>
                    <a:pt x="252500" y="18831"/>
                  </a:lnTo>
                  <a:lnTo>
                    <a:pt x="241685" y="18027"/>
                  </a:lnTo>
                  <a:close/>
                  <a:moveTo>
                    <a:pt x="252731" y="18849"/>
                  </a:moveTo>
                  <a:lnTo>
                    <a:pt x="252715" y="19080"/>
                  </a:lnTo>
                  <a:lnTo>
                    <a:pt x="263528" y="19884"/>
                  </a:lnTo>
                  <a:lnTo>
                    <a:pt x="263546" y="19653"/>
                  </a:lnTo>
                  <a:lnTo>
                    <a:pt x="252731" y="18849"/>
                  </a:lnTo>
                  <a:close/>
                  <a:moveTo>
                    <a:pt x="263776" y="19669"/>
                  </a:moveTo>
                  <a:lnTo>
                    <a:pt x="263761" y="19902"/>
                  </a:lnTo>
                  <a:lnTo>
                    <a:pt x="273288" y="20615"/>
                  </a:lnTo>
                  <a:lnTo>
                    <a:pt x="273306" y="20382"/>
                  </a:lnTo>
                  <a:lnTo>
                    <a:pt x="263776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5"/>
            <p:cNvSpPr/>
            <p:nvPr/>
          </p:nvSpPr>
          <p:spPr>
            <a:xfrm>
              <a:off x="723425" y="1366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26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5"/>
            <p:cNvSpPr/>
            <p:nvPr/>
          </p:nvSpPr>
          <p:spPr>
            <a:xfrm>
              <a:off x="999575" y="13871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5"/>
            <p:cNvSpPr/>
            <p:nvPr/>
          </p:nvSpPr>
          <p:spPr>
            <a:xfrm>
              <a:off x="1275700" y="14076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2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5"/>
            <p:cNvSpPr/>
            <p:nvPr/>
          </p:nvSpPr>
          <p:spPr>
            <a:xfrm>
              <a:off x="1551650" y="14283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6" y="0"/>
                  </a:moveTo>
                  <a:lnTo>
                    <a:pt x="0" y="22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5"/>
            <p:cNvSpPr/>
            <p:nvPr/>
          </p:nvSpPr>
          <p:spPr>
            <a:xfrm>
              <a:off x="1827800" y="14488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5"/>
            <p:cNvSpPr/>
            <p:nvPr/>
          </p:nvSpPr>
          <p:spPr>
            <a:xfrm>
              <a:off x="2103925" y="1469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5"/>
            <p:cNvSpPr/>
            <p:nvPr/>
          </p:nvSpPr>
          <p:spPr>
            <a:xfrm>
              <a:off x="2380075" y="14901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5"/>
            <p:cNvSpPr/>
            <p:nvPr/>
          </p:nvSpPr>
          <p:spPr>
            <a:xfrm>
              <a:off x="2656025" y="15106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5"/>
            <p:cNvSpPr/>
            <p:nvPr/>
          </p:nvSpPr>
          <p:spPr>
            <a:xfrm>
              <a:off x="2932150" y="15311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5"/>
            <p:cNvSpPr/>
            <p:nvPr/>
          </p:nvSpPr>
          <p:spPr>
            <a:xfrm>
              <a:off x="3208300" y="15519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5"/>
            <p:cNvSpPr/>
            <p:nvPr/>
          </p:nvSpPr>
          <p:spPr>
            <a:xfrm>
              <a:off x="3484450" y="15724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5"/>
            <p:cNvSpPr/>
            <p:nvPr/>
          </p:nvSpPr>
          <p:spPr>
            <a:xfrm>
              <a:off x="3760375" y="15929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5"/>
            <p:cNvSpPr/>
            <p:nvPr/>
          </p:nvSpPr>
          <p:spPr>
            <a:xfrm>
              <a:off x="4036525" y="16136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5"/>
            <p:cNvSpPr/>
            <p:nvPr/>
          </p:nvSpPr>
          <p:spPr>
            <a:xfrm>
              <a:off x="4312675" y="1634175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5"/>
            <p:cNvSpPr/>
            <p:nvPr/>
          </p:nvSpPr>
          <p:spPr>
            <a:xfrm>
              <a:off x="4588600" y="16547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5"/>
            <p:cNvSpPr/>
            <p:nvPr/>
          </p:nvSpPr>
          <p:spPr>
            <a:xfrm>
              <a:off x="4864750" y="16754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31" y="242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5"/>
            <p:cNvSpPr/>
            <p:nvPr/>
          </p:nvSpPr>
          <p:spPr>
            <a:xfrm>
              <a:off x="5140900" y="16959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5"/>
            <p:cNvSpPr/>
            <p:nvPr/>
          </p:nvSpPr>
          <p:spPr>
            <a:xfrm>
              <a:off x="5417025" y="17164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5"/>
            <p:cNvSpPr/>
            <p:nvPr/>
          </p:nvSpPr>
          <p:spPr>
            <a:xfrm>
              <a:off x="5692925" y="17372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6" y="1"/>
                  </a:moveTo>
                  <a:lnTo>
                    <a:pt x="0" y="226"/>
                  </a:lnTo>
                  <a:lnTo>
                    <a:pt x="233" y="241"/>
                  </a:lnTo>
                  <a:lnTo>
                    <a:pt x="249" y="1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5"/>
            <p:cNvSpPr/>
            <p:nvPr/>
          </p:nvSpPr>
          <p:spPr>
            <a:xfrm>
              <a:off x="5969075" y="1757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5"/>
            <p:cNvSpPr/>
            <p:nvPr/>
          </p:nvSpPr>
          <p:spPr>
            <a:xfrm>
              <a:off x="6245200" y="1778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5"/>
            <p:cNvSpPr/>
            <p:nvPr/>
          </p:nvSpPr>
          <p:spPr>
            <a:xfrm>
              <a:off x="6521350" y="17990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5"/>
            <p:cNvSpPr/>
            <p:nvPr/>
          </p:nvSpPr>
          <p:spPr>
            <a:xfrm>
              <a:off x="6797300" y="1819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5"/>
            <p:cNvSpPr/>
            <p:nvPr/>
          </p:nvSpPr>
          <p:spPr>
            <a:xfrm>
              <a:off x="7073425" y="1840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5"/>
            <p:cNvSpPr/>
            <p:nvPr/>
          </p:nvSpPr>
          <p:spPr>
            <a:xfrm>
              <a:off x="464700" y="1624875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8" y="1"/>
                  </a:moveTo>
                  <a:lnTo>
                    <a:pt x="0" y="224"/>
                  </a:lnTo>
                  <a:lnTo>
                    <a:pt x="9530" y="938"/>
                  </a:lnTo>
                  <a:lnTo>
                    <a:pt x="9545" y="713"/>
                  </a:lnTo>
                  <a:lnTo>
                    <a:pt x="18" y="1"/>
                  </a:lnTo>
                  <a:close/>
                  <a:moveTo>
                    <a:pt x="9778" y="729"/>
                  </a:moveTo>
                  <a:lnTo>
                    <a:pt x="9760" y="954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29"/>
                  </a:lnTo>
                  <a:close/>
                  <a:moveTo>
                    <a:pt x="20816" y="1551"/>
                  </a:moveTo>
                  <a:lnTo>
                    <a:pt x="20798" y="1784"/>
                  </a:lnTo>
                  <a:lnTo>
                    <a:pt x="31613" y="2588"/>
                  </a:lnTo>
                  <a:lnTo>
                    <a:pt x="31629" y="2355"/>
                  </a:lnTo>
                  <a:lnTo>
                    <a:pt x="20816" y="1551"/>
                  </a:lnTo>
                  <a:close/>
                  <a:moveTo>
                    <a:pt x="31862" y="2371"/>
                  </a:moveTo>
                  <a:lnTo>
                    <a:pt x="31844" y="2604"/>
                  </a:lnTo>
                  <a:lnTo>
                    <a:pt x="42659" y="3408"/>
                  </a:lnTo>
                  <a:lnTo>
                    <a:pt x="42674" y="3185"/>
                  </a:lnTo>
                  <a:lnTo>
                    <a:pt x="31862" y="2371"/>
                  </a:lnTo>
                  <a:close/>
                  <a:moveTo>
                    <a:pt x="42907" y="3201"/>
                  </a:moveTo>
                  <a:lnTo>
                    <a:pt x="42889" y="3426"/>
                  </a:lnTo>
                  <a:lnTo>
                    <a:pt x="53704" y="4230"/>
                  </a:lnTo>
                  <a:lnTo>
                    <a:pt x="53720" y="4005"/>
                  </a:lnTo>
                  <a:lnTo>
                    <a:pt x="42907" y="3201"/>
                  </a:lnTo>
                  <a:close/>
                  <a:moveTo>
                    <a:pt x="53953" y="4023"/>
                  </a:moveTo>
                  <a:lnTo>
                    <a:pt x="53935" y="4254"/>
                  </a:lnTo>
                  <a:lnTo>
                    <a:pt x="64750" y="5058"/>
                  </a:lnTo>
                  <a:lnTo>
                    <a:pt x="64766" y="4827"/>
                  </a:lnTo>
                  <a:lnTo>
                    <a:pt x="53953" y="4023"/>
                  </a:lnTo>
                  <a:close/>
                  <a:moveTo>
                    <a:pt x="64989" y="4843"/>
                  </a:moveTo>
                  <a:lnTo>
                    <a:pt x="64973" y="5076"/>
                  </a:lnTo>
                  <a:lnTo>
                    <a:pt x="75786" y="5880"/>
                  </a:lnTo>
                  <a:lnTo>
                    <a:pt x="75803" y="5647"/>
                  </a:lnTo>
                  <a:lnTo>
                    <a:pt x="64989" y="4843"/>
                  </a:lnTo>
                  <a:close/>
                  <a:moveTo>
                    <a:pt x="76034" y="5673"/>
                  </a:moveTo>
                  <a:lnTo>
                    <a:pt x="76018" y="5896"/>
                  </a:lnTo>
                  <a:lnTo>
                    <a:pt x="86831" y="6700"/>
                  </a:lnTo>
                  <a:lnTo>
                    <a:pt x="86849" y="6477"/>
                  </a:lnTo>
                  <a:lnTo>
                    <a:pt x="76034" y="5673"/>
                  </a:lnTo>
                  <a:close/>
                  <a:moveTo>
                    <a:pt x="87080" y="6493"/>
                  </a:moveTo>
                  <a:lnTo>
                    <a:pt x="87064" y="6726"/>
                  </a:lnTo>
                  <a:lnTo>
                    <a:pt x="97877" y="7530"/>
                  </a:lnTo>
                  <a:lnTo>
                    <a:pt x="97895" y="7297"/>
                  </a:lnTo>
                  <a:lnTo>
                    <a:pt x="87080" y="6493"/>
                  </a:lnTo>
                  <a:close/>
                  <a:moveTo>
                    <a:pt x="98126" y="7315"/>
                  </a:moveTo>
                  <a:lnTo>
                    <a:pt x="98102" y="7546"/>
                  </a:lnTo>
                  <a:lnTo>
                    <a:pt x="108922" y="8352"/>
                  </a:lnTo>
                  <a:lnTo>
                    <a:pt x="108940" y="8119"/>
                  </a:lnTo>
                  <a:lnTo>
                    <a:pt x="98126" y="7315"/>
                  </a:lnTo>
                  <a:close/>
                  <a:moveTo>
                    <a:pt x="109163" y="8143"/>
                  </a:moveTo>
                  <a:lnTo>
                    <a:pt x="109147" y="8368"/>
                  </a:lnTo>
                  <a:lnTo>
                    <a:pt x="119960" y="9172"/>
                  </a:lnTo>
                  <a:lnTo>
                    <a:pt x="119978" y="8949"/>
                  </a:lnTo>
                  <a:lnTo>
                    <a:pt x="109163" y="8143"/>
                  </a:lnTo>
                  <a:close/>
                  <a:moveTo>
                    <a:pt x="120209" y="8965"/>
                  </a:moveTo>
                  <a:lnTo>
                    <a:pt x="120193" y="9188"/>
                  </a:lnTo>
                  <a:lnTo>
                    <a:pt x="131006" y="10002"/>
                  </a:lnTo>
                  <a:lnTo>
                    <a:pt x="131024" y="9769"/>
                  </a:lnTo>
                  <a:lnTo>
                    <a:pt x="120209" y="8965"/>
                  </a:lnTo>
                  <a:close/>
                  <a:moveTo>
                    <a:pt x="131255" y="9785"/>
                  </a:moveTo>
                  <a:lnTo>
                    <a:pt x="131239" y="10017"/>
                  </a:lnTo>
                  <a:lnTo>
                    <a:pt x="142051" y="10821"/>
                  </a:lnTo>
                  <a:lnTo>
                    <a:pt x="142069" y="10591"/>
                  </a:lnTo>
                  <a:lnTo>
                    <a:pt x="131255" y="9785"/>
                  </a:lnTo>
                  <a:close/>
                  <a:moveTo>
                    <a:pt x="142292" y="10607"/>
                  </a:moveTo>
                  <a:lnTo>
                    <a:pt x="142276" y="10839"/>
                  </a:lnTo>
                  <a:lnTo>
                    <a:pt x="153089" y="11643"/>
                  </a:lnTo>
                  <a:lnTo>
                    <a:pt x="153115" y="11419"/>
                  </a:lnTo>
                  <a:lnTo>
                    <a:pt x="142292" y="10607"/>
                  </a:lnTo>
                  <a:close/>
                  <a:moveTo>
                    <a:pt x="153338" y="11436"/>
                  </a:moveTo>
                  <a:lnTo>
                    <a:pt x="153322" y="11659"/>
                  </a:lnTo>
                  <a:lnTo>
                    <a:pt x="164135" y="12471"/>
                  </a:lnTo>
                  <a:lnTo>
                    <a:pt x="164151" y="12241"/>
                  </a:lnTo>
                  <a:lnTo>
                    <a:pt x="153338" y="11436"/>
                  </a:lnTo>
                  <a:close/>
                  <a:moveTo>
                    <a:pt x="164384" y="12256"/>
                  </a:moveTo>
                  <a:lnTo>
                    <a:pt x="164368" y="12489"/>
                  </a:lnTo>
                  <a:lnTo>
                    <a:pt x="175180" y="13293"/>
                  </a:lnTo>
                  <a:lnTo>
                    <a:pt x="175196" y="13060"/>
                  </a:lnTo>
                  <a:lnTo>
                    <a:pt x="164384" y="12256"/>
                  </a:lnTo>
                  <a:close/>
                  <a:moveTo>
                    <a:pt x="175429" y="13078"/>
                  </a:moveTo>
                  <a:lnTo>
                    <a:pt x="175413" y="13309"/>
                  </a:lnTo>
                  <a:lnTo>
                    <a:pt x="186226" y="14113"/>
                  </a:lnTo>
                  <a:lnTo>
                    <a:pt x="186242" y="13890"/>
                  </a:lnTo>
                  <a:lnTo>
                    <a:pt x="175429" y="13078"/>
                  </a:lnTo>
                  <a:close/>
                  <a:moveTo>
                    <a:pt x="186467" y="13906"/>
                  </a:moveTo>
                  <a:lnTo>
                    <a:pt x="186451" y="14131"/>
                  </a:lnTo>
                  <a:lnTo>
                    <a:pt x="197264" y="14943"/>
                  </a:lnTo>
                  <a:lnTo>
                    <a:pt x="197280" y="14710"/>
                  </a:lnTo>
                  <a:lnTo>
                    <a:pt x="186467" y="13906"/>
                  </a:lnTo>
                  <a:close/>
                  <a:moveTo>
                    <a:pt x="197513" y="14728"/>
                  </a:moveTo>
                  <a:lnTo>
                    <a:pt x="197497" y="14959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3" y="14728"/>
                  </a:lnTo>
                  <a:close/>
                  <a:moveTo>
                    <a:pt x="208558" y="15548"/>
                  </a:moveTo>
                  <a:lnTo>
                    <a:pt x="208542" y="15781"/>
                  </a:lnTo>
                  <a:lnTo>
                    <a:pt x="219355" y="16585"/>
                  </a:lnTo>
                  <a:lnTo>
                    <a:pt x="219371" y="16362"/>
                  </a:lnTo>
                  <a:lnTo>
                    <a:pt x="208558" y="15548"/>
                  </a:lnTo>
                  <a:close/>
                  <a:moveTo>
                    <a:pt x="219604" y="16378"/>
                  </a:moveTo>
                  <a:lnTo>
                    <a:pt x="219578" y="16601"/>
                  </a:lnTo>
                  <a:lnTo>
                    <a:pt x="230401" y="17415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42" y="17198"/>
                  </a:moveTo>
                  <a:lnTo>
                    <a:pt x="230624" y="17431"/>
                  </a:lnTo>
                  <a:lnTo>
                    <a:pt x="241438" y="18235"/>
                  </a:lnTo>
                  <a:lnTo>
                    <a:pt x="241454" y="18004"/>
                  </a:lnTo>
                  <a:lnTo>
                    <a:pt x="230642" y="17198"/>
                  </a:lnTo>
                  <a:close/>
                  <a:moveTo>
                    <a:pt x="241687" y="18020"/>
                  </a:moveTo>
                  <a:lnTo>
                    <a:pt x="241669" y="18253"/>
                  </a:lnTo>
                  <a:lnTo>
                    <a:pt x="252484" y="19057"/>
                  </a:lnTo>
                  <a:lnTo>
                    <a:pt x="252500" y="18832"/>
                  </a:lnTo>
                  <a:lnTo>
                    <a:pt x="241687" y="18020"/>
                  </a:lnTo>
                  <a:close/>
                  <a:moveTo>
                    <a:pt x="252733" y="18850"/>
                  </a:moveTo>
                  <a:lnTo>
                    <a:pt x="252715" y="19073"/>
                  </a:lnTo>
                  <a:lnTo>
                    <a:pt x="263530" y="19885"/>
                  </a:lnTo>
                  <a:lnTo>
                    <a:pt x="263546" y="19654"/>
                  </a:lnTo>
                  <a:lnTo>
                    <a:pt x="252733" y="18850"/>
                  </a:lnTo>
                  <a:close/>
                  <a:moveTo>
                    <a:pt x="263771" y="19670"/>
                  </a:moveTo>
                  <a:lnTo>
                    <a:pt x="263753" y="19903"/>
                  </a:lnTo>
                  <a:lnTo>
                    <a:pt x="273290" y="20607"/>
                  </a:lnTo>
                  <a:lnTo>
                    <a:pt x="273306" y="20382"/>
                  </a:lnTo>
                  <a:lnTo>
                    <a:pt x="263771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5"/>
            <p:cNvSpPr/>
            <p:nvPr/>
          </p:nvSpPr>
          <p:spPr>
            <a:xfrm>
              <a:off x="702925" y="16427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1" y="225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5"/>
            <p:cNvSpPr/>
            <p:nvPr/>
          </p:nvSpPr>
          <p:spPr>
            <a:xfrm>
              <a:off x="979075" y="16632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5"/>
            <p:cNvSpPr/>
            <p:nvPr/>
          </p:nvSpPr>
          <p:spPr>
            <a:xfrm>
              <a:off x="1255000" y="16837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5"/>
            <p:cNvSpPr/>
            <p:nvPr/>
          </p:nvSpPr>
          <p:spPr>
            <a:xfrm>
              <a:off x="1531150" y="17045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1" y="223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5"/>
            <p:cNvSpPr/>
            <p:nvPr/>
          </p:nvSpPr>
          <p:spPr>
            <a:xfrm>
              <a:off x="1807300" y="172500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5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5"/>
            <p:cNvSpPr/>
            <p:nvPr/>
          </p:nvSpPr>
          <p:spPr>
            <a:xfrm>
              <a:off x="2083425" y="17455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5"/>
            <p:cNvSpPr/>
            <p:nvPr/>
          </p:nvSpPr>
          <p:spPr>
            <a:xfrm>
              <a:off x="2359325" y="1766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5"/>
            <p:cNvSpPr/>
            <p:nvPr/>
          </p:nvSpPr>
          <p:spPr>
            <a:xfrm>
              <a:off x="2635475" y="1786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5"/>
            <p:cNvSpPr/>
            <p:nvPr/>
          </p:nvSpPr>
          <p:spPr>
            <a:xfrm>
              <a:off x="2911600" y="1807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26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5"/>
            <p:cNvSpPr/>
            <p:nvPr/>
          </p:nvSpPr>
          <p:spPr>
            <a:xfrm>
              <a:off x="3187750" y="18278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25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5"/>
            <p:cNvSpPr/>
            <p:nvPr/>
          </p:nvSpPr>
          <p:spPr>
            <a:xfrm>
              <a:off x="3463700" y="184857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5"/>
            <p:cNvSpPr/>
            <p:nvPr/>
          </p:nvSpPr>
          <p:spPr>
            <a:xfrm>
              <a:off x="3739825" y="1869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5"/>
            <p:cNvSpPr/>
            <p:nvPr/>
          </p:nvSpPr>
          <p:spPr>
            <a:xfrm>
              <a:off x="4015975" y="1889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5"/>
            <p:cNvSpPr/>
            <p:nvPr/>
          </p:nvSpPr>
          <p:spPr>
            <a:xfrm>
              <a:off x="4291925" y="19103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6" y="1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5"/>
            <p:cNvSpPr/>
            <p:nvPr/>
          </p:nvSpPr>
          <p:spPr>
            <a:xfrm>
              <a:off x="4568050" y="1930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5"/>
            <p:cNvSpPr/>
            <p:nvPr/>
          </p:nvSpPr>
          <p:spPr>
            <a:xfrm>
              <a:off x="4844200" y="19513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5"/>
            <p:cNvSpPr/>
            <p:nvPr/>
          </p:nvSpPr>
          <p:spPr>
            <a:xfrm>
              <a:off x="5120350" y="19721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5"/>
            <p:cNvSpPr/>
            <p:nvPr/>
          </p:nvSpPr>
          <p:spPr>
            <a:xfrm>
              <a:off x="5396275" y="1992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5"/>
            <p:cNvSpPr/>
            <p:nvPr/>
          </p:nvSpPr>
          <p:spPr>
            <a:xfrm>
              <a:off x="5672425" y="2013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5"/>
            <p:cNvSpPr/>
            <p:nvPr/>
          </p:nvSpPr>
          <p:spPr>
            <a:xfrm>
              <a:off x="5948575" y="203392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5"/>
            <p:cNvSpPr/>
            <p:nvPr/>
          </p:nvSpPr>
          <p:spPr>
            <a:xfrm>
              <a:off x="6224700" y="2054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5"/>
            <p:cNvSpPr/>
            <p:nvPr/>
          </p:nvSpPr>
          <p:spPr>
            <a:xfrm>
              <a:off x="6500650" y="20749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5"/>
            <p:cNvSpPr/>
            <p:nvPr/>
          </p:nvSpPr>
          <p:spPr>
            <a:xfrm>
              <a:off x="6776800" y="20956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1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5"/>
            <p:cNvSpPr/>
            <p:nvPr/>
          </p:nvSpPr>
          <p:spPr>
            <a:xfrm>
              <a:off x="7052925" y="21162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5"/>
            <p:cNvSpPr/>
            <p:nvPr/>
          </p:nvSpPr>
          <p:spPr>
            <a:xfrm>
              <a:off x="444000" y="1901025"/>
              <a:ext cx="6832850" cy="515175"/>
            </a:xfrm>
            <a:custGeom>
              <a:avLst/>
              <a:gdLst/>
              <a:ahLst/>
              <a:cxnLst/>
              <a:rect l="l" t="t" r="r" b="b"/>
              <a:pathLst>
                <a:path w="273314" h="20607" extrusionOk="0">
                  <a:moveTo>
                    <a:pt x="16" y="0"/>
                  </a:moveTo>
                  <a:lnTo>
                    <a:pt x="0" y="223"/>
                  </a:lnTo>
                  <a:lnTo>
                    <a:pt x="9536" y="938"/>
                  </a:lnTo>
                  <a:lnTo>
                    <a:pt x="9553" y="705"/>
                  </a:lnTo>
                  <a:lnTo>
                    <a:pt x="16" y="0"/>
                  </a:lnTo>
                  <a:close/>
                  <a:moveTo>
                    <a:pt x="9776" y="721"/>
                  </a:moveTo>
                  <a:lnTo>
                    <a:pt x="9760" y="954"/>
                  </a:lnTo>
                  <a:lnTo>
                    <a:pt x="20573" y="1758"/>
                  </a:lnTo>
                  <a:lnTo>
                    <a:pt x="20589" y="1535"/>
                  </a:lnTo>
                  <a:lnTo>
                    <a:pt x="9776" y="721"/>
                  </a:lnTo>
                  <a:close/>
                  <a:moveTo>
                    <a:pt x="20822" y="1551"/>
                  </a:moveTo>
                  <a:lnTo>
                    <a:pt x="20806" y="1774"/>
                  </a:lnTo>
                  <a:lnTo>
                    <a:pt x="31619" y="2588"/>
                  </a:lnTo>
                  <a:lnTo>
                    <a:pt x="31635" y="2355"/>
                  </a:lnTo>
                  <a:lnTo>
                    <a:pt x="20822" y="1551"/>
                  </a:lnTo>
                  <a:close/>
                  <a:moveTo>
                    <a:pt x="31868" y="2371"/>
                  </a:moveTo>
                  <a:lnTo>
                    <a:pt x="31852" y="2604"/>
                  </a:lnTo>
                  <a:lnTo>
                    <a:pt x="42665" y="3408"/>
                  </a:lnTo>
                  <a:lnTo>
                    <a:pt x="42680" y="3177"/>
                  </a:lnTo>
                  <a:lnTo>
                    <a:pt x="31868" y="2371"/>
                  </a:lnTo>
                  <a:close/>
                  <a:moveTo>
                    <a:pt x="42913" y="3193"/>
                  </a:moveTo>
                  <a:lnTo>
                    <a:pt x="42889" y="3426"/>
                  </a:lnTo>
                  <a:lnTo>
                    <a:pt x="53710" y="4230"/>
                  </a:lnTo>
                  <a:lnTo>
                    <a:pt x="53726" y="4005"/>
                  </a:lnTo>
                  <a:lnTo>
                    <a:pt x="42913" y="3193"/>
                  </a:lnTo>
                  <a:close/>
                  <a:moveTo>
                    <a:pt x="53951" y="4023"/>
                  </a:moveTo>
                  <a:lnTo>
                    <a:pt x="53935" y="4245"/>
                  </a:lnTo>
                  <a:lnTo>
                    <a:pt x="64748" y="5057"/>
                  </a:lnTo>
                  <a:lnTo>
                    <a:pt x="64764" y="4827"/>
                  </a:lnTo>
                  <a:lnTo>
                    <a:pt x="53951" y="4023"/>
                  </a:lnTo>
                  <a:close/>
                  <a:moveTo>
                    <a:pt x="64997" y="4843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09" y="5647"/>
                  </a:lnTo>
                  <a:lnTo>
                    <a:pt x="64997" y="4843"/>
                  </a:lnTo>
                  <a:close/>
                  <a:moveTo>
                    <a:pt x="76042" y="5664"/>
                  </a:moveTo>
                  <a:lnTo>
                    <a:pt x="76026" y="5895"/>
                  </a:lnTo>
                  <a:lnTo>
                    <a:pt x="86839" y="6699"/>
                  </a:lnTo>
                  <a:lnTo>
                    <a:pt x="86855" y="6477"/>
                  </a:lnTo>
                  <a:lnTo>
                    <a:pt x="76042" y="5664"/>
                  </a:lnTo>
                  <a:close/>
                  <a:moveTo>
                    <a:pt x="87080" y="6492"/>
                  </a:moveTo>
                  <a:lnTo>
                    <a:pt x="87062" y="6717"/>
                  </a:lnTo>
                  <a:lnTo>
                    <a:pt x="97877" y="7529"/>
                  </a:lnTo>
                  <a:lnTo>
                    <a:pt x="97901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08" y="7545"/>
                  </a:lnTo>
                  <a:lnTo>
                    <a:pt x="108923" y="8351"/>
                  </a:lnTo>
                  <a:lnTo>
                    <a:pt x="108938" y="8118"/>
                  </a:lnTo>
                  <a:lnTo>
                    <a:pt x="98126" y="7314"/>
                  </a:lnTo>
                  <a:close/>
                  <a:moveTo>
                    <a:pt x="109171" y="8134"/>
                  </a:moveTo>
                  <a:lnTo>
                    <a:pt x="109153" y="8367"/>
                  </a:lnTo>
                  <a:lnTo>
                    <a:pt x="119968" y="9171"/>
                  </a:lnTo>
                  <a:lnTo>
                    <a:pt x="119984" y="8948"/>
                  </a:lnTo>
                  <a:lnTo>
                    <a:pt x="109171" y="8134"/>
                  </a:lnTo>
                  <a:close/>
                  <a:moveTo>
                    <a:pt x="120217" y="8964"/>
                  </a:moveTo>
                  <a:lnTo>
                    <a:pt x="120199" y="9187"/>
                  </a:lnTo>
                  <a:lnTo>
                    <a:pt x="131014" y="9993"/>
                  </a:lnTo>
                  <a:lnTo>
                    <a:pt x="131030" y="9768"/>
                  </a:lnTo>
                  <a:lnTo>
                    <a:pt x="120217" y="8964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2" y="10821"/>
                  </a:lnTo>
                  <a:lnTo>
                    <a:pt x="142067" y="10590"/>
                  </a:lnTo>
                  <a:lnTo>
                    <a:pt x="131255" y="9784"/>
                  </a:lnTo>
                  <a:close/>
                  <a:moveTo>
                    <a:pt x="142300" y="10606"/>
                  </a:moveTo>
                  <a:lnTo>
                    <a:pt x="142282" y="10839"/>
                  </a:lnTo>
                  <a:lnTo>
                    <a:pt x="153097" y="11643"/>
                  </a:lnTo>
                  <a:lnTo>
                    <a:pt x="153113" y="11410"/>
                  </a:lnTo>
                  <a:lnTo>
                    <a:pt x="142300" y="10606"/>
                  </a:lnTo>
                  <a:close/>
                  <a:moveTo>
                    <a:pt x="153346" y="11436"/>
                  </a:moveTo>
                  <a:lnTo>
                    <a:pt x="153328" y="11659"/>
                  </a:lnTo>
                  <a:lnTo>
                    <a:pt x="164143" y="1246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92" y="12256"/>
                  </a:moveTo>
                  <a:lnTo>
                    <a:pt x="164366" y="12489"/>
                  </a:lnTo>
                  <a:lnTo>
                    <a:pt x="175188" y="13293"/>
                  </a:lnTo>
                  <a:lnTo>
                    <a:pt x="175204" y="13060"/>
                  </a:lnTo>
                  <a:lnTo>
                    <a:pt x="164392" y="12256"/>
                  </a:lnTo>
                  <a:close/>
                  <a:moveTo>
                    <a:pt x="175427" y="13078"/>
                  </a:moveTo>
                  <a:lnTo>
                    <a:pt x="175411" y="13309"/>
                  </a:lnTo>
                  <a:lnTo>
                    <a:pt x="186224" y="14113"/>
                  </a:lnTo>
                  <a:lnTo>
                    <a:pt x="186242" y="13882"/>
                  </a:lnTo>
                  <a:lnTo>
                    <a:pt x="175427" y="13078"/>
                  </a:lnTo>
                  <a:close/>
                  <a:moveTo>
                    <a:pt x="186473" y="13906"/>
                  </a:moveTo>
                  <a:lnTo>
                    <a:pt x="186457" y="14131"/>
                  </a:lnTo>
                  <a:lnTo>
                    <a:pt x="197270" y="14935"/>
                  </a:lnTo>
                  <a:lnTo>
                    <a:pt x="197288" y="14710"/>
                  </a:lnTo>
                  <a:lnTo>
                    <a:pt x="186473" y="13906"/>
                  </a:lnTo>
                  <a:close/>
                  <a:moveTo>
                    <a:pt x="197519" y="14728"/>
                  </a:moveTo>
                  <a:lnTo>
                    <a:pt x="197503" y="14951"/>
                  </a:lnTo>
                  <a:lnTo>
                    <a:pt x="208315" y="15765"/>
                  </a:lnTo>
                  <a:lnTo>
                    <a:pt x="208333" y="15532"/>
                  </a:lnTo>
                  <a:lnTo>
                    <a:pt x="197519" y="14728"/>
                  </a:lnTo>
                  <a:close/>
                  <a:moveTo>
                    <a:pt x="208564" y="15548"/>
                  </a:moveTo>
                  <a:lnTo>
                    <a:pt x="208540" y="15781"/>
                  </a:lnTo>
                  <a:lnTo>
                    <a:pt x="219361" y="16585"/>
                  </a:lnTo>
                  <a:lnTo>
                    <a:pt x="219379" y="16352"/>
                  </a:lnTo>
                  <a:lnTo>
                    <a:pt x="208564" y="15548"/>
                  </a:lnTo>
                  <a:close/>
                  <a:moveTo>
                    <a:pt x="219602" y="16370"/>
                  </a:moveTo>
                  <a:lnTo>
                    <a:pt x="219586" y="16601"/>
                  </a:lnTo>
                  <a:lnTo>
                    <a:pt x="230399" y="17407"/>
                  </a:lnTo>
                  <a:lnTo>
                    <a:pt x="230417" y="17182"/>
                  </a:lnTo>
                  <a:lnTo>
                    <a:pt x="219602" y="16370"/>
                  </a:lnTo>
                  <a:close/>
                  <a:moveTo>
                    <a:pt x="230648" y="17198"/>
                  </a:moveTo>
                  <a:lnTo>
                    <a:pt x="230632" y="17423"/>
                  </a:lnTo>
                  <a:lnTo>
                    <a:pt x="241444" y="18235"/>
                  </a:lnTo>
                  <a:lnTo>
                    <a:pt x="241462" y="18004"/>
                  </a:lnTo>
                  <a:lnTo>
                    <a:pt x="230648" y="17198"/>
                  </a:lnTo>
                  <a:close/>
                  <a:moveTo>
                    <a:pt x="241693" y="18020"/>
                  </a:moveTo>
                  <a:lnTo>
                    <a:pt x="241677" y="18253"/>
                  </a:lnTo>
                  <a:lnTo>
                    <a:pt x="252490" y="19057"/>
                  </a:lnTo>
                  <a:lnTo>
                    <a:pt x="252508" y="18824"/>
                  </a:lnTo>
                  <a:lnTo>
                    <a:pt x="241693" y="18020"/>
                  </a:lnTo>
                  <a:close/>
                  <a:moveTo>
                    <a:pt x="252731" y="18840"/>
                  </a:moveTo>
                  <a:lnTo>
                    <a:pt x="252715" y="19072"/>
                  </a:lnTo>
                  <a:lnTo>
                    <a:pt x="263528" y="19877"/>
                  </a:lnTo>
                  <a:lnTo>
                    <a:pt x="263544" y="19654"/>
                  </a:lnTo>
                  <a:lnTo>
                    <a:pt x="252731" y="18840"/>
                  </a:lnTo>
                  <a:close/>
                  <a:moveTo>
                    <a:pt x="263777" y="19670"/>
                  </a:moveTo>
                  <a:lnTo>
                    <a:pt x="263761" y="19894"/>
                  </a:lnTo>
                  <a:lnTo>
                    <a:pt x="273288" y="20607"/>
                  </a:lnTo>
                  <a:lnTo>
                    <a:pt x="273314" y="20382"/>
                  </a:lnTo>
                  <a:lnTo>
                    <a:pt x="263777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5"/>
            <p:cNvSpPr/>
            <p:nvPr/>
          </p:nvSpPr>
          <p:spPr>
            <a:xfrm>
              <a:off x="682375" y="1918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25" y="25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5"/>
            <p:cNvSpPr/>
            <p:nvPr/>
          </p:nvSpPr>
          <p:spPr>
            <a:xfrm>
              <a:off x="958325" y="19393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6" y="1"/>
                  </a:moveTo>
                  <a:lnTo>
                    <a:pt x="0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5"/>
            <p:cNvSpPr/>
            <p:nvPr/>
          </p:nvSpPr>
          <p:spPr>
            <a:xfrm>
              <a:off x="1234450" y="1959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5"/>
            <p:cNvSpPr/>
            <p:nvPr/>
          </p:nvSpPr>
          <p:spPr>
            <a:xfrm>
              <a:off x="1510600" y="1980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2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5"/>
            <p:cNvSpPr/>
            <p:nvPr/>
          </p:nvSpPr>
          <p:spPr>
            <a:xfrm>
              <a:off x="1786750" y="20011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5" y="241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5"/>
            <p:cNvSpPr/>
            <p:nvPr/>
          </p:nvSpPr>
          <p:spPr>
            <a:xfrm>
              <a:off x="2062675" y="2021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5"/>
            <p:cNvSpPr/>
            <p:nvPr/>
          </p:nvSpPr>
          <p:spPr>
            <a:xfrm>
              <a:off x="2338825" y="2042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5"/>
            <p:cNvSpPr/>
            <p:nvPr/>
          </p:nvSpPr>
          <p:spPr>
            <a:xfrm>
              <a:off x="2614975" y="20629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3"/>
                  </a:lnTo>
                  <a:lnTo>
                    <a:pt x="223" y="241"/>
                  </a:lnTo>
                  <a:lnTo>
                    <a:pt x="241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5"/>
            <p:cNvSpPr/>
            <p:nvPr/>
          </p:nvSpPr>
          <p:spPr>
            <a:xfrm>
              <a:off x="2890900" y="2083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5"/>
            <p:cNvSpPr/>
            <p:nvPr/>
          </p:nvSpPr>
          <p:spPr>
            <a:xfrm>
              <a:off x="3167050" y="2103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5"/>
            <p:cNvSpPr/>
            <p:nvPr/>
          </p:nvSpPr>
          <p:spPr>
            <a:xfrm>
              <a:off x="3443200" y="212472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5"/>
            <p:cNvSpPr/>
            <p:nvPr/>
          </p:nvSpPr>
          <p:spPr>
            <a:xfrm>
              <a:off x="3719325" y="21452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5"/>
            <p:cNvSpPr/>
            <p:nvPr/>
          </p:nvSpPr>
          <p:spPr>
            <a:xfrm>
              <a:off x="3995275" y="2165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5"/>
            <p:cNvSpPr/>
            <p:nvPr/>
          </p:nvSpPr>
          <p:spPr>
            <a:xfrm>
              <a:off x="4271425" y="21862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5"/>
            <p:cNvSpPr/>
            <p:nvPr/>
          </p:nvSpPr>
          <p:spPr>
            <a:xfrm>
              <a:off x="4547550" y="22070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23"/>
                  </a:lnTo>
                  <a:lnTo>
                    <a:pt x="22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5"/>
            <p:cNvSpPr/>
            <p:nvPr/>
          </p:nvSpPr>
          <p:spPr>
            <a:xfrm>
              <a:off x="4823700" y="2227525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3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5"/>
            <p:cNvSpPr/>
            <p:nvPr/>
          </p:nvSpPr>
          <p:spPr>
            <a:xfrm>
              <a:off x="5099600" y="22480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5"/>
            <p:cNvSpPr/>
            <p:nvPr/>
          </p:nvSpPr>
          <p:spPr>
            <a:xfrm>
              <a:off x="5375725" y="22687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5"/>
            <p:cNvSpPr/>
            <p:nvPr/>
          </p:nvSpPr>
          <p:spPr>
            <a:xfrm>
              <a:off x="5651875" y="2289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5"/>
            <p:cNvSpPr/>
            <p:nvPr/>
          </p:nvSpPr>
          <p:spPr>
            <a:xfrm>
              <a:off x="5928025" y="23098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5"/>
            <p:cNvSpPr/>
            <p:nvPr/>
          </p:nvSpPr>
          <p:spPr>
            <a:xfrm>
              <a:off x="6203950" y="2330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5"/>
            <p:cNvSpPr/>
            <p:nvPr/>
          </p:nvSpPr>
          <p:spPr>
            <a:xfrm>
              <a:off x="6480100" y="2351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5"/>
            <p:cNvSpPr/>
            <p:nvPr/>
          </p:nvSpPr>
          <p:spPr>
            <a:xfrm>
              <a:off x="6756250" y="23716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5"/>
            <p:cNvSpPr/>
            <p:nvPr/>
          </p:nvSpPr>
          <p:spPr>
            <a:xfrm>
              <a:off x="7032175" y="2392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1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5"/>
            <p:cNvSpPr/>
            <p:nvPr/>
          </p:nvSpPr>
          <p:spPr>
            <a:xfrm>
              <a:off x="423450" y="2176975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6" y="0"/>
                  </a:moveTo>
                  <a:lnTo>
                    <a:pt x="1" y="231"/>
                  </a:lnTo>
                  <a:lnTo>
                    <a:pt x="9530" y="945"/>
                  </a:lnTo>
                  <a:lnTo>
                    <a:pt x="9546" y="713"/>
                  </a:lnTo>
                  <a:lnTo>
                    <a:pt x="16" y="0"/>
                  </a:lnTo>
                  <a:close/>
                  <a:moveTo>
                    <a:pt x="9778" y="728"/>
                  </a:moveTo>
                  <a:lnTo>
                    <a:pt x="9761" y="961"/>
                  </a:lnTo>
                  <a:lnTo>
                    <a:pt x="20575" y="1765"/>
                  </a:lnTo>
                  <a:lnTo>
                    <a:pt x="20591" y="1532"/>
                  </a:lnTo>
                  <a:lnTo>
                    <a:pt x="9778" y="728"/>
                  </a:lnTo>
                  <a:close/>
                  <a:moveTo>
                    <a:pt x="20824" y="1550"/>
                  </a:moveTo>
                  <a:lnTo>
                    <a:pt x="20806" y="1781"/>
                  </a:lnTo>
                  <a:lnTo>
                    <a:pt x="31621" y="2587"/>
                  </a:lnTo>
                  <a:lnTo>
                    <a:pt x="31637" y="2362"/>
                  </a:lnTo>
                  <a:lnTo>
                    <a:pt x="20824" y="1550"/>
                  </a:lnTo>
                  <a:close/>
                  <a:moveTo>
                    <a:pt x="31860" y="2378"/>
                  </a:moveTo>
                  <a:lnTo>
                    <a:pt x="31844" y="2603"/>
                  </a:lnTo>
                  <a:lnTo>
                    <a:pt x="42657" y="3415"/>
                  </a:lnTo>
                  <a:lnTo>
                    <a:pt x="42683" y="3184"/>
                  </a:lnTo>
                  <a:lnTo>
                    <a:pt x="31860" y="2378"/>
                  </a:lnTo>
                  <a:close/>
                  <a:moveTo>
                    <a:pt x="42905" y="3200"/>
                  </a:moveTo>
                  <a:lnTo>
                    <a:pt x="42889" y="3433"/>
                  </a:lnTo>
                  <a:lnTo>
                    <a:pt x="53702" y="4237"/>
                  </a:lnTo>
                  <a:lnTo>
                    <a:pt x="53720" y="4004"/>
                  </a:lnTo>
                  <a:lnTo>
                    <a:pt x="42905" y="3200"/>
                  </a:lnTo>
                  <a:close/>
                  <a:moveTo>
                    <a:pt x="53951" y="4020"/>
                  </a:moveTo>
                  <a:lnTo>
                    <a:pt x="53935" y="4253"/>
                  </a:lnTo>
                  <a:lnTo>
                    <a:pt x="64748" y="5057"/>
                  </a:lnTo>
                  <a:lnTo>
                    <a:pt x="64766" y="4834"/>
                  </a:lnTo>
                  <a:lnTo>
                    <a:pt x="53951" y="4020"/>
                  </a:lnTo>
                  <a:close/>
                  <a:moveTo>
                    <a:pt x="64997" y="4850"/>
                  </a:moveTo>
                  <a:lnTo>
                    <a:pt x="64981" y="5075"/>
                  </a:lnTo>
                  <a:lnTo>
                    <a:pt x="75794" y="5887"/>
                  </a:lnTo>
                  <a:lnTo>
                    <a:pt x="75812" y="5654"/>
                  </a:lnTo>
                  <a:lnTo>
                    <a:pt x="64997" y="4850"/>
                  </a:lnTo>
                  <a:close/>
                  <a:moveTo>
                    <a:pt x="76034" y="5672"/>
                  </a:moveTo>
                  <a:lnTo>
                    <a:pt x="76018" y="5903"/>
                  </a:lnTo>
                  <a:lnTo>
                    <a:pt x="86831" y="6707"/>
                  </a:lnTo>
                  <a:lnTo>
                    <a:pt x="86849" y="6476"/>
                  </a:lnTo>
                  <a:lnTo>
                    <a:pt x="76034" y="5672"/>
                  </a:lnTo>
                  <a:close/>
                  <a:moveTo>
                    <a:pt x="87080" y="6492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5" y="7304"/>
                  </a:lnTo>
                  <a:lnTo>
                    <a:pt x="87080" y="6492"/>
                  </a:lnTo>
                  <a:close/>
                  <a:moveTo>
                    <a:pt x="98126" y="7322"/>
                  </a:moveTo>
                  <a:lnTo>
                    <a:pt x="98110" y="7545"/>
                  </a:lnTo>
                  <a:lnTo>
                    <a:pt x="108923" y="8359"/>
                  </a:lnTo>
                  <a:lnTo>
                    <a:pt x="108940" y="8126"/>
                  </a:lnTo>
                  <a:lnTo>
                    <a:pt x="98126" y="7322"/>
                  </a:lnTo>
                  <a:close/>
                  <a:moveTo>
                    <a:pt x="109171" y="8142"/>
                  </a:moveTo>
                  <a:lnTo>
                    <a:pt x="109155" y="8375"/>
                  </a:lnTo>
                  <a:lnTo>
                    <a:pt x="119968" y="9179"/>
                  </a:lnTo>
                  <a:lnTo>
                    <a:pt x="119986" y="8946"/>
                  </a:lnTo>
                  <a:lnTo>
                    <a:pt x="109171" y="8142"/>
                  </a:lnTo>
                  <a:close/>
                  <a:moveTo>
                    <a:pt x="120209" y="8964"/>
                  </a:moveTo>
                  <a:lnTo>
                    <a:pt x="120193" y="9195"/>
                  </a:lnTo>
                  <a:lnTo>
                    <a:pt x="131006" y="10001"/>
                  </a:lnTo>
                  <a:lnTo>
                    <a:pt x="131022" y="9776"/>
                  </a:lnTo>
                  <a:lnTo>
                    <a:pt x="120209" y="8964"/>
                  </a:lnTo>
                  <a:close/>
                  <a:moveTo>
                    <a:pt x="131255" y="9792"/>
                  </a:moveTo>
                  <a:lnTo>
                    <a:pt x="131239" y="10017"/>
                  </a:lnTo>
                  <a:lnTo>
                    <a:pt x="142052" y="10829"/>
                  </a:lnTo>
                  <a:lnTo>
                    <a:pt x="142068" y="10598"/>
                  </a:lnTo>
                  <a:lnTo>
                    <a:pt x="131255" y="9792"/>
                  </a:lnTo>
                  <a:close/>
                  <a:moveTo>
                    <a:pt x="142300" y="10614"/>
                  </a:moveTo>
                  <a:lnTo>
                    <a:pt x="142284" y="10847"/>
                  </a:lnTo>
                  <a:lnTo>
                    <a:pt x="153097" y="11651"/>
                  </a:lnTo>
                  <a:lnTo>
                    <a:pt x="153113" y="11418"/>
                  </a:lnTo>
                  <a:lnTo>
                    <a:pt x="142300" y="10614"/>
                  </a:lnTo>
                  <a:close/>
                  <a:moveTo>
                    <a:pt x="153346" y="11434"/>
                  </a:moveTo>
                  <a:lnTo>
                    <a:pt x="153322" y="11667"/>
                  </a:lnTo>
                  <a:lnTo>
                    <a:pt x="164143" y="12471"/>
                  </a:lnTo>
                  <a:lnTo>
                    <a:pt x="164159" y="12248"/>
                  </a:lnTo>
                  <a:lnTo>
                    <a:pt x="153346" y="11434"/>
                  </a:lnTo>
                  <a:close/>
                  <a:moveTo>
                    <a:pt x="164384" y="12264"/>
                  </a:moveTo>
                  <a:lnTo>
                    <a:pt x="164368" y="12489"/>
                  </a:lnTo>
                  <a:lnTo>
                    <a:pt x="175181" y="13301"/>
                  </a:lnTo>
                  <a:lnTo>
                    <a:pt x="175196" y="13068"/>
                  </a:lnTo>
                  <a:lnTo>
                    <a:pt x="164384" y="12264"/>
                  </a:lnTo>
                  <a:close/>
                  <a:moveTo>
                    <a:pt x="175429" y="13086"/>
                  </a:moveTo>
                  <a:lnTo>
                    <a:pt x="175413" y="13316"/>
                  </a:lnTo>
                  <a:lnTo>
                    <a:pt x="186226" y="14121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8"/>
                  </a:lnTo>
                  <a:lnTo>
                    <a:pt x="197272" y="14942"/>
                  </a:lnTo>
                  <a:lnTo>
                    <a:pt x="197288" y="14718"/>
                  </a:lnTo>
                  <a:lnTo>
                    <a:pt x="186475" y="13906"/>
                  </a:lnTo>
                  <a:close/>
                  <a:moveTo>
                    <a:pt x="197513" y="14735"/>
                  </a:moveTo>
                  <a:lnTo>
                    <a:pt x="197495" y="14958"/>
                  </a:lnTo>
                  <a:lnTo>
                    <a:pt x="208310" y="15762"/>
                  </a:lnTo>
                  <a:lnTo>
                    <a:pt x="208333" y="15540"/>
                  </a:lnTo>
                  <a:lnTo>
                    <a:pt x="197513" y="14735"/>
                  </a:lnTo>
                  <a:close/>
                  <a:moveTo>
                    <a:pt x="208558" y="15555"/>
                  </a:moveTo>
                  <a:lnTo>
                    <a:pt x="208540" y="15788"/>
                  </a:lnTo>
                  <a:lnTo>
                    <a:pt x="219355" y="16592"/>
                  </a:lnTo>
                  <a:lnTo>
                    <a:pt x="219371" y="16359"/>
                  </a:lnTo>
                  <a:lnTo>
                    <a:pt x="208558" y="15555"/>
                  </a:lnTo>
                  <a:close/>
                  <a:moveTo>
                    <a:pt x="219604" y="16377"/>
                  </a:moveTo>
                  <a:lnTo>
                    <a:pt x="219586" y="16608"/>
                  </a:lnTo>
                  <a:lnTo>
                    <a:pt x="230401" y="17414"/>
                  </a:lnTo>
                  <a:lnTo>
                    <a:pt x="230417" y="17181"/>
                  </a:lnTo>
                  <a:lnTo>
                    <a:pt x="219604" y="16377"/>
                  </a:lnTo>
                  <a:close/>
                  <a:moveTo>
                    <a:pt x="230650" y="17205"/>
                  </a:moveTo>
                  <a:lnTo>
                    <a:pt x="230632" y="17430"/>
                  </a:lnTo>
                  <a:lnTo>
                    <a:pt x="241447" y="18234"/>
                  </a:lnTo>
                  <a:lnTo>
                    <a:pt x="241462" y="18011"/>
                  </a:lnTo>
                  <a:lnTo>
                    <a:pt x="230650" y="17205"/>
                  </a:lnTo>
                  <a:close/>
                  <a:moveTo>
                    <a:pt x="241687" y="18027"/>
                  </a:moveTo>
                  <a:lnTo>
                    <a:pt x="241669" y="18260"/>
                  </a:lnTo>
                  <a:lnTo>
                    <a:pt x="252484" y="19064"/>
                  </a:lnTo>
                  <a:lnTo>
                    <a:pt x="252500" y="18831"/>
                  </a:lnTo>
                  <a:lnTo>
                    <a:pt x="241687" y="18027"/>
                  </a:lnTo>
                  <a:close/>
                  <a:moveTo>
                    <a:pt x="252733" y="18847"/>
                  </a:moveTo>
                  <a:lnTo>
                    <a:pt x="252715" y="19080"/>
                  </a:lnTo>
                  <a:lnTo>
                    <a:pt x="263530" y="19884"/>
                  </a:lnTo>
                  <a:lnTo>
                    <a:pt x="263546" y="19653"/>
                  </a:lnTo>
                  <a:lnTo>
                    <a:pt x="252733" y="18847"/>
                  </a:lnTo>
                  <a:close/>
                  <a:moveTo>
                    <a:pt x="263779" y="19677"/>
                  </a:moveTo>
                  <a:lnTo>
                    <a:pt x="263761" y="19902"/>
                  </a:lnTo>
                  <a:lnTo>
                    <a:pt x="273290" y="20615"/>
                  </a:lnTo>
                  <a:lnTo>
                    <a:pt x="273306" y="20382"/>
                  </a:lnTo>
                  <a:lnTo>
                    <a:pt x="263779" y="196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5"/>
            <p:cNvSpPr/>
            <p:nvPr/>
          </p:nvSpPr>
          <p:spPr>
            <a:xfrm>
              <a:off x="661675" y="2194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5"/>
            <p:cNvSpPr/>
            <p:nvPr/>
          </p:nvSpPr>
          <p:spPr>
            <a:xfrm>
              <a:off x="937825" y="2215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5"/>
            <p:cNvSpPr/>
            <p:nvPr/>
          </p:nvSpPr>
          <p:spPr>
            <a:xfrm>
              <a:off x="1213950" y="223602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5"/>
            <p:cNvSpPr/>
            <p:nvPr/>
          </p:nvSpPr>
          <p:spPr>
            <a:xfrm>
              <a:off x="1489850" y="22565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0"/>
                  </a:moveTo>
                  <a:lnTo>
                    <a:pt x="1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5"/>
            <p:cNvSpPr/>
            <p:nvPr/>
          </p:nvSpPr>
          <p:spPr>
            <a:xfrm>
              <a:off x="1766000" y="2277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5"/>
            <p:cNvSpPr/>
            <p:nvPr/>
          </p:nvSpPr>
          <p:spPr>
            <a:xfrm>
              <a:off x="2042125" y="22978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5"/>
            <p:cNvSpPr/>
            <p:nvPr/>
          </p:nvSpPr>
          <p:spPr>
            <a:xfrm>
              <a:off x="2318275" y="23183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5"/>
            <p:cNvSpPr/>
            <p:nvPr/>
          </p:nvSpPr>
          <p:spPr>
            <a:xfrm>
              <a:off x="2594225" y="23388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5"/>
            <p:cNvSpPr/>
            <p:nvPr/>
          </p:nvSpPr>
          <p:spPr>
            <a:xfrm>
              <a:off x="2870350" y="235957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5"/>
            <p:cNvSpPr/>
            <p:nvPr/>
          </p:nvSpPr>
          <p:spPr>
            <a:xfrm>
              <a:off x="3146500" y="23801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5"/>
            <p:cNvSpPr/>
            <p:nvPr/>
          </p:nvSpPr>
          <p:spPr>
            <a:xfrm>
              <a:off x="3422650" y="24006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5"/>
            <p:cNvSpPr/>
            <p:nvPr/>
          </p:nvSpPr>
          <p:spPr>
            <a:xfrm>
              <a:off x="3698575" y="2421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5"/>
            <p:cNvSpPr/>
            <p:nvPr/>
          </p:nvSpPr>
          <p:spPr>
            <a:xfrm>
              <a:off x="3974725" y="2441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5"/>
            <p:cNvSpPr/>
            <p:nvPr/>
          </p:nvSpPr>
          <p:spPr>
            <a:xfrm>
              <a:off x="4250875" y="24624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5"/>
            <p:cNvSpPr/>
            <p:nvPr/>
          </p:nvSpPr>
          <p:spPr>
            <a:xfrm>
              <a:off x="4527000" y="2483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6" y="242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5"/>
            <p:cNvSpPr/>
            <p:nvPr/>
          </p:nvSpPr>
          <p:spPr>
            <a:xfrm>
              <a:off x="4802950" y="2503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4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5"/>
            <p:cNvSpPr/>
            <p:nvPr/>
          </p:nvSpPr>
          <p:spPr>
            <a:xfrm>
              <a:off x="5079100" y="25242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5"/>
            <p:cNvSpPr/>
            <p:nvPr/>
          </p:nvSpPr>
          <p:spPr>
            <a:xfrm>
              <a:off x="5355225" y="25449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2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5"/>
            <p:cNvSpPr/>
            <p:nvPr/>
          </p:nvSpPr>
          <p:spPr>
            <a:xfrm>
              <a:off x="5631175" y="25654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1" y="22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5"/>
            <p:cNvSpPr/>
            <p:nvPr/>
          </p:nvSpPr>
          <p:spPr>
            <a:xfrm>
              <a:off x="5907325" y="25859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5"/>
            <p:cNvSpPr/>
            <p:nvPr/>
          </p:nvSpPr>
          <p:spPr>
            <a:xfrm>
              <a:off x="6183450" y="2606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15"/>
            <p:cNvSpPr/>
            <p:nvPr/>
          </p:nvSpPr>
          <p:spPr>
            <a:xfrm>
              <a:off x="6459600" y="26272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1" y="22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15"/>
            <p:cNvSpPr/>
            <p:nvPr/>
          </p:nvSpPr>
          <p:spPr>
            <a:xfrm>
              <a:off x="6735550" y="26477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5"/>
            <p:cNvSpPr/>
            <p:nvPr/>
          </p:nvSpPr>
          <p:spPr>
            <a:xfrm>
              <a:off x="7011675" y="2668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2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5"/>
            <p:cNvSpPr/>
            <p:nvPr/>
          </p:nvSpPr>
          <p:spPr>
            <a:xfrm>
              <a:off x="402950" y="2453100"/>
              <a:ext cx="6832650" cy="515400"/>
            </a:xfrm>
            <a:custGeom>
              <a:avLst/>
              <a:gdLst/>
              <a:ahLst/>
              <a:cxnLst/>
              <a:rect l="l" t="t" r="r" b="b"/>
              <a:pathLst>
                <a:path w="273306" h="20616" extrusionOk="0">
                  <a:moveTo>
                    <a:pt x="16" y="1"/>
                  </a:moveTo>
                  <a:lnTo>
                    <a:pt x="1" y="232"/>
                  </a:lnTo>
                  <a:lnTo>
                    <a:pt x="9528" y="936"/>
                  </a:lnTo>
                  <a:lnTo>
                    <a:pt x="9544" y="713"/>
                  </a:lnTo>
                  <a:lnTo>
                    <a:pt x="16" y="1"/>
                  </a:lnTo>
                  <a:close/>
                  <a:moveTo>
                    <a:pt x="9776" y="729"/>
                  </a:moveTo>
                  <a:lnTo>
                    <a:pt x="9761" y="954"/>
                  </a:lnTo>
                  <a:lnTo>
                    <a:pt x="20573" y="1766"/>
                  </a:lnTo>
                  <a:lnTo>
                    <a:pt x="20589" y="1533"/>
                  </a:lnTo>
                  <a:lnTo>
                    <a:pt x="9776" y="729"/>
                  </a:lnTo>
                  <a:close/>
                  <a:moveTo>
                    <a:pt x="20814" y="1551"/>
                  </a:moveTo>
                  <a:lnTo>
                    <a:pt x="20798" y="1782"/>
                  </a:lnTo>
                  <a:lnTo>
                    <a:pt x="31611" y="2588"/>
                  </a:lnTo>
                  <a:lnTo>
                    <a:pt x="31627" y="2355"/>
                  </a:lnTo>
                  <a:lnTo>
                    <a:pt x="20814" y="1551"/>
                  </a:lnTo>
                  <a:close/>
                  <a:moveTo>
                    <a:pt x="31860" y="2371"/>
                  </a:moveTo>
                  <a:lnTo>
                    <a:pt x="31844" y="2604"/>
                  </a:lnTo>
                  <a:lnTo>
                    <a:pt x="42657" y="3408"/>
                  </a:lnTo>
                  <a:lnTo>
                    <a:pt x="42673" y="3185"/>
                  </a:lnTo>
                  <a:lnTo>
                    <a:pt x="31860" y="2371"/>
                  </a:lnTo>
                  <a:close/>
                  <a:moveTo>
                    <a:pt x="42905" y="3201"/>
                  </a:moveTo>
                  <a:lnTo>
                    <a:pt x="42890" y="3424"/>
                  </a:lnTo>
                  <a:lnTo>
                    <a:pt x="53702" y="4238"/>
                  </a:lnTo>
                  <a:lnTo>
                    <a:pt x="53718" y="4005"/>
                  </a:lnTo>
                  <a:lnTo>
                    <a:pt x="42905" y="3201"/>
                  </a:lnTo>
                  <a:close/>
                  <a:moveTo>
                    <a:pt x="53951" y="4021"/>
                  </a:moveTo>
                  <a:lnTo>
                    <a:pt x="53935" y="4254"/>
                  </a:lnTo>
                  <a:lnTo>
                    <a:pt x="64748" y="5058"/>
                  </a:lnTo>
                  <a:lnTo>
                    <a:pt x="64764" y="4827"/>
                  </a:lnTo>
                  <a:lnTo>
                    <a:pt x="53951" y="4021"/>
                  </a:lnTo>
                  <a:close/>
                  <a:moveTo>
                    <a:pt x="64989" y="4843"/>
                  </a:moveTo>
                  <a:lnTo>
                    <a:pt x="64971" y="5076"/>
                  </a:lnTo>
                  <a:lnTo>
                    <a:pt x="75786" y="5880"/>
                  </a:lnTo>
                  <a:lnTo>
                    <a:pt x="75802" y="5655"/>
                  </a:lnTo>
                  <a:lnTo>
                    <a:pt x="64989" y="4843"/>
                  </a:lnTo>
                  <a:close/>
                  <a:moveTo>
                    <a:pt x="76034" y="5673"/>
                  </a:moveTo>
                  <a:lnTo>
                    <a:pt x="76017" y="5896"/>
                  </a:lnTo>
                  <a:lnTo>
                    <a:pt x="86831" y="6708"/>
                  </a:lnTo>
                  <a:lnTo>
                    <a:pt x="86847" y="6477"/>
                  </a:lnTo>
                  <a:lnTo>
                    <a:pt x="76034" y="5673"/>
                  </a:lnTo>
                  <a:close/>
                  <a:moveTo>
                    <a:pt x="87080" y="6493"/>
                  </a:moveTo>
                  <a:lnTo>
                    <a:pt x="87062" y="6726"/>
                  </a:lnTo>
                  <a:lnTo>
                    <a:pt x="97877" y="7530"/>
                  </a:lnTo>
                  <a:lnTo>
                    <a:pt x="97893" y="7297"/>
                  </a:lnTo>
                  <a:lnTo>
                    <a:pt x="87080" y="6493"/>
                  </a:lnTo>
                  <a:close/>
                  <a:moveTo>
                    <a:pt x="98126" y="7315"/>
                  </a:moveTo>
                  <a:lnTo>
                    <a:pt x="98100" y="7546"/>
                  </a:lnTo>
                  <a:lnTo>
                    <a:pt x="108923" y="8350"/>
                  </a:lnTo>
                  <a:lnTo>
                    <a:pt x="108939" y="8127"/>
                  </a:lnTo>
                  <a:lnTo>
                    <a:pt x="98126" y="7315"/>
                  </a:lnTo>
                  <a:close/>
                  <a:moveTo>
                    <a:pt x="109163" y="8143"/>
                  </a:moveTo>
                  <a:lnTo>
                    <a:pt x="109146" y="8367"/>
                  </a:lnTo>
                  <a:lnTo>
                    <a:pt x="119960" y="9179"/>
                  </a:lnTo>
                  <a:lnTo>
                    <a:pt x="119976" y="8947"/>
                  </a:lnTo>
                  <a:lnTo>
                    <a:pt x="109163" y="8143"/>
                  </a:lnTo>
                  <a:close/>
                  <a:moveTo>
                    <a:pt x="120209" y="8965"/>
                  </a:moveTo>
                  <a:lnTo>
                    <a:pt x="120191" y="9195"/>
                  </a:lnTo>
                  <a:lnTo>
                    <a:pt x="131006" y="10001"/>
                  </a:lnTo>
                  <a:lnTo>
                    <a:pt x="131022" y="9769"/>
                  </a:lnTo>
                  <a:lnTo>
                    <a:pt x="120209" y="8965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2" y="10821"/>
                  </a:lnTo>
                  <a:lnTo>
                    <a:pt x="142068" y="10598"/>
                  </a:lnTo>
                  <a:lnTo>
                    <a:pt x="131255" y="9784"/>
                  </a:lnTo>
                  <a:close/>
                  <a:moveTo>
                    <a:pt x="142290" y="10614"/>
                  </a:moveTo>
                  <a:lnTo>
                    <a:pt x="142275" y="10837"/>
                  </a:lnTo>
                  <a:lnTo>
                    <a:pt x="153087" y="11651"/>
                  </a:lnTo>
                  <a:lnTo>
                    <a:pt x="153113" y="11418"/>
                  </a:lnTo>
                  <a:lnTo>
                    <a:pt x="142290" y="10614"/>
                  </a:lnTo>
                  <a:close/>
                  <a:moveTo>
                    <a:pt x="153336" y="11434"/>
                  </a:moveTo>
                  <a:lnTo>
                    <a:pt x="153320" y="11667"/>
                  </a:lnTo>
                  <a:lnTo>
                    <a:pt x="164133" y="12471"/>
                  </a:lnTo>
                  <a:lnTo>
                    <a:pt x="164151" y="12240"/>
                  </a:lnTo>
                  <a:lnTo>
                    <a:pt x="153336" y="11434"/>
                  </a:lnTo>
                  <a:close/>
                  <a:moveTo>
                    <a:pt x="164382" y="12256"/>
                  </a:moveTo>
                  <a:lnTo>
                    <a:pt x="164366" y="12489"/>
                  </a:lnTo>
                  <a:lnTo>
                    <a:pt x="175179" y="13293"/>
                  </a:lnTo>
                  <a:lnTo>
                    <a:pt x="175197" y="13068"/>
                  </a:lnTo>
                  <a:lnTo>
                    <a:pt x="164382" y="12256"/>
                  </a:lnTo>
                  <a:close/>
                  <a:moveTo>
                    <a:pt x="175427" y="13086"/>
                  </a:moveTo>
                  <a:lnTo>
                    <a:pt x="175411" y="13309"/>
                  </a:lnTo>
                  <a:lnTo>
                    <a:pt x="186224" y="14121"/>
                  </a:lnTo>
                  <a:lnTo>
                    <a:pt x="186242" y="13890"/>
                  </a:lnTo>
                  <a:lnTo>
                    <a:pt x="175427" y="13086"/>
                  </a:lnTo>
                  <a:close/>
                  <a:moveTo>
                    <a:pt x="186465" y="13906"/>
                  </a:moveTo>
                  <a:lnTo>
                    <a:pt x="186449" y="14139"/>
                  </a:lnTo>
                  <a:lnTo>
                    <a:pt x="197262" y="14943"/>
                  </a:lnTo>
                  <a:lnTo>
                    <a:pt x="197280" y="14710"/>
                  </a:lnTo>
                  <a:lnTo>
                    <a:pt x="186465" y="13906"/>
                  </a:lnTo>
                  <a:close/>
                  <a:moveTo>
                    <a:pt x="197511" y="14728"/>
                  </a:moveTo>
                  <a:lnTo>
                    <a:pt x="197495" y="14959"/>
                  </a:lnTo>
                  <a:lnTo>
                    <a:pt x="208308" y="15763"/>
                  </a:lnTo>
                  <a:lnTo>
                    <a:pt x="208326" y="15540"/>
                  </a:lnTo>
                  <a:lnTo>
                    <a:pt x="197511" y="14728"/>
                  </a:lnTo>
                  <a:close/>
                  <a:moveTo>
                    <a:pt x="208556" y="15556"/>
                  </a:moveTo>
                  <a:lnTo>
                    <a:pt x="208540" y="15781"/>
                  </a:lnTo>
                  <a:lnTo>
                    <a:pt x="219353" y="16593"/>
                  </a:lnTo>
                  <a:lnTo>
                    <a:pt x="219371" y="16360"/>
                  </a:lnTo>
                  <a:lnTo>
                    <a:pt x="208556" y="15556"/>
                  </a:lnTo>
                  <a:close/>
                  <a:moveTo>
                    <a:pt x="219602" y="16378"/>
                  </a:moveTo>
                  <a:lnTo>
                    <a:pt x="219586" y="16609"/>
                  </a:lnTo>
                  <a:lnTo>
                    <a:pt x="230399" y="17415"/>
                  </a:lnTo>
                  <a:lnTo>
                    <a:pt x="230417" y="17182"/>
                  </a:lnTo>
                  <a:lnTo>
                    <a:pt x="219602" y="16378"/>
                  </a:lnTo>
                  <a:close/>
                  <a:moveTo>
                    <a:pt x="230640" y="17198"/>
                  </a:moveTo>
                  <a:lnTo>
                    <a:pt x="230624" y="17431"/>
                  </a:lnTo>
                  <a:lnTo>
                    <a:pt x="241437" y="18235"/>
                  </a:lnTo>
                  <a:lnTo>
                    <a:pt x="241453" y="18012"/>
                  </a:lnTo>
                  <a:lnTo>
                    <a:pt x="230640" y="17198"/>
                  </a:lnTo>
                  <a:close/>
                  <a:moveTo>
                    <a:pt x="241685" y="18028"/>
                  </a:moveTo>
                  <a:lnTo>
                    <a:pt x="241669" y="18251"/>
                  </a:lnTo>
                  <a:lnTo>
                    <a:pt x="252482" y="19065"/>
                  </a:lnTo>
                  <a:lnTo>
                    <a:pt x="252498" y="18832"/>
                  </a:lnTo>
                  <a:lnTo>
                    <a:pt x="241685" y="18028"/>
                  </a:lnTo>
                  <a:close/>
                  <a:moveTo>
                    <a:pt x="252731" y="18848"/>
                  </a:moveTo>
                  <a:lnTo>
                    <a:pt x="252715" y="19081"/>
                  </a:lnTo>
                  <a:lnTo>
                    <a:pt x="263528" y="19885"/>
                  </a:lnTo>
                  <a:lnTo>
                    <a:pt x="263544" y="19654"/>
                  </a:lnTo>
                  <a:lnTo>
                    <a:pt x="252731" y="18848"/>
                  </a:lnTo>
                  <a:close/>
                  <a:moveTo>
                    <a:pt x="263777" y="19670"/>
                  </a:moveTo>
                  <a:lnTo>
                    <a:pt x="263753" y="19903"/>
                  </a:lnTo>
                  <a:lnTo>
                    <a:pt x="273288" y="20615"/>
                  </a:lnTo>
                  <a:lnTo>
                    <a:pt x="273306" y="20382"/>
                  </a:lnTo>
                  <a:lnTo>
                    <a:pt x="263777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5"/>
            <p:cNvSpPr/>
            <p:nvPr/>
          </p:nvSpPr>
          <p:spPr>
            <a:xfrm>
              <a:off x="641125" y="24709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5"/>
            <p:cNvSpPr/>
            <p:nvPr/>
          </p:nvSpPr>
          <p:spPr>
            <a:xfrm>
              <a:off x="917275" y="2491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5"/>
            <p:cNvSpPr/>
            <p:nvPr/>
          </p:nvSpPr>
          <p:spPr>
            <a:xfrm>
              <a:off x="1193225" y="25119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5"/>
            <p:cNvSpPr/>
            <p:nvPr/>
          </p:nvSpPr>
          <p:spPr>
            <a:xfrm>
              <a:off x="1469350" y="253270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5"/>
            <p:cNvSpPr/>
            <p:nvPr/>
          </p:nvSpPr>
          <p:spPr>
            <a:xfrm>
              <a:off x="1745500" y="2553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5"/>
            <p:cNvSpPr/>
            <p:nvPr/>
          </p:nvSpPr>
          <p:spPr>
            <a:xfrm>
              <a:off x="2021625" y="25737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5"/>
            <p:cNvSpPr/>
            <p:nvPr/>
          </p:nvSpPr>
          <p:spPr>
            <a:xfrm>
              <a:off x="2297575" y="25944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2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5"/>
            <p:cNvSpPr/>
            <p:nvPr/>
          </p:nvSpPr>
          <p:spPr>
            <a:xfrm>
              <a:off x="2573725" y="2615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5"/>
            <p:cNvSpPr/>
            <p:nvPr/>
          </p:nvSpPr>
          <p:spPr>
            <a:xfrm>
              <a:off x="2849850" y="2635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5"/>
            <p:cNvSpPr/>
            <p:nvPr/>
          </p:nvSpPr>
          <p:spPr>
            <a:xfrm>
              <a:off x="3126000" y="26562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5"/>
            <p:cNvSpPr/>
            <p:nvPr/>
          </p:nvSpPr>
          <p:spPr>
            <a:xfrm>
              <a:off x="3401950" y="2676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5"/>
            <p:cNvSpPr/>
            <p:nvPr/>
          </p:nvSpPr>
          <p:spPr>
            <a:xfrm>
              <a:off x="3678075" y="2697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5"/>
            <p:cNvSpPr/>
            <p:nvPr/>
          </p:nvSpPr>
          <p:spPr>
            <a:xfrm>
              <a:off x="3954225" y="271805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17" y="0"/>
                  </a:moveTo>
                  <a:lnTo>
                    <a:pt x="1" y="223"/>
                  </a:lnTo>
                  <a:lnTo>
                    <a:pt x="224" y="239"/>
                  </a:lnTo>
                  <a:lnTo>
                    <a:pt x="23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5"/>
            <p:cNvSpPr/>
            <p:nvPr/>
          </p:nvSpPr>
          <p:spPr>
            <a:xfrm>
              <a:off x="4230125" y="2738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5"/>
            <p:cNvSpPr/>
            <p:nvPr/>
          </p:nvSpPr>
          <p:spPr>
            <a:xfrm>
              <a:off x="4506250" y="2759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5"/>
            <p:cNvSpPr/>
            <p:nvPr/>
          </p:nvSpPr>
          <p:spPr>
            <a:xfrm>
              <a:off x="4782400" y="27798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5"/>
            <p:cNvSpPr/>
            <p:nvPr/>
          </p:nvSpPr>
          <p:spPr>
            <a:xfrm>
              <a:off x="5058550" y="28003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5"/>
            <p:cNvSpPr/>
            <p:nvPr/>
          </p:nvSpPr>
          <p:spPr>
            <a:xfrm>
              <a:off x="5334475" y="28208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5"/>
            <p:cNvSpPr/>
            <p:nvPr/>
          </p:nvSpPr>
          <p:spPr>
            <a:xfrm>
              <a:off x="5610625" y="28416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5"/>
            <p:cNvSpPr/>
            <p:nvPr/>
          </p:nvSpPr>
          <p:spPr>
            <a:xfrm>
              <a:off x="5886775" y="28621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5"/>
            <p:cNvSpPr/>
            <p:nvPr/>
          </p:nvSpPr>
          <p:spPr>
            <a:xfrm>
              <a:off x="6162900" y="28826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5"/>
            <p:cNvSpPr/>
            <p:nvPr/>
          </p:nvSpPr>
          <p:spPr>
            <a:xfrm>
              <a:off x="6438850" y="29033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7" y="1"/>
                  </a:moveTo>
                  <a:lnTo>
                    <a:pt x="1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5"/>
            <p:cNvSpPr/>
            <p:nvPr/>
          </p:nvSpPr>
          <p:spPr>
            <a:xfrm>
              <a:off x="6715000" y="2923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5"/>
            <p:cNvSpPr/>
            <p:nvPr/>
          </p:nvSpPr>
          <p:spPr>
            <a:xfrm>
              <a:off x="6991125" y="2944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6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5"/>
            <p:cNvSpPr/>
            <p:nvPr/>
          </p:nvSpPr>
          <p:spPr>
            <a:xfrm>
              <a:off x="382200" y="2729250"/>
              <a:ext cx="6832850" cy="515175"/>
            </a:xfrm>
            <a:custGeom>
              <a:avLst/>
              <a:gdLst/>
              <a:ahLst/>
              <a:cxnLst/>
              <a:rect l="l" t="t" r="r" b="b"/>
              <a:pathLst>
                <a:path w="273314" h="20607" extrusionOk="0">
                  <a:moveTo>
                    <a:pt x="17" y="0"/>
                  </a:moveTo>
                  <a:lnTo>
                    <a:pt x="1" y="223"/>
                  </a:lnTo>
                  <a:lnTo>
                    <a:pt x="9538" y="936"/>
                  </a:lnTo>
                  <a:lnTo>
                    <a:pt x="9554" y="705"/>
                  </a:lnTo>
                  <a:lnTo>
                    <a:pt x="17" y="0"/>
                  </a:lnTo>
                  <a:close/>
                  <a:moveTo>
                    <a:pt x="9777" y="729"/>
                  </a:moveTo>
                  <a:lnTo>
                    <a:pt x="9761" y="954"/>
                  </a:lnTo>
                  <a:lnTo>
                    <a:pt x="20573" y="1758"/>
                  </a:lnTo>
                  <a:lnTo>
                    <a:pt x="20591" y="1533"/>
                  </a:lnTo>
                  <a:lnTo>
                    <a:pt x="9777" y="729"/>
                  </a:lnTo>
                  <a:close/>
                  <a:moveTo>
                    <a:pt x="20822" y="1551"/>
                  </a:moveTo>
                  <a:lnTo>
                    <a:pt x="20806" y="1781"/>
                  </a:lnTo>
                  <a:lnTo>
                    <a:pt x="31619" y="2588"/>
                  </a:lnTo>
                  <a:lnTo>
                    <a:pt x="31637" y="2355"/>
                  </a:lnTo>
                  <a:lnTo>
                    <a:pt x="20822" y="1551"/>
                  </a:lnTo>
                  <a:close/>
                  <a:moveTo>
                    <a:pt x="31868" y="2371"/>
                  </a:moveTo>
                  <a:lnTo>
                    <a:pt x="31852" y="2603"/>
                  </a:lnTo>
                  <a:lnTo>
                    <a:pt x="42665" y="3407"/>
                  </a:lnTo>
                  <a:lnTo>
                    <a:pt x="42683" y="3175"/>
                  </a:lnTo>
                  <a:lnTo>
                    <a:pt x="31868" y="2371"/>
                  </a:lnTo>
                  <a:close/>
                  <a:moveTo>
                    <a:pt x="42913" y="3201"/>
                  </a:moveTo>
                  <a:lnTo>
                    <a:pt x="42890" y="3423"/>
                  </a:lnTo>
                  <a:lnTo>
                    <a:pt x="53710" y="4229"/>
                  </a:lnTo>
                  <a:lnTo>
                    <a:pt x="53728" y="4005"/>
                  </a:lnTo>
                  <a:lnTo>
                    <a:pt x="42913" y="3201"/>
                  </a:lnTo>
                  <a:close/>
                  <a:moveTo>
                    <a:pt x="53951" y="4020"/>
                  </a:moveTo>
                  <a:lnTo>
                    <a:pt x="53935" y="4245"/>
                  </a:lnTo>
                  <a:lnTo>
                    <a:pt x="64748" y="5057"/>
                  </a:lnTo>
                  <a:lnTo>
                    <a:pt x="64766" y="4826"/>
                  </a:lnTo>
                  <a:lnTo>
                    <a:pt x="53951" y="4020"/>
                  </a:lnTo>
                  <a:close/>
                  <a:moveTo>
                    <a:pt x="64997" y="4842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12" y="5646"/>
                  </a:lnTo>
                  <a:lnTo>
                    <a:pt x="64997" y="4842"/>
                  </a:lnTo>
                  <a:close/>
                  <a:moveTo>
                    <a:pt x="76042" y="5662"/>
                  </a:moveTo>
                  <a:lnTo>
                    <a:pt x="76027" y="5895"/>
                  </a:lnTo>
                  <a:lnTo>
                    <a:pt x="86839" y="6699"/>
                  </a:lnTo>
                  <a:lnTo>
                    <a:pt x="86857" y="6476"/>
                  </a:lnTo>
                  <a:lnTo>
                    <a:pt x="76042" y="5662"/>
                  </a:lnTo>
                  <a:close/>
                  <a:moveTo>
                    <a:pt x="87080" y="6492"/>
                  </a:moveTo>
                  <a:lnTo>
                    <a:pt x="87064" y="6717"/>
                  </a:lnTo>
                  <a:lnTo>
                    <a:pt x="97877" y="7529"/>
                  </a:lnTo>
                  <a:lnTo>
                    <a:pt x="97903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10" y="7545"/>
                  </a:lnTo>
                  <a:lnTo>
                    <a:pt x="108923" y="8349"/>
                  </a:lnTo>
                  <a:lnTo>
                    <a:pt x="108939" y="8118"/>
                  </a:lnTo>
                  <a:lnTo>
                    <a:pt x="98126" y="7314"/>
                  </a:lnTo>
                  <a:close/>
                  <a:moveTo>
                    <a:pt x="109171" y="8134"/>
                  </a:moveTo>
                  <a:lnTo>
                    <a:pt x="109156" y="8367"/>
                  </a:lnTo>
                  <a:lnTo>
                    <a:pt x="119968" y="9171"/>
                  </a:lnTo>
                  <a:lnTo>
                    <a:pt x="119984" y="8946"/>
                  </a:lnTo>
                  <a:lnTo>
                    <a:pt x="109171" y="8134"/>
                  </a:lnTo>
                  <a:close/>
                  <a:moveTo>
                    <a:pt x="120217" y="8964"/>
                  </a:moveTo>
                  <a:lnTo>
                    <a:pt x="120201" y="9187"/>
                  </a:lnTo>
                  <a:lnTo>
                    <a:pt x="131014" y="10001"/>
                  </a:lnTo>
                  <a:lnTo>
                    <a:pt x="131030" y="9768"/>
                  </a:lnTo>
                  <a:lnTo>
                    <a:pt x="120217" y="8964"/>
                  </a:lnTo>
                  <a:close/>
                  <a:moveTo>
                    <a:pt x="131255" y="9784"/>
                  </a:moveTo>
                  <a:lnTo>
                    <a:pt x="131239" y="10017"/>
                  </a:lnTo>
                  <a:lnTo>
                    <a:pt x="142052" y="10821"/>
                  </a:lnTo>
                  <a:lnTo>
                    <a:pt x="142068" y="10588"/>
                  </a:lnTo>
                  <a:lnTo>
                    <a:pt x="131255" y="9784"/>
                  </a:lnTo>
                  <a:close/>
                  <a:moveTo>
                    <a:pt x="142300" y="10606"/>
                  </a:moveTo>
                  <a:lnTo>
                    <a:pt x="142285" y="10837"/>
                  </a:lnTo>
                  <a:lnTo>
                    <a:pt x="153097" y="11643"/>
                  </a:lnTo>
                  <a:lnTo>
                    <a:pt x="153113" y="11418"/>
                  </a:lnTo>
                  <a:lnTo>
                    <a:pt x="142300" y="10606"/>
                  </a:lnTo>
                  <a:close/>
                  <a:moveTo>
                    <a:pt x="153346" y="11434"/>
                  </a:moveTo>
                  <a:lnTo>
                    <a:pt x="153330" y="11659"/>
                  </a:lnTo>
                  <a:lnTo>
                    <a:pt x="164143" y="12471"/>
                  </a:lnTo>
                  <a:lnTo>
                    <a:pt x="164159" y="12240"/>
                  </a:lnTo>
                  <a:lnTo>
                    <a:pt x="153346" y="11434"/>
                  </a:lnTo>
                  <a:close/>
                  <a:moveTo>
                    <a:pt x="164392" y="12256"/>
                  </a:moveTo>
                  <a:lnTo>
                    <a:pt x="164376" y="12489"/>
                  </a:lnTo>
                  <a:lnTo>
                    <a:pt x="175189" y="13293"/>
                  </a:lnTo>
                  <a:lnTo>
                    <a:pt x="175205" y="13060"/>
                  </a:lnTo>
                  <a:lnTo>
                    <a:pt x="164392" y="12256"/>
                  </a:lnTo>
                  <a:close/>
                  <a:moveTo>
                    <a:pt x="175429" y="13076"/>
                  </a:moveTo>
                  <a:lnTo>
                    <a:pt x="175412" y="13309"/>
                  </a:lnTo>
                  <a:lnTo>
                    <a:pt x="186226" y="14113"/>
                  </a:lnTo>
                  <a:lnTo>
                    <a:pt x="186242" y="13890"/>
                  </a:lnTo>
                  <a:lnTo>
                    <a:pt x="175429" y="13076"/>
                  </a:lnTo>
                  <a:close/>
                  <a:moveTo>
                    <a:pt x="186475" y="13906"/>
                  </a:moveTo>
                  <a:lnTo>
                    <a:pt x="186457" y="14131"/>
                  </a:lnTo>
                  <a:lnTo>
                    <a:pt x="197272" y="14943"/>
                  </a:lnTo>
                  <a:lnTo>
                    <a:pt x="197288" y="14710"/>
                  </a:lnTo>
                  <a:lnTo>
                    <a:pt x="186475" y="13906"/>
                  </a:lnTo>
                  <a:close/>
                  <a:moveTo>
                    <a:pt x="197521" y="14728"/>
                  </a:moveTo>
                  <a:lnTo>
                    <a:pt x="197503" y="14959"/>
                  </a:lnTo>
                  <a:lnTo>
                    <a:pt x="208318" y="15763"/>
                  </a:lnTo>
                  <a:lnTo>
                    <a:pt x="208334" y="15532"/>
                  </a:lnTo>
                  <a:lnTo>
                    <a:pt x="197521" y="14728"/>
                  </a:lnTo>
                  <a:close/>
                  <a:moveTo>
                    <a:pt x="208566" y="15548"/>
                  </a:moveTo>
                  <a:lnTo>
                    <a:pt x="208541" y="15781"/>
                  </a:lnTo>
                  <a:lnTo>
                    <a:pt x="219363" y="16585"/>
                  </a:lnTo>
                  <a:lnTo>
                    <a:pt x="219379" y="16360"/>
                  </a:lnTo>
                  <a:lnTo>
                    <a:pt x="208566" y="15548"/>
                  </a:lnTo>
                  <a:close/>
                  <a:moveTo>
                    <a:pt x="219604" y="16378"/>
                  </a:moveTo>
                  <a:lnTo>
                    <a:pt x="219586" y="16601"/>
                  </a:lnTo>
                  <a:lnTo>
                    <a:pt x="230401" y="17415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50" y="17198"/>
                  </a:moveTo>
                  <a:lnTo>
                    <a:pt x="230632" y="17430"/>
                  </a:lnTo>
                  <a:lnTo>
                    <a:pt x="241447" y="18234"/>
                  </a:lnTo>
                  <a:lnTo>
                    <a:pt x="241463" y="18002"/>
                  </a:lnTo>
                  <a:lnTo>
                    <a:pt x="230650" y="17198"/>
                  </a:lnTo>
                  <a:close/>
                  <a:moveTo>
                    <a:pt x="241695" y="18020"/>
                  </a:moveTo>
                  <a:lnTo>
                    <a:pt x="241678" y="18250"/>
                  </a:lnTo>
                  <a:lnTo>
                    <a:pt x="252492" y="19056"/>
                  </a:lnTo>
                  <a:lnTo>
                    <a:pt x="252508" y="18832"/>
                  </a:lnTo>
                  <a:lnTo>
                    <a:pt x="241695" y="18020"/>
                  </a:lnTo>
                  <a:close/>
                  <a:moveTo>
                    <a:pt x="252731" y="18847"/>
                  </a:moveTo>
                  <a:lnTo>
                    <a:pt x="252715" y="19072"/>
                  </a:lnTo>
                  <a:lnTo>
                    <a:pt x="263528" y="19884"/>
                  </a:lnTo>
                  <a:lnTo>
                    <a:pt x="263554" y="19653"/>
                  </a:lnTo>
                  <a:lnTo>
                    <a:pt x="252731" y="18847"/>
                  </a:lnTo>
                  <a:close/>
                  <a:moveTo>
                    <a:pt x="263777" y="19669"/>
                  </a:moveTo>
                  <a:lnTo>
                    <a:pt x="263761" y="19902"/>
                  </a:lnTo>
                  <a:lnTo>
                    <a:pt x="273290" y="20607"/>
                  </a:lnTo>
                  <a:lnTo>
                    <a:pt x="273314" y="20382"/>
                  </a:lnTo>
                  <a:lnTo>
                    <a:pt x="263777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5"/>
            <p:cNvSpPr/>
            <p:nvPr/>
          </p:nvSpPr>
          <p:spPr>
            <a:xfrm>
              <a:off x="620625" y="27468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0" y="25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5"/>
            <p:cNvSpPr/>
            <p:nvPr/>
          </p:nvSpPr>
          <p:spPr>
            <a:xfrm>
              <a:off x="896525" y="2767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26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5"/>
            <p:cNvSpPr/>
            <p:nvPr/>
          </p:nvSpPr>
          <p:spPr>
            <a:xfrm>
              <a:off x="1172675" y="27881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5"/>
            <p:cNvSpPr/>
            <p:nvPr/>
          </p:nvSpPr>
          <p:spPr>
            <a:xfrm>
              <a:off x="1448800" y="2808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9" y="2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5"/>
            <p:cNvSpPr/>
            <p:nvPr/>
          </p:nvSpPr>
          <p:spPr>
            <a:xfrm>
              <a:off x="1724950" y="28293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1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5"/>
            <p:cNvSpPr/>
            <p:nvPr/>
          </p:nvSpPr>
          <p:spPr>
            <a:xfrm>
              <a:off x="2000900" y="28499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5"/>
            <p:cNvSpPr/>
            <p:nvPr/>
          </p:nvSpPr>
          <p:spPr>
            <a:xfrm>
              <a:off x="2277025" y="2870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5"/>
            <p:cNvSpPr/>
            <p:nvPr/>
          </p:nvSpPr>
          <p:spPr>
            <a:xfrm>
              <a:off x="2553175" y="2891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5"/>
            <p:cNvSpPr/>
            <p:nvPr/>
          </p:nvSpPr>
          <p:spPr>
            <a:xfrm>
              <a:off x="2829125" y="29116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5"/>
            <p:cNvSpPr/>
            <p:nvPr/>
          </p:nvSpPr>
          <p:spPr>
            <a:xfrm>
              <a:off x="3105250" y="2932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5"/>
            <p:cNvSpPr/>
            <p:nvPr/>
          </p:nvSpPr>
          <p:spPr>
            <a:xfrm>
              <a:off x="3381400" y="29529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5"/>
            <p:cNvSpPr/>
            <p:nvPr/>
          </p:nvSpPr>
          <p:spPr>
            <a:xfrm>
              <a:off x="3657550" y="29734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5"/>
            <p:cNvSpPr/>
            <p:nvPr/>
          </p:nvSpPr>
          <p:spPr>
            <a:xfrm>
              <a:off x="3933475" y="29939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5"/>
            <p:cNvSpPr/>
            <p:nvPr/>
          </p:nvSpPr>
          <p:spPr>
            <a:xfrm>
              <a:off x="4209625" y="30147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5"/>
            <p:cNvSpPr/>
            <p:nvPr/>
          </p:nvSpPr>
          <p:spPr>
            <a:xfrm>
              <a:off x="4485775" y="30352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5"/>
            <p:cNvSpPr/>
            <p:nvPr/>
          </p:nvSpPr>
          <p:spPr>
            <a:xfrm>
              <a:off x="4761900" y="30557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5"/>
            <p:cNvSpPr/>
            <p:nvPr/>
          </p:nvSpPr>
          <p:spPr>
            <a:xfrm>
              <a:off x="5037850" y="30764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5"/>
            <p:cNvSpPr/>
            <p:nvPr/>
          </p:nvSpPr>
          <p:spPr>
            <a:xfrm>
              <a:off x="5313975" y="3096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5"/>
            <p:cNvSpPr/>
            <p:nvPr/>
          </p:nvSpPr>
          <p:spPr>
            <a:xfrm>
              <a:off x="5590125" y="3117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5"/>
            <p:cNvSpPr/>
            <p:nvPr/>
          </p:nvSpPr>
          <p:spPr>
            <a:xfrm>
              <a:off x="5866275" y="31382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2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5"/>
            <p:cNvSpPr/>
            <p:nvPr/>
          </p:nvSpPr>
          <p:spPr>
            <a:xfrm>
              <a:off x="6142200" y="3158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5"/>
            <p:cNvSpPr/>
            <p:nvPr/>
          </p:nvSpPr>
          <p:spPr>
            <a:xfrm>
              <a:off x="6418350" y="3179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5"/>
            <p:cNvSpPr/>
            <p:nvPr/>
          </p:nvSpPr>
          <p:spPr>
            <a:xfrm>
              <a:off x="6694500" y="320002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23" y="241"/>
                  </a:lnTo>
                  <a:lnTo>
                    <a:pt x="23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5"/>
            <p:cNvSpPr/>
            <p:nvPr/>
          </p:nvSpPr>
          <p:spPr>
            <a:xfrm>
              <a:off x="6970400" y="32205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5"/>
            <p:cNvSpPr/>
            <p:nvPr/>
          </p:nvSpPr>
          <p:spPr>
            <a:xfrm>
              <a:off x="361650" y="3005125"/>
              <a:ext cx="6832650" cy="515450"/>
            </a:xfrm>
            <a:custGeom>
              <a:avLst/>
              <a:gdLst/>
              <a:ahLst/>
              <a:cxnLst/>
              <a:rect l="l" t="t" r="r" b="b"/>
              <a:pathLst>
                <a:path w="273306" h="20618" extrusionOk="0">
                  <a:moveTo>
                    <a:pt x="19" y="1"/>
                  </a:moveTo>
                  <a:lnTo>
                    <a:pt x="1" y="234"/>
                  </a:lnTo>
                  <a:lnTo>
                    <a:pt x="9530" y="946"/>
                  </a:lnTo>
                  <a:lnTo>
                    <a:pt x="9546" y="715"/>
                  </a:lnTo>
                  <a:lnTo>
                    <a:pt x="19" y="1"/>
                  </a:lnTo>
                  <a:close/>
                  <a:moveTo>
                    <a:pt x="9779" y="731"/>
                  </a:moveTo>
                  <a:lnTo>
                    <a:pt x="9763" y="964"/>
                  </a:lnTo>
                  <a:lnTo>
                    <a:pt x="20575" y="1768"/>
                  </a:lnTo>
                  <a:lnTo>
                    <a:pt x="20591" y="1543"/>
                  </a:lnTo>
                  <a:lnTo>
                    <a:pt x="9779" y="731"/>
                  </a:lnTo>
                  <a:close/>
                  <a:moveTo>
                    <a:pt x="20824" y="1561"/>
                  </a:moveTo>
                  <a:lnTo>
                    <a:pt x="20808" y="1784"/>
                  </a:lnTo>
                  <a:lnTo>
                    <a:pt x="31621" y="2598"/>
                  </a:lnTo>
                  <a:lnTo>
                    <a:pt x="31637" y="2365"/>
                  </a:lnTo>
                  <a:lnTo>
                    <a:pt x="20824" y="1561"/>
                  </a:lnTo>
                  <a:close/>
                  <a:moveTo>
                    <a:pt x="31862" y="2381"/>
                  </a:moveTo>
                  <a:lnTo>
                    <a:pt x="31844" y="2614"/>
                  </a:lnTo>
                  <a:lnTo>
                    <a:pt x="42659" y="3418"/>
                  </a:lnTo>
                  <a:lnTo>
                    <a:pt x="42683" y="3185"/>
                  </a:lnTo>
                  <a:lnTo>
                    <a:pt x="31862" y="2381"/>
                  </a:lnTo>
                  <a:close/>
                  <a:moveTo>
                    <a:pt x="42908" y="3203"/>
                  </a:moveTo>
                  <a:lnTo>
                    <a:pt x="42890" y="3434"/>
                  </a:lnTo>
                  <a:lnTo>
                    <a:pt x="53704" y="4240"/>
                  </a:lnTo>
                  <a:lnTo>
                    <a:pt x="53720" y="4007"/>
                  </a:lnTo>
                  <a:lnTo>
                    <a:pt x="42908" y="3203"/>
                  </a:lnTo>
                  <a:close/>
                  <a:moveTo>
                    <a:pt x="53953" y="4031"/>
                  </a:moveTo>
                  <a:lnTo>
                    <a:pt x="53935" y="4256"/>
                  </a:lnTo>
                  <a:lnTo>
                    <a:pt x="64750" y="5060"/>
                  </a:lnTo>
                  <a:lnTo>
                    <a:pt x="64766" y="4837"/>
                  </a:lnTo>
                  <a:lnTo>
                    <a:pt x="53953" y="4031"/>
                  </a:lnTo>
                  <a:close/>
                  <a:moveTo>
                    <a:pt x="64999" y="4853"/>
                  </a:moveTo>
                  <a:lnTo>
                    <a:pt x="64981" y="5086"/>
                  </a:lnTo>
                  <a:lnTo>
                    <a:pt x="75796" y="5890"/>
                  </a:lnTo>
                  <a:lnTo>
                    <a:pt x="75812" y="5657"/>
                  </a:lnTo>
                  <a:lnTo>
                    <a:pt x="64999" y="4853"/>
                  </a:lnTo>
                  <a:close/>
                  <a:moveTo>
                    <a:pt x="76037" y="5673"/>
                  </a:moveTo>
                  <a:lnTo>
                    <a:pt x="76019" y="5906"/>
                  </a:lnTo>
                  <a:lnTo>
                    <a:pt x="86833" y="6710"/>
                  </a:lnTo>
                  <a:lnTo>
                    <a:pt x="86849" y="6479"/>
                  </a:lnTo>
                  <a:lnTo>
                    <a:pt x="76037" y="5673"/>
                  </a:lnTo>
                  <a:close/>
                  <a:moveTo>
                    <a:pt x="87082" y="6503"/>
                  </a:moveTo>
                  <a:lnTo>
                    <a:pt x="87064" y="6728"/>
                  </a:lnTo>
                  <a:lnTo>
                    <a:pt x="97879" y="7532"/>
                  </a:lnTo>
                  <a:lnTo>
                    <a:pt x="97895" y="7307"/>
                  </a:lnTo>
                  <a:lnTo>
                    <a:pt x="87082" y="6503"/>
                  </a:lnTo>
                  <a:close/>
                  <a:moveTo>
                    <a:pt x="98128" y="7325"/>
                  </a:moveTo>
                  <a:lnTo>
                    <a:pt x="98110" y="7556"/>
                  </a:lnTo>
                  <a:lnTo>
                    <a:pt x="108925" y="8360"/>
                  </a:lnTo>
                  <a:lnTo>
                    <a:pt x="108941" y="8129"/>
                  </a:lnTo>
                  <a:lnTo>
                    <a:pt x="98128" y="7325"/>
                  </a:lnTo>
                  <a:close/>
                  <a:moveTo>
                    <a:pt x="109174" y="8145"/>
                  </a:moveTo>
                  <a:lnTo>
                    <a:pt x="109156" y="8378"/>
                  </a:lnTo>
                  <a:lnTo>
                    <a:pt x="119970" y="9182"/>
                  </a:lnTo>
                  <a:lnTo>
                    <a:pt x="119986" y="8949"/>
                  </a:lnTo>
                  <a:lnTo>
                    <a:pt x="109174" y="8145"/>
                  </a:lnTo>
                  <a:close/>
                  <a:moveTo>
                    <a:pt x="120209" y="8967"/>
                  </a:moveTo>
                  <a:lnTo>
                    <a:pt x="120193" y="9198"/>
                  </a:lnTo>
                  <a:lnTo>
                    <a:pt x="131006" y="10002"/>
                  </a:lnTo>
                  <a:lnTo>
                    <a:pt x="131024" y="9779"/>
                  </a:lnTo>
                  <a:lnTo>
                    <a:pt x="120209" y="8967"/>
                  </a:lnTo>
                  <a:close/>
                  <a:moveTo>
                    <a:pt x="131255" y="9795"/>
                  </a:moveTo>
                  <a:lnTo>
                    <a:pt x="131239" y="10020"/>
                  </a:lnTo>
                  <a:lnTo>
                    <a:pt x="142052" y="10832"/>
                  </a:lnTo>
                  <a:lnTo>
                    <a:pt x="142070" y="10599"/>
                  </a:lnTo>
                  <a:lnTo>
                    <a:pt x="131255" y="9795"/>
                  </a:lnTo>
                  <a:close/>
                  <a:moveTo>
                    <a:pt x="142301" y="10617"/>
                  </a:moveTo>
                  <a:lnTo>
                    <a:pt x="142285" y="10848"/>
                  </a:lnTo>
                  <a:lnTo>
                    <a:pt x="153097" y="11654"/>
                  </a:lnTo>
                  <a:lnTo>
                    <a:pt x="153115" y="11421"/>
                  </a:lnTo>
                  <a:lnTo>
                    <a:pt x="142301" y="10617"/>
                  </a:lnTo>
                  <a:close/>
                  <a:moveTo>
                    <a:pt x="153346" y="11437"/>
                  </a:moveTo>
                  <a:lnTo>
                    <a:pt x="153322" y="11669"/>
                  </a:lnTo>
                  <a:lnTo>
                    <a:pt x="164143" y="12474"/>
                  </a:lnTo>
                  <a:lnTo>
                    <a:pt x="164161" y="12251"/>
                  </a:lnTo>
                  <a:lnTo>
                    <a:pt x="153346" y="11437"/>
                  </a:lnTo>
                  <a:close/>
                  <a:moveTo>
                    <a:pt x="164384" y="12267"/>
                  </a:moveTo>
                  <a:lnTo>
                    <a:pt x="164368" y="12489"/>
                  </a:lnTo>
                  <a:lnTo>
                    <a:pt x="175181" y="13303"/>
                  </a:lnTo>
                  <a:lnTo>
                    <a:pt x="175199" y="13071"/>
                  </a:lnTo>
                  <a:lnTo>
                    <a:pt x="164384" y="12267"/>
                  </a:lnTo>
                  <a:close/>
                  <a:moveTo>
                    <a:pt x="175430" y="13086"/>
                  </a:moveTo>
                  <a:lnTo>
                    <a:pt x="175414" y="13319"/>
                  </a:lnTo>
                  <a:lnTo>
                    <a:pt x="186226" y="14123"/>
                  </a:lnTo>
                  <a:lnTo>
                    <a:pt x="186244" y="13893"/>
                  </a:lnTo>
                  <a:lnTo>
                    <a:pt x="175430" y="13086"/>
                  </a:lnTo>
                  <a:close/>
                  <a:moveTo>
                    <a:pt x="186475" y="13908"/>
                  </a:moveTo>
                  <a:lnTo>
                    <a:pt x="186459" y="14141"/>
                  </a:lnTo>
                  <a:lnTo>
                    <a:pt x="197272" y="14945"/>
                  </a:lnTo>
                  <a:lnTo>
                    <a:pt x="197290" y="14720"/>
                  </a:lnTo>
                  <a:lnTo>
                    <a:pt x="186475" y="13908"/>
                  </a:lnTo>
                  <a:close/>
                  <a:moveTo>
                    <a:pt x="197513" y="14738"/>
                  </a:moveTo>
                  <a:lnTo>
                    <a:pt x="197497" y="14961"/>
                  </a:lnTo>
                  <a:lnTo>
                    <a:pt x="208310" y="15773"/>
                  </a:lnTo>
                  <a:lnTo>
                    <a:pt x="208336" y="15542"/>
                  </a:lnTo>
                  <a:lnTo>
                    <a:pt x="197513" y="14738"/>
                  </a:lnTo>
                  <a:close/>
                  <a:moveTo>
                    <a:pt x="208559" y="15558"/>
                  </a:moveTo>
                  <a:lnTo>
                    <a:pt x="208543" y="15791"/>
                  </a:lnTo>
                  <a:lnTo>
                    <a:pt x="219355" y="16595"/>
                  </a:lnTo>
                  <a:lnTo>
                    <a:pt x="219371" y="16362"/>
                  </a:lnTo>
                  <a:lnTo>
                    <a:pt x="208559" y="15558"/>
                  </a:lnTo>
                  <a:close/>
                  <a:moveTo>
                    <a:pt x="219604" y="16380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2"/>
                  </a:lnTo>
                  <a:lnTo>
                    <a:pt x="219604" y="16380"/>
                  </a:lnTo>
                  <a:close/>
                  <a:moveTo>
                    <a:pt x="230650" y="17208"/>
                  </a:moveTo>
                  <a:lnTo>
                    <a:pt x="230634" y="17433"/>
                  </a:lnTo>
                  <a:lnTo>
                    <a:pt x="241447" y="18245"/>
                  </a:lnTo>
                  <a:lnTo>
                    <a:pt x="241463" y="18012"/>
                  </a:lnTo>
                  <a:lnTo>
                    <a:pt x="230650" y="17208"/>
                  </a:lnTo>
                  <a:close/>
                  <a:moveTo>
                    <a:pt x="241688" y="18030"/>
                  </a:moveTo>
                  <a:lnTo>
                    <a:pt x="241672" y="18261"/>
                  </a:lnTo>
                  <a:lnTo>
                    <a:pt x="252484" y="19067"/>
                  </a:lnTo>
                  <a:lnTo>
                    <a:pt x="252500" y="18834"/>
                  </a:lnTo>
                  <a:lnTo>
                    <a:pt x="241688" y="18030"/>
                  </a:lnTo>
                  <a:close/>
                  <a:moveTo>
                    <a:pt x="252733" y="18850"/>
                  </a:moveTo>
                  <a:lnTo>
                    <a:pt x="252717" y="19083"/>
                  </a:lnTo>
                  <a:lnTo>
                    <a:pt x="263530" y="19887"/>
                  </a:lnTo>
                  <a:lnTo>
                    <a:pt x="263546" y="19664"/>
                  </a:lnTo>
                  <a:lnTo>
                    <a:pt x="252733" y="18850"/>
                  </a:lnTo>
                  <a:close/>
                  <a:moveTo>
                    <a:pt x="263779" y="19680"/>
                  </a:moveTo>
                  <a:lnTo>
                    <a:pt x="263763" y="19903"/>
                  </a:lnTo>
                  <a:lnTo>
                    <a:pt x="273290" y="20617"/>
                  </a:lnTo>
                  <a:lnTo>
                    <a:pt x="273306" y="20385"/>
                  </a:lnTo>
                  <a:lnTo>
                    <a:pt x="263779" y="196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5"/>
            <p:cNvSpPr/>
            <p:nvPr/>
          </p:nvSpPr>
          <p:spPr>
            <a:xfrm>
              <a:off x="599875" y="3023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5"/>
            <p:cNvSpPr/>
            <p:nvPr/>
          </p:nvSpPr>
          <p:spPr>
            <a:xfrm>
              <a:off x="876025" y="30437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5"/>
            <p:cNvSpPr/>
            <p:nvPr/>
          </p:nvSpPr>
          <p:spPr>
            <a:xfrm>
              <a:off x="1152175" y="306425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5"/>
            <p:cNvSpPr/>
            <p:nvPr/>
          </p:nvSpPr>
          <p:spPr>
            <a:xfrm>
              <a:off x="1428100" y="3084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5"/>
            <p:cNvSpPr/>
            <p:nvPr/>
          </p:nvSpPr>
          <p:spPr>
            <a:xfrm>
              <a:off x="1704250" y="31053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5"/>
            <p:cNvSpPr/>
            <p:nvPr/>
          </p:nvSpPr>
          <p:spPr>
            <a:xfrm>
              <a:off x="1980400" y="31260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5"/>
            <p:cNvSpPr/>
            <p:nvPr/>
          </p:nvSpPr>
          <p:spPr>
            <a:xfrm>
              <a:off x="2256525" y="31465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5"/>
            <p:cNvSpPr/>
            <p:nvPr/>
          </p:nvSpPr>
          <p:spPr>
            <a:xfrm>
              <a:off x="2532475" y="31671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5"/>
            <p:cNvSpPr/>
            <p:nvPr/>
          </p:nvSpPr>
          <p:spPr>
            <a:xfrm>
              <a:off x="2808625" y="3187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26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5"/>
            <p:cNvSpPr/>
            <p:nvPr/>
          </p:nvSpPr>
          <p:spPr>
            <a:xfrm>
              <a:off x="3084750" y="3208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5"/>
            <p:cNvSpPr/>
            <p:nvPr/>
          </p:nvSpPr>
          <p:spPr>
            <a:xfrm>
              <a:off x="3360900" y="322882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5"/>
            <p:cNvSpPr/>
            <p:nvPr/>
          </p:nvSpPr>
          <p:spPr>
            <a:xfrm>
              <a:off x="3636800" y="32495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5"/>
            <p:cNvSpPr/>
            <p:nvPr/>
          </p:nvSpPr>
          <p:spPr>
            <a:xfrm>
              <a:off x="3912925" y="3270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5"/>
            <p:cNvSpPr/>
            <p:nvPr/>
          </p:nvSpPr>
          <p:spPr>
            <a:xfrm>
              <a:off x="4189075" y="3290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5"/>
            <p:cNvSpPr/>
            <p:nvPr/>
          </p:nvSpPr>
          <p:spPr>
            <a:xfrm>
              <a:off x="4465225" y="33113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3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5"/>
            <p:cNvSpPr/>
            <p:nvPr/>
          </p:nvSpPr>
          <p:spPr>
            <a:xfrm>
              <a:off x="4741150" y="3331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5"/>
            <p:cNvSpPr/>
            <p:nvPr/>
          </p:nvSpPr>
          <p:spPr>
            <a:xfrm>
              <a:off x="5017300" y="335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5"/>
            <p:cNvSpPr/>
            <p:nvPr/>
          </p:nvSpPr>
          <p:spPr>
            <a:xfrm>
              <a:off x="5293450" y="33731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5"/>
            <p:cNvSpPr/>
            <p:nvPr/>
          </p:nvSpPr>
          <p:spPr>
            <a:xfrm>
              <a:off x="5569375" y="3393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5"/>
            <p:cNvSpPr/>
            <p:nvPr/>
          </p:nvSpPr>
          <p:spPr>
            <a:xfrm>
              <a:off x="5845525" y="3414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5"/>
            <p:cNvSpPr/>
            <p:nvPr/>
          </p:nvSpPr>
          <p:spPr>
            <a:xfrm>
              <a:off x="6121675" y="34349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5"/>
            <p:cNvSpPr/>
            <p:nvPr/>
          </p:nvSpPr>
          <p:spPr>
            <a:xfrm>
              <a:off x="6397800" y="3455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5"/>
            <p:cNvSpPr/>
            <p:nvPr/>
          </p:nvSpPr>
          <p:spPr>
            <a:xfrm>
              <a:off x="6673750" y="34759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5"/>
            <p:cNvSpPr/>
            <p:nvPr/>
          </p:nvSpPr>
          <p:spPr>
            <a:xfrm>
              <a:off x="6949900" y="3496725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5"/>
            <p:cNvSpPr/>
            <p:nvPr/>
          </p:nvSpPr>
          <p:spPr>
            <a:xfrm>
              <a:off x="341150" y="3281275"/>
              <a:ext cx="6832650" cy="515450"/>
            </a:xfrm>
            <a:custGeom>
              <a:avLst/>
              <a:gdLst/>
              <a:ahLst/>
              <a:cxnLst/>
              <a:rect l="l" t="t" r="r" b="b"/>
              <a:pathLst>
                <a:path w="273306" h="20618" extrusionOk="0">
                  <a:moveTo>
                    <a:pt x="17" y="1"/>
                  </a:moveTo>
                  <a:lnTo>
                    <a:pt x="1" y="233"/>
                  </a:lnTo>
                  <a:lnTo>
                    <a:pt x="9528" y="946"/>
                  </a:lnTo>
                  <a:lnTo>
                    <a:pt x="9546" y="715"/>
                  </a:lnTo>
                  <a:lnTo>
                    <a:pt x="17" y="1"/>
                  </a:lnTo>
                  <a:close/>
                  <a:moveTo>
                    <a:pt x="9777" y="731"/>
                  </a:moveTo>
                  <a:lnTo>
                    <a:pt x="9761" y="964"/>
                  </a:lnTo>
                  <a:lnTo>
                    <a:pt x="20573" y="1768"/>
                  </a:lnTo>
                  <a:lnTo>
                    <a:pt x="20591" y="1535"/>
                  </a:lnTo>
                  <a:lnTo>
                    <a:pt x="9777" y="731"/>
                  </a:lnTo>
                  <a:close/>
                  <a:moveTo>
                    <a:pt x="20814" y="1553"/>
                  </a:moveTo>
                  <a:lnTo>
                    <a:pt x="20798" y="1784"/>
                  </a:lnTo>
                  <a:lnTo>
                    <a:pt x="31611" y="2588"/>
                  </a:lnTo>
                  <a:lnTo>
                    <a:pt x="31637" y="2365"/>
                  </a:lnTo>
                  <a:lnTo>
                    <a:pt x="20814" y="1553"/>
                  </a:lnTo>
                  <a:close/>
                  <a:moveTo>
                    <a:pt x="31860" y="2381"/>
                  </a:moveTo>
                  <a:lnTo>
                    <a:pt x="31844" y="2606"/>
                  </a:lnTo>
                  <a:lnTo>
                    <a:pt x="42657" y="3418"/>
                  </a:lnTo>
                  <a:lnTo>
                    <a:pt x="42675" y="3185"/>
                  </a:lnTo>
                  <a:lnTo>
                    <a:pt x="31860" y="2381"/>
                  </a:lnTo>
                  <a:close/>
                  <a:moveTo>
                    <a:pt x="42906" y="3203"/>
                  </a:moveTo>
                  <a:lnTo>
                    <a:pt x="42890" y="3434"/>
                  </a:lnTo>
                  <a:lnTo>
                    <a:pt x="53702" y="4240"/>
                  </a:lnTo>
                  <a:lnTo>
                    <a:pt x="53720" y="4007"/>
                  </a:lnTo>
                  <a:lnTo>
                    <a:pt x="42906" y="3203"/>
                  </a:lnTo>
                  <a:close/>
                  <a:moveTo>
                    <a:pt x="53951" y="4023"/>
                  </a:moveTo>
                  <a:lnTo>
                    <a:pt x="53935" y="4256"/>
                  </a:lnTo>
                  <a:lnTo>
                    <a:pt x="64748" y="5060"/>
                  </a:lnTo>
                  <a:lnTo>
                    <a:pt x="64766" y="4837"/>
                  </a:lnTo>
                  <a:lnTo>
                    <a:pt x="53951" y="4023"/>
                  </a:lnTo>
                  <a:close/>
                  <a:moveTo>
                    <a:pt x="64989" y="4853"/>
                  </a:moveTo>
                  <a:lnTo>
                    <a:pt x="64973" y="5076"/>
                  </a:lnTo>
                  <a:lnTo>
                    <a:pt x="75786" y="5890"/>
                  </a:lnTo>
                  <a:lnTo>
                    <a:pt x="75802" y="5657"/>
                  </a:lnTo>
                  <a:lnTo>
                    <a:pt x="64989" y="4853"/>
                  </a:lnTo>
                  <a:close/>
                  <a:moveTo>
                    <a:pt x="76035" y="5673"/>
                  </a:moveTo>
                  <a:lnTo>
                    <a:pt x="76019" y="5905"/>
                  </a:lnTo>
                  <a:lnTo>
                    <a:pt x="86831" y="6710"/>
                  </a:lnTo>
                  <a:lnTo>
                    <a:pt x="86847" y="6479"/>
                  </a:lnTo>
                  <a:lnTo>
                    <a:pt x="76035" y="5673"/>
                  </a:lnTo>
                  <a:close/>
                  <a:moveTo>
                    <a:pt x="87080" y="6495"/>
                  </a:moveTo>
                  <a:lnTo>
                    <a:pt x="87064" y="6727"/>
                  </a:lnTo>
                  <a:lnTo>
                    <a:pt x="97877" y="7531"/>
                  </a:lnTo>
                  <a:lnTo>
                    <a:pt x="97893" y="7307"/>
                  </a:lnTo>
                  <a:lnTo>
                    <a:pt x="87080" y="6495"/>
                  </a:lnTo>
                  <a:close/>
                  <a:moveTo>
                    <a:pt x="98126" y="7324"/>
                  </a:moveTo>
                  <a:lnTo>
                    <a:pt x="98102" y="7547"/>
                  </a:lnTo>
                  <a:lnTo>
                    <a:pt x="108923" y="8359"/>
                  </a:lnTo>
                  <a:lnTo>
                    <a:pt x="108939" y="8129"/>
                  </a:lnTo>
                  <a:lnTo>
                    <a:pt x="98126" y="7324"/>
                  </a:lnTo>
                  <a:close/>
                  <a:moveTo>
                    <a:pt x="109164" y="8144"/>
                  </a:moveTo>
                  <a:lnTo>
                    <a:pt x="109148" y="8377"/>
                  </a:lnTo>
                  <a:lnTo>
                    <a:pt x="119960" y="9181"/>
                  </a:lnTo>
                  <a:lnTo>
                    <a:pt x="119976" y="8948"/>
                  </a:lnTo>
                  <a:lnTo>
                    <a:pt x="109164" y="8144"/>
                  </a:lnTo>
                  <a:close/>
                  <a:moveTo>
                    <a:pt x="120209" y="8966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2" y="9770"/>
                  </a:lnTo>
                  <a:lnTo>
                    <a:pt x="120209" y="8966"/>
                  </a:lnTo>
                  <a:close/>
                  <a:moveTo>
                    <a:pt x="131255" y="9794"/>
                  </a:moveTo>
                  <a:lnTo>
                    <a:pt x="131239" y="10019"/>
                  </a:lnTo>
                  <a:lnTo>
                    <a:pt x="142052" y="10823"/>
                  </a:lnTo>
                  <a:lnTo>
                    <a:pt x="142068" y="10598"/>
                  </a:lnTo>
                  <a:lnTo>
                    <a:pt x="131255" y="9794"/>
                  </a:lnTo>
                  <a:close/>
                  <a:moveTo>
                    <a:pt x="142293" y="10616"/>
                  </a:moveTo>
                  <a:lnTo>
                    <a:pt x="142275" y="10847"/>
                  </a:lnTo>
                  <a:lnTo>
                    <a:pt x="153097" y="11653"/>
                  </a:lnTo>
                  <a:lnTo>
                    <a:pt x="153113" y="11420"/>
                  </a:lnTo>
                  <a:lnTo>
                    <a:pt x="142293" y="10616"/>
                  </a:lnTo>
                  <a:close/>
                  <a:moveTo>
                    <a:pt x="153338" y="11436"/>
                  </a:moveTo>
                  <a:lnTo>
                    <a:pt x="153320" y="11669"/>
                  </a:lnTo>
                  <a:lnTo>
                    <a:pt x="164135" y="12473"/>
                  </a:lnTo>
                  <a:lnTo>
                    <a:pt x="164151" y="12240"/>
                  </a:lnTo>
                  <a:lnTo>
                    <a:pt x="153338" y="11436"/>
                  </a:lnTo>
                  <a:close/>
                  <a:moveTo>
                    <a:pt x="164384" y="12266"/>
                  </a:moveTo>
                  <a:lnTo>
                    <a:pt x="164366" y="12489"/>
                  </a:lnTo>
                  <a:lnTo>
                    <a:pt x="175181" y="13295"/>
                  </a:lnTo>
                  <a:lnTo>
                    <a:pt x="175197" y="13070"/>
                  </a:lnTo>
                  <a:lnTo>
                    <a:pt x="164384" y="12266"/>
                  </a:lnTo>
                  <a:close/>
                  <a:moveTo>
                    <a:pt x="175430" y="13086"/>
                  </a:moveTo>
                  <a:lnTo>
                    <a:pt x="175412" y="13319"/>
                  </a:lnTo>
                  <a:lnTo>
                    <a:pt x="186226" y="14123"/>
                  </a:lnTo>
                  <a:lnTo>
                    <a:pt x="186242" y="13892"/>
                  </a:lnTo>
                  <a:lnTo>
                    <a:pt x="175430" y="13086"/>
                  </a:lnTo>
                  <a:close/>
                  <a:moveTo>
                    <a:pt x="186467" y="13908"/>
                  </a:moveTo>
                  <a:lnTo>
                    <a:pt x="186449" y="14141"/>
                  </a:lnTo>
                  <a:lnTo>
                    <a:pt x="197264" y="14945"/>
                  </a:lnTo>
                  <a:lnTo>
                    <a:pt x="197288" y="14712"/>
                  </a:lnTo>
                  <a:lnTo>
                    <a:pt x="186467" y="13908"/>
                  </a:lnTo>
                  <a:close/>
                  <a:moveTo>
                    <a:pt x="197513" y="14738"/>
                  </a:moveTo>
                  <a:lnTo>
                    <a:pt x="197495" y="14961"/>
                  </a:lnTo>
                  <a:lnTo>
                    <a:pt x="208310" y="15765"/>
                  </a:lnTo>
                  <a:lnTo>
                    <a:pt x="208326" y="15542"/>
                  </a:lnTo>
                  <a:lnTo>
                    <a:pt x="197513" y="14738"/>
                  </a:lnTo>
                  <a:close/>
                  <a:moveTo>
                    <a:pt x="208559" y="15558"/>
                  </a:moveTo>
                  <a:lnTo>
                    <a:pt x="208541" y="15783"/>
                  </a:lnTo>
                  <a:lnTo>
                    <a:pt x="219355" y="16595"/>
                  </a:lnTo>
                  <a:lnTo>
                    <a:pt x="219371" y="16362"/>
                  </a:lnTo>
                  <a:lnTo>
                    <a:pt x="208559" y="15558"/>
                  </a:lnTo>
                  <a:close/>
                  <a:moveTo>
                    <a:pt x="219604" y="16380"/>
                  </a:moveTo>
                  <a:lnTo>
                    <a:pt x="219586" y="16611"/>
                  </a:lnTo>
                  <a:lnTo>
                    <a:pt x="230401" y="17415"/>
                  </a:lnTo>
                  <a:lnTo>
                    <a:pt x="230417" y="17184"/>
                  </a:lnTo>
                  <a:lnTo>
                    <a:pt x="219604" y="16380"/>
                  </a:lnTo>
                  <a:close/>
                  <a:moveTo>
                    <a:pt x="230640" y="17200"/>
                  </a:moveTo>
                  <a:lnTo>
                    <a:pt x="230624" y="17433"/>
                  </a:lnTo>
                  <a:lnTo>
                    <a:pt x="241437" y="18237"/>
                  </a:lnTo>
                  <a:lnTo>
                    <a:pt x="241455" y="18012"/>
                  </a:lnTo>
                  <a:lnTo>
                    <a:pt x="230640" y="17200"/>
                  </a:lnTo>
                  <a:close/>
                  <a:moveTo>
                    <a:pt x="241686" y="18030"/>
                  </a:moveTo>
                  <a:lnTo>
                    <a:pt x="241670" y="18253"/>
                  </a:lnTo>
                  <a:lnTo>
                    <a:pt x="252482" y="19067"/>
                  </a:lnTo>
                  <a:lnTo>
                    <a:pt x="252500" y="18834"/>
                  </a:lnTo>
                  <a:lnTo>
                    <a:pt x="241686" y="18030"/>
                  </a:lnTo>
                  <a:close/>
                  <a:moveTo>
                    <a:pt x="252731" y="18850"/>
                  </a:moveTo>
                  <a:lnTo>
                    <a:pt x="252715" y="19083"/>
                  </a:lnTo>
                  <a:lnTo>
                    <a:pt x="263528" y="1988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77" y="19672"/>
                  </a:moveTo>
                  <a:lnTo>
                    <a:pt x="263753" y="19903"/>
                  </a:lnTo>
                  <a:lnTo>
                    <a:pt x="273290" y="20617"/>
                  </a:lnTo>
                  <a:lnTo>
                    <a:pt x="273306" y="20384"/>
                  </a:lnTo>
                  <a:lnTo>
                    <a:pt x="263777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5"/>
            <p:cNvSpPr/>
            <p:nvPr/>
          </p:nvSpPr>
          <p:spPr>
            <a:xfrm>
              <a:off x="579325" y="32991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5"/>
            <p:cNvSpPr/>
            <p:nvPr/>
          </p:nvSpPr>
          <p:spPr>
            <a:xfrm>
              <a:off x="855475" y="3319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5"/>
            <p:cNvSpPr/>
            <p:nvPr/>
          </p:nvSpPr>
          <p:spPr>
            <a:xfrm>
              <a:off x="1131425" y="33403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6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5"/>
            <p:cNvSpPr/>
            <p:nvPr/>
          </p:nvSpPr>
          <p:spPr>
            <a:xfrm>
              <a:off x="1407550" y="3360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5"/>
            <p:cNvSpPr/>
            <p:nvPr/>
          </p:nvSpPr>
          <p:spPr>
            <a:xfrm>
              <a:off x="1683700" y="3381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5"/>
            <p:cNvSpPr/>
            <p:nvPr/>
          </p:nvSpPr>
          <p:spPr>
            <a:xfrm>
              <a:off x="1959850" y="34021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4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5"/>
            <p:cNvSpPr/>
            <p:nvPr/>
          </p:nvSpPr>
          <p:spPr>
            <a:xfrm>
              <a:off x="2235775" y="3422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5"/>
            <p:cNvSpPr/>
            <p:nvPr/>
          </p:nvSpPr>
          <p:spPr>
            <a:xfrm>
              <a:off x="2511925" y="3443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5"/>
            <p:cNvSpPr/>
            <p:nvPr/>
          </p:nvSpPr>
          <p:spPr>
            <a:xfrm>
              <a:off x="2788075" y="34639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9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5"/>
            <p:cNvSpPr/>
            <p:nvPr/>
          </p:nvSpPr>
          <p:spPr>
            <a:xfrm>
              <a:off x="3064200" y="34844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5"/>
            <p:cNvSpPr/>
            <p:nvPr/>
          </p:nvSpPr>
          <p:spPr>
            <a:xfrm>
              <a:off x="3340150" y="3504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5"/>
            <p:cNvSpPr/>
            <p:nvPr/>
          </p:nvSpPr>
          <p:spPr>
            <a:xfrm>
              <a:off x="3616300" y="3525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5"/>
            <p:cNvSpPr/>
            <p:nvPr/>
          </p:nvSpPr>
          <p:spPr>
            <a:xfrm>
              <a:off x="3892425" y="35462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9"/>
                  </a:lnTo>
                  <a:lnTo>
                    <a:pt x="242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15"/>
            <p:cNvSpPr/>
            <p:nvPr/>
          </p:nvSpPr>
          <p:spPr>
            <a:xfrm>
              <a:off x="4168575" y="35667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15"/>
            <p:cNvSpPr/>
            <p:nvPr/>
          </p:nvSpPr>
          <p:spPr>
            <a:xfrm>
              <a:off x="4444525" y="35872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5"/>
            <p:cNvSpPr/>
            <p:nvPr/>
          </p:nvSpPr>
          <p:spPr>
            <a:xfrm>
              <a:off x="4720650" y="36080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5"/>
            <p:cNvSpPr/>
            <p:nvPr/>
          </p:nvSpPr>
          <p:spPr>
            <a:xfrm>
              <a:off x="4996800" y="36285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5"/>
            <p:cNvSpPr/>
            <p:nvPr/>
          </p:nvSpPr>
          <p:spPr>
            <a:xfrm>
              <a:off x="5272750" y="36490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24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5"/>
            <p:cNvSpPr/>
            <p:nvPr/>
          </p:nvSpPr>
          <p:spPr>
            <a:xfrm>
              <a:off x="5548875" y="36698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2" y="241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5"/>
            <p:cNvSpPr/>
            <p:nvPr/>
          </p:nvSpPr>
          <p:spPr>
            <a:xfrm>
              <a:off x="5825025" y="3690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5"/>
            <p:cNvSpPr/>
            <p:nvPr/>
          </p:nvSpPr>
          <p:spPr>
            <a:xfrm>
              <a:off x="6101175" y="3710850"/>
              <a:ext cx="5975" cy="6250"/>
            </a:xfrm>
            <a:custGeom>
              <a:avLst/>
              <a:gdLst/>
              <a:ahLst/>
              <a:cxnLst/>
              <a:rect l="l" t="t" r="r" b="b"/>
              <a:pathLst>
                <a:path w="23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3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5"/>
            <p:cNvSpPr/>
            <p:nvPr/>
          </p:nvSpPr>
          <p:spPr>
            <a:xfrm>
              <a:off x="6377050" y="3731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5"/>
            <p:cNvSpPr/>
            <p:nvPr/>
          </p:nvSpPr>
          <p:spPr>
            <a:xfrm>
              <a:off x="6653200" y="3752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5"/>
            <p:cNvSpPr/>
            <p:nvPr/>
          </p:nvSpPr>
          <p:spPr>
            <a:xfrm>
              <a:off x="6929350" y="37726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15"/>
            <p:cNvSpPr/>
            <p:nvPr/>
          </p:nvSpPr>
          <p:spPr>
            <a:xfrm>
              <a:off x="320400" y="3557425"/>
              <a:ext cx="6832850" cy="515425"/>
            </a:xfrm>
            <a:custGeom>
              <a:avLst/>
              <a:gdLst/>
              <a:ahLst/>
              <a:cxnLst/>
              <a:rect l="l" t="t" r="r" b="b"/>
              <a:pathLst>
                <a:path w="273314" h="20617" extrusionOk="0">
                  <a:moveTo>
                    <a:pt x="19" y="0"/>
                  </a:moveTo>
                  <a:lnTo>
                    <a:pt x="1" y="233"/>
                  </a:lnTo>
                  <a:lnTo>
                    <a:pt x="9538" y="938"/>
                  </a:lnTo>
                  <a:lnTo>
                    <a:pt x="9554" y="715"/>
                  </a:lnTo>
                  <a:lnTo>
                    <a:pt x="19" y="0"/>
                  </a:lnTo>
                  <a:close/>
                  <a:moveTo>
                    <a:pt x="9779" y="731"/>
                  </a:moveTo>
                  <a:lnTo>
                    <a:pt x="9761" y="955"/>
                  </a:lnTo>
                  <a:lnTo>
                    <a:pt x="20576" y="1767"/>
                  </a:lnTo>
                  <a:lnTo>
                    <a:pt x="20591" y="1535"/>
                  </a:lnTo>
                  <a:lnTo>
                    <a:pt x="9779" y="731"/>
                  </a:lnTo>
                  <a:close/>
                  <a:moveTo>
                    <a:pt x="20824" y="1553"/>
                  </a:moveTo>
                  <a:lnTo>
                    <a:pt x="20806" y="1783"/>
                  </a:lnTo>
                  <a:lnTo>
                    <a:pt x="31621" y="2587"/>
                  </a:lnTo>
                  <a:lnTo>
                    <a:pt x="31637" y="2357"/>
                  </a:lnTo>
                  <a:lnTo>
                    <a:pt x="20824" y="1553"/>
                  </a:lnTo>
                  <a:close/>
                  <a:moveTo>
                    <a:pt x="31870" y="2372"/>
                  </a:moveTo>
                  <a:lnTo>
                    <a:pt x="31852" y="2605"/>
                  </a:lnTo>
                  <a:lnTo>
                    <a:pt x="42667" y="3409"/>
                  </a:lnTo>
                  <a:lnTo>
                    <a:pt x="42683" y="3184"/>
                  </a:lnTo>
                  <a:lnTo>
                    <a:pt x="31870" y="2372"/>
                  </a:lnTo>
                  <a:close/>
                  <a:moveTo>
                    <a:pt x="42916" y="3202"/>
                  </a:moveTo>
                  <a:lnTo>
                    <a:pt x="42898" y="3425"/>
                  </a:lnTo>
                  <a:lnTo>
                    <a:pt x="53713" y="4239"/>
                  </a:lnTo>
                  <a:lnTo>
                    <a:pt x="53728" y="4006"/>
                  </a:lnTo>
                  <a:lnTo>
                    <a:pt x="42916" y="3202"/>
                  </a:lnTo>
                  <a:close/>
                  <a:moveTo>
                    <a:pt x="53953" y="4022"/>
                  </a:moveTo>
                  <a:lnTo>
                    <a:pt x="53935" y="4255"/>
                  </a:lnTo>
                  <a:lnTo>
                    <a:pt x="64750" y="5059"/>
                  </a:lnTo>
                  <a:lnTo>
                    <a:pt x="64766" y="4826"/>
                  </a:lnTo>
                  <a:lnTo>
                    <a:pt x="53953" y="4022"/>
                  </a:lnTo>
                  <a:close/>
                  <a:moveTo>
                    <a:pt x="64999" y="4844"/>
                  </a:moveTo>
                  <a:lnTo>
                    <a:pt x="64981" y="5075"/>
                  </a:lnTo>
                  <a:lnTo>
                    <a:pt x="75796" y="5881"/>
                  </a:lnTo>
                  <a:lnTo>
                    <a:pt x="75812" y="5656"/>
                  </a:lnTo>
                  <a:lnTo>
                    <a:pt x="64999" y="4844"/>
                  </a:lnTo>
                  <a:close/>
                  <a:moveTo>
                    <a:pt x="76045" y="5672"/>
                  </a:moveTo>
                  <a:lnTo>
                    <a:pt x="76027" y="5897"/>
                  </a:lnTo>
                  <a:lnTo>
                    <a:pt x="86842" y="6709"/>
                  </a:lnTo>
                  <a:lnTo>
                    <a:pt x="86857" y="6478"/>
                  </a:lnTo>
                  <a:lnTo>
                    <a:pt x="76045" y="5672"/>
                  </a:lnTo>
                  <a:close/>
                  <a:moveTo>
                    <a:pt x="87090" y="6494"/>
                  </a:moveTo>
                  <a:lnTo>
                    <a:pt x="87064" y="6727"/>
                  </a:lnTo>
                  <a:lnTo>
                    <a:pt x="97887" y="7531"/>
                  </a:lnTo>
                  <a:lnTo>
                    <a:pt x="97903" y="7298"/>
                  </a:lnTo>
                  <a:lnTo>
                    <a:pt x="87090" y="6494"/>
                  </a:lnTo>
                  <a:close/>
                  <a:moveTo>
                    <a:pt x="98126" y="7314"/>
                  </a:moveTo>
                  <a:lnTo>
                    <a:pt x="98110" y="7547"/>
                  </a:lnTo>
                  <a:lnTo>
                    <a:pt x="108923" y="8351"/>
                  </a:lnTo>
                  <a:lnTo>
                    <a:pt x="108941" y="8128"/>
                  </a:lnTo>
                  <a:lnTo>
                    <a:pt x="98126" y="7314"/>
                  </a:lnTo>
                  <a:close/>
                  <a:moveTo>
                    <a:pt x="109172" y="8144"/>
                  </a:moveTo>
                  <a:lnTo>
                    <a:pt x="109156" y="8369"/>
                  </a:lnTo>
                  <a:lnTo>
                    <a:pt x="119969" y="9181"/>
                  </a:lnTo>
                  <a:lnTo>
                    <a:pt x="119986" y="8948"/>
                  </a:lnTo>
                  <a:lnTo>
                    <a:pt x="109172" y="8144"/>
                  </a:lnTo>
                  <a:close/>
                  <a:moveTo>
                    <a:pt x="120217" y="8966"/>
                  </a:moveTo>
                  <a:lnTo>
                    <a:pt x="120201" y="9197"/>
                  </a:lnTo>
                  <a:lnTo>
                    <a:pt x="131014" y="10001"/>
                  </a:lnTo>
                  <a:lnTo>
                    <a:pt x="131032" y="9770"/>
                  </a:lnTo>
                  <a:lnTo>
                    <a:pt x="120217" y="8966"/>
                  </a:lnTo>
                  <a:close/>
                  <a:moveTo>
                    <a:pt x="131255" y="9786"/>
                  </a:moveTo>
                  <a:lnTo>
                    <a:pt x="131239" y="10019"/>
                  </a:lnTo>
                  <a:lnTo>
                    <a:pt x="142052" y="10823"/>
                  </a:lnTo>
                  <a:lnTo>
                    <a:pt x="142078" y="10598"/>
                  </a:lnTo>
                  <a:lnTo>
                    <a:pt x="131255" y="9786"/>
                  </a:lnTo>
                  <a:close/>
                  <a:moveTo>
                    <a:pt x="142301" y="10616"/>
                  </a:moveTo>
                  <a:lnTo>
                    <a:pt x="142285" y="10839"/>
                  </a:lnTo>
                  <a:lnTo>
                    <a:pt x="153098" y="11653"/>
                  </a:lnTo>
                  <a:lnTo>
                    <a:pt x="153115" y="11420"/>
                  </a:lnTo>
                  <a:lnTo>
                    <a:pt x="142301" y="10616"/>
                  </a:lnTo>
                  <a:close/>
                  <a:moveTo>
                    <a:pt x="153346" y="11436"/>
                  </a:moveTo>
                  <a:lnTo>
                    <a:pt x="153330" y="11669"/>
                  </a:lnTo>
                  <a:lnTo>
                    <a:pt x="164143" y="12473"/>
                  </a:lnTo>
                  <a:lnTo>
                    <a:pt x="164161" y="12240"/>
                  </a:lnTo>
                  <a:lnTo>
                    <a:pt x="153346" y="11436"/>
                  </a:lnTo>
                  <a:close/>
                  <a:moveTo>
                    <a:pt x="164392" y="12258"/>
                  </a:moveTo>
                  <a:lnTo>
                    <a:pt x="164376" y="12489"/>
                  </a:lnTo>
                  <a:lnTo>
                    <a:pt x="175189" y="13295"/>
                  </a:lnTo>
                  <a:lnTo>
                    <a:pt x="175207" y="13070"/>
                  </a:lnTo>
                  <a:lnTo>
                    <a:pt x="164392" y="12258"/>
                  </a:lnTo>
                  <a:close/>
                  <a:moveTo>
                    <a:pt x="175430" y="13086"/>
                  </a:moveTo>
                  <a:lnTo>
                    <a:pt x="175414" y="13311"/>
                  </a:lnTo>
                  <a:lnTo>
                    <a:pt x="186227" y="14123"/>
                  </a:lnTo>
                  <a:lnTo>
                    <a:pt x="186242" y="13892"/>
                  </a:lnTo>
                  <a:lnTo>
                    <a:pt x="175430" y="13086"/>
                  </a:lnTo>
                  <a:close/>
                  <a:moveTo>
                    <a:pt x="186475" y="13908"/>
                  </a:moveTo>
                  <a:lnTo>
                    <a:pt x="186459" y="14141"/>
                  </a:lnTo>
                  <a:lnTo>
                    <a:pt x="197272" y="14945"/>
                  </a:lnTo>
                  <a:lnTo>
                    <a:pt x="197288" y="14712"/>
                  </a:lnTo>
                  <a:lnTo>
                    <a:pt x="186475" y="13908"/>
                  </a:lnTo>
                  <a:close/>
                  <a:moveTo>
                    <a:pt x="197521" y="14728"/>
                  </a:moveTo>
                  <a:lnTo>
                    <a:pt x="197505" y="14960"/>
                  </a:lnTo>
                  <a:lnTo>
                    <a:pt x="208318" y="15765"/>
                  </a:lnTo>
                  <a:lnTo>
                    <a:pt x="208334" y="15542"/>
                  </a:lnTo>
                  <a:lnTo>
                    <a:pt x="197521" y="14728"/>
                  </a:lnTo>
                  <a:close/>
                  <a:moveTo>
                    <a:pt x="208567" y="15558"/>
                  </a:moveTo>
                  <a:lnTo>
                    <a:pt x="208543" y="15782"/>
                  </a:lnTo>
                  <a:lnTo>
                    <a:pt x="219363" y="16586"/>
                  </a:lnTo>
                  <a:lnTo>
                    <a:pt x="219379" y="16362"/>
                  </a:lnTo>
                  <a:lnTo>
                    <a:pt x="208567" y="15558"/>
                  </a:lnTo>
                  <a:close/>
                  <a:moveTo>
                    <a:pt x="219604" y="16379"/>
                  </a:moveTo>
                  <a:lnTo>
                    <a:pt x="219588" y="16610"/>
                  </a:lnTo>
                  <a:lnTo>
                    <a:pt x="230401" y="17414"/>
                  </a:lnTo>
                  <a:lnTo>
                    <a:pt x="230417" y="17184"/>
                  </a:lnTo>
                  <a:lnTo>
                    <a:pt x="219604" y="16379"/>
                  </a:lnTo>
                  <a:close/>
                  <a:moveTo>
                    <a:pt x="230650" y="17199"/>
                  </a:moveTo>
                  <a:lnTo>
                    <a:pt x="230634" y="17432"/>
                  </a:lnTo>
                  <a:lnTo>
                    <a:pt x="241447" y="18236"/>
                  </a:lnTo>
                  <a:lnTo>
                    <a:pt x="241463" y="18004"/>
                  </a:lnTo>
                  <a:lnTo>
                    <a:pt x="230650" y="17199"/>
                  </a:lnTo>
                  <a:close/>
                  <a:moveTo>
                    <a:pt x="241696" y="18029"/>
                  </a:moveTo>
                  <a:lnTo>
                    <a:pt x="241680" y="18252"/>
                  </a:lnTo>
                  <a:lnTo>
                    <a:pt x="252492" y="19056"/>
                  </a:lnTo>
                  <a:lnTo>
                    <a:pt x="252508" y="18833"/>
                  </a:lnTo>
                  <a:lnTo>
                    <a:pt x="241696" y="18029"/>
                  </a:lnTo>
                  <a:close/>
                  <a:moveTo>
                    <a:pt x="252741" y="18849"/>
                  </a:moveTo>
                  <a:lnTo>
                    <a:pt x="252715" y="19082"/>
                  </a:lnTo>
                  <a:lnTo>
                    <a:pt x="263530" y="19886"/>
                  </a:lnTo>
                  <a:lnTo>
                    <a:pt x="263554" y="19653"/>
                  </a:lnTo>
                  <a:lnTo>
                    <a:pt x="252741" y="18849"/>
                  </a:lnTo>
                  <a:close/>
                  <a:moveTo>
                    <a:pt x="263779" y="19671"/>
                  </a:moveTo>
                  <a:lnTo>
                    <a:pt x="263761" y="19902"/>
                  </a:lnTo>
                  <a:lnTo>
                    <a:pt x="273298" y="20617"/>
                  </a:lnTo>
                  <a:lnTo>
                    <a:pt x="273314" y="20384"/>
                  </a:lnTo>
                  <a:lnTo>
                    <a:pt x="263779" y="196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15"/>
            <p:cNvSpPr/>
            <p:nvPr/>
          </p:nvSpPr>
          <p:spPr>
            <a:xfrm>
              <a:off x="558825" y="357527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15"/>
            <p:cNvSpPr/>
            <p:nvPr/>
          </p:nvSpPr>
          <p:spPr>
            <a:xfrm>
              <a:off x="834775" y="3595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15"/>
            <p:cNvSpPr/>
            <p:nvPr/>
          </p:nvSpPr>
          <p:spPr>
            <a:xfrm>
              <a:off x="1110925" y="36163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15"/>
            <p:cNvSpPr/>
            <p:nvPr/>
          </p:nvSpPr>
          <p:spPr>
            <a:xfrm>
              <a:off x="1387050" y="36370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15"/>
            <p:cNvSpPr/>
            <p:nvPr/>
          </p:nvSpPr>
          <p:spPr>
            <a:xfrm>
              <a:off x="1663200" y="36575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1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15"/>
            <p:cNvSpPr/>
            <p:nvPr/>
          </p:nvSpPr>
          <p:spPr>
            <a:xfrm>
              <a:off x="1939150" y="36780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15"/>
            <p:cNvSpPr/>
            <p:nvPr/>
          </p:nvSpPr>
          <p:spPr>
            <a:xfrm>
              <a:off x="2215275" y="36988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15"/>
            <p:cNvSpPr/>
            <p:nvPr/>
          </p:nvSpPr>
          <p:spPr>
            <a:xfrm>
              <a:off x="2491425" y="37193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1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15"/>
            <p:cNvSpPr/>
            <p:nvPr/>
          </p:nvSpPr>
          <p:spPr>
            <a:xfrm>
              <a:off x="2767575" y="3739875"/>
              <a:ext cx="5975" cy="6225"/>
            </a:xfrm>
            <a:custGeom>
              <a:avLst/>
              <a:gdLst/>
              <a:ahLst/>
              <a:cxnLst/>
              <a:rect l="l" t="t" r="r" b="b"/>
              <a:pathLst>
                <a:path w="23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3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15"/>
            <p:cNvSpPr/>
            <p:nvPr/>
          </p:nvSpPr>
          <p:spPr>
            <a:xfrm>
              <a:off x="3043450" y="37606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15"/>
            <p:cNvSpPr/>
            <p:nvPr/>
          </p:nvSpPr>
          <p:spPr>
            <a:xfrm>
              <a:off x="3319600" y="37811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15"/>
            <p:cNvSpPr/>
            <p:nvPr/>
          </p:nvSpPr>
          <p:spPr>
            <a:xfrm>
              <a:off x="3595750" y="3801675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15"/>
            <p:cNvSpPr/>
            <p:nvPr/>
          </p:nvSpPr>
          <p:spPr>
            <a:xfrm>
              <a:off x="3871675" y="3822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15"/>
            <p:cNvSpPr/>
            <p:nvPr/>
          </p:nvSpPr>
          <p:spPr>
            <a:xfrm>
              <a:off x="4147825" y="3842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15"/>
            <p:cNvSpPr/>
            <p:nvPr/>
          </p:nvSpPr>
          <p:spPr>
            <a:xfrm>
              <a:off x="4423975" y="38634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15"/>
            <p:cNvSpPr/>
            <p:nvPr/>
          </p:nvSpPr>
          <p:spPr>
            <a:xfrm>
              <a:off x="4700100" y="3884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26" y="242"/>
                  </a:lnTo>
                  <a:lnTo>
                    <a:pt x="242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15"/>
            <p:cNvSpPr/>
            <p:nvPr/>
          </p:nvSpPr>
          <p:spPr>
            <a:xfrm>
              <a:off x="4976050" y="39047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15"/>
            <p:cNvSpPr/>
            <p:nvPr/>
          </p:nvSpPr>
          <p:spPr>
            <a:xfrm>
              <a:off x="5252200" y="39252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15"/>
            <p:cNvSpPr/>
            <p:nvPr/>
          </p:nvSpPr>
          <p:spPr>
            <a:xfrm>
              <a:off x="5528325" y="39459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6" y="241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15"/>
            <p:cNvSpPr/>
            <p:nvPr/>
          </p:nvSpPr>
          <p:spPr>
            <a:xfrm>
              <a:off x="5804475" y="39664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25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15"/>
            <p:cNvSpPr/>
            <p:nvPr/>
          </p:nvSpPr>
          <p:spPr>
            <a:xfrm>
              <a:off x="6080425" y="39870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15"/>
            <p:cNvSpPr/>
            <p:nvPr/>
          </p:nvSpPr>
          <p:spPr>
            <a:xfrm>
              <a:off x="6356550" y="4007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2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15"/>
            <p:cNvSpPr/>
            <p:nvPr/>
          </p:nvSpPr>
          <p:spPr>
            <a:xfrm>
              <a:off x="6632700" y="40282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5"/>
            <p:cNvSpPr/>
            <p:nvPr/>
          </p:nvSpPr>
          <p:spPr>
            <a:xfrm>
              <a:off x="6908650" y="40487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5"/>
            <p:cNvSpPr/>
            <p:nvPr/>
          </p:nvSpPr>
          <p:spPr>
            <a:xfrm>
              <a:off x="299900" y="3833550"/>
              <a:ext cx="6832675" cy="515250"/>
            </a:xfrm>
            <a:custGeom>
              <a:avLst/>
              <a:gdLst/>
              <a:ahLst/>
              <a:cxnLst/>
              <a:rect l="l" t="t" r="r" b="b"/>
              <a:pathLst>
                <a:path w="273307" h="20610" extrusionOk="0">
                  <a:moveTo>
                    <a:pt x="17" y="1"/>
                  </a:moveTo>
                  <a:lnTo>
                    <a:pt x="1" y="226"/>
                  </a:lnTo>
                  <a:lnTo>
                    <a:pt x="9528" y="938"/>
                  </a:lnTo>
                  <a:lnTo>
                    <a:pt x="9546" y="707"/>
                  </a:lnTo>
                  <a:lnTo>
                    <a:pt x="17" y="1"/>
                  </a:lnTo>
                  <a:close/>
                  <a:moveTo>
                    <a:pt x="9777" y="723"/>
                  </a:moveTo>
                  <a:lnTo>
                    <a:pt x="9761" y="956"/>
                  </a:lnTo>
                  <a:lnTo>
                    <a:pt x="20574" y="1760"/>
                  </a:lnTo>
                  <a:lnTo>
                    <a:pt x="20592" y="1535"/>
                  </a:lnTo>
                  <a:lnTo>
                    <a:pt x="9777" y="723"/>
                  </a:lnTo>
                  <a:close/>
                  <a:moveTo>
                    <a:pt x="20822" y="1553"/>
                  </a:moveTo>
                  <a:lnTo>
                    <a:pt x="20806" y="1776"/>
                  </a:lnTo>
                  <a:lnTo>
                    <a:pt x="31619" y="2588"/>
                  </a:lnTo>
                  <a:lnTo>
                    <a:pt x="31637" y="2357"/>
                  </a:lnTo>
                  <a:lnTo>
                    <a:pt x="20822" y="1553"/>
                  </a:lnTo>
                  <a:close/>
                  <a:moveTo>
                    <a:pt x="31868" y="2373"/>
                  </a:moveTo>
                  <a:lnTo>
                    <a:pt x="31844" y="2606"/>
                  </a:lnTo>
                  <a:lnTo>
                    <a:pt x="42665" y="3410"/>
                  </a:lnTo>
                  <a:lnTo>
                    <a:pt x="42683" y="3177"/>
                  </a:lnTo>
                  <a:lnTo>
                    <a:pt x="31868" y="2373"/>
                  </a:lnTo>
                  <a:close/>
                  <a:moveTo>
                    <a:pt x="42906" y="3195"/>
                  </a:moveTo>
                  <a:lnTo>
                    <a:pt x="42890" y="3426"/>
                  </a:lnTo>
                  <a:lnTo>
                    <a:pt x="53703" y="4230"/>
                  </a:lnTo>
                  <a:lnTo>
                    <a:pt x="53719" y="4007"/>
                  </a:lnTo>
                  <a:lnTo>
                    <a:pt x="42906" y="3195"/>
                  </a:lnTo>
                  <a:close/>
                  <a:moveTo>
                    <a:pt x="53951" y="4023"/>
                  </a:moveTo>
                  <a:lnTo>
                    <a:pt x="53935" y="4248"/>
                  </a:lnTo>
                  <a:lnTo>
                    <a:pt x="64748" y="5060"/>
                  </a:lnTo>
                  <a:lnTo>
                    <a:pt x="64764" y="4827"/>
                  </a:lnTo>
                  <a:lnTo>
                    <a:pt x="53951" y="4023"/>
                  </a:lnTo>
                  <a:close/>
                  <a:moveTo>
                    <a:pt x="64997" y="4845"/>
                  </a:moveTo>
                  <a:lnTo>
                    <a:pt x="64981" y="5076"/>
                  </a:lnTo>
                  <a:lnTo>
                    <a:pt x="75794" y="5882"/>
                  </a:lnTo>
                  <a:lnTo>
                    <a:pt x="75810" y="5649"/>
                  </a:lnTo>
                  <a:lnTo>
                    <a:pt x="64997" y="4845"/>
                  </a:lnTo>
                  <a:close/>
                  <a:moveTo>
                    <a:pt x="76035" y="5665"/>
                  </a:moveTo>
                  <a:lnTo>
                    <a:pt x="76019" y="5898"/>
                  </a:lnTo>
                  <a:lnTo>
                    <a:pt x="86832" y="6702"/>
                  </a:lnTo>
                  <a:lnTo>
                    <a:pt x="86855" y="6479"/>
                  </a:lnTo>
                  <a:lnTo>
                    <a:pt x="76035" y="5665"/>
                  </a:lnTo>
                  <a:close/>
                  <a:moveTo>
                    <a:pt x="87080" y="6495"/>
                  </a:moveTo>
                  <a:lnTo>
                    <a:pt x="87064" y="6718"/>
                  </a:lnTo>
                  <a:lnTo>
                    <a:pt x="97877" y="7532"/>
                  </a:lnTo>
                  <a:lnTo>
                    <a:pt x="97893" y="7299"/>
                  </a:lnTo>
                  <a:lnTo>
                    <a:pt x="87080" y="6495"/>
                  </a:lnTo>
                  <a:close/>
                  <a:moveTo>
                    <a:pt x="98126" y="7315"/>
                  </a:moveTo>
                  <a:lnTo>
                    <a:pt x="98110" y="7548"/>
                  </a:lnTo>
                  <a:lnTo>
                    <a:pt x="108923" y="8352"/>
                  </a:lnTo>
                  <a:lnTo>
                    <a:pt x="108939" y="8121"/>
                  </a:lnTo>
                  <a:lnTo>
                    <a:pt x="98126" y="7315"/>
                  </a:lnTo>
                  <a:close/>
                  <a:moveTo>
                    <a:pt x="109172" y="8137"/>
                  </a:moveTo>
                  <a:lnTo>
                    <a:pt x="109156" y="8370"/>
                  </a:lnTo>
                  <a:lnTo>
                    <a:pt x="119969" y="9174"/>
                  </a:lnTo>
                  <a:lnTo>
                    <a:pt x="119984" y="8949"/>
                  </a:lnTo>
                  <a:lnTo>
                    <a:pt x="109172" y="8137"/>
                  </a:lnTo>
                  <a:close/>
                  <a:moveTo>
                    <a:pt x="120209" y="8967"/>
                  </a:moveTo>
                  <a:lnTo>
                    <a:pt x="120191" y="9190"/>
                  </a:lnTo>
                  <a:lnTo>
                    <a:pt x="131006" y="10002"/>
                  </a:lnTo>
                  <a:lnTo>
                    <a:pt x="131022" y="9771"/>
                  </a:lnTo>
                  <a:lnTo>
                    <a:pt x="120209" y="8967"/>
                  </a:lnTo>
                  <a:close/>
                  <a:moveTo>
                    <a:pt x="131255" y="9787"/>
                  </a:moveTo>
                  <a:lnTo>
                    <a:pt x="131237" y="10019"/>
                  </a:lnTo>
                  <a:lnTo>
                    <a:pt x="142052" y="10823"/>
                  </a:lnTo>
                  <a:lnTo>
                    <a:pt x="142068" y="10591"/>
                  </a:lnTo>
                  <a:lnTo>
                    <a:pt x="131255" y="9787"/>
                  </a:lnTo>
                  <a:close/>
                  <a:moveTo>
                    <a:pt x="142301" y="10609"/>
                  </a:moveTo>
                  <a:lnTo>
                    <a:pt x="142283" y="10839"/>
                  </a:lnTo>
                  <a:lnTo>
                    <a:pt x="153098" y="11643"/>
                  </a:lnTo>
                  <a:lnTo>
                    <a:pt x="153113" y="11421"/>
                  </a:lnTo>
                  <a:lnTo>
                    <a:pt x="142301" y="10609"/>
                  </a:lnTo>
                  <a:close/>
                  <a:moveTo>
                    <a:pt x="153346" y="11436"/>
                  </a:moveTo>
                  <a:lnTo>
                    <a:pt x="153328" y="11661"/>
                  </a:lnTo>
                  <a:lnTo>
                    <a:pt x="164143" y="1247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84" y="12258"/>
                  </a:moveTo>
                  <a:lnTo>
                    <a:pt x="164366" y="12489"/>
                  </a:lnTo>
                  <a:lnTo>
                    <a:pt x="175181" y="13295"/>
                  </a:lnTo>
                  <a:lnTo>
                    <a:pt x="175197" y="13062"/>
                  </a:lnTo>
                  <a:lnTo>
                    <a:pt x="164384" y="12258"/>
                  </a:lnTo>
                  <a:close/>
                  <a:moveTo>
                    <a:pt x="175430" y="13078"/>
                  </a:moveTo>
                  <a:lnTo>
                    <a:pt x="175412" y="13311"/>
                  </a:lnTo>
                  <a:lnTo>
                    <a:pt x="186227" y="14115"/>
                  </a:lnTo>
                  <a:lnTo>
                    <a:pt x="186242" y="13892"/>
                  </a:lnTo>
                  <a:lnTo>
                    <a:pt x="175430" y="13078"/>
                  </a:lnTo>
                  <a:close/>
                  <a:moveTo>
                    <a:pt x="186475" y="13908"/>
                  </a:moveTo>
                  <a:lnTo>
                    <a:pt x="186457" y="14131"/>
                  </a:lnTo>
                  <a:lnTo>
                    <a:pt x="197272" y="14945"/>
                  </a:lnTo>
                  <a:lnTo>
                    <a:pt x="197288" y="14712"/>
                  </a:lnTo>
                  <a:lnTo>
                    <a:pt x="186475" y="13908"/>
                  </a:lnTo>
                  <a:close/>
                  <a:moveTo>
                    <a:pt x="197521" y="14728"/>
                  </a:moveTo>
                  <a:lnTo>
                    <a:pt x="197495" y="14961"/>
                  </a:lnTo>
                  <a:lnTo>
                    <a:pt x="208318" y="15765"/>
                  </a:lnTo>
                  <a:lnTo>
                    <a:pt x="208334" y="15534"/>
                  </a:lnTo>
                  <a:lnTo>
                    <a:pt x="197521" y="14728"/>
                  </a:lnTo>
                  <a:close/>
                  <a:moveTo>
                    <a:pt x="208557" y="15550"/>
                  </a:moveTo>
                  <a:lnTo>
                    <a:pt x="208541" y="15783"/>
                  </a:lnTo>
                  <a:lnTo>
                    <a:pt x="219354" y="16587"/>
                  </a:lnTo>
                  <a:lnTo>
                    <a:pt x="219371" y="16362"/>
                  </a:lnTo>
                  <a:lnTo>
                    <a:pt x="208557" y="15550"/>
                  </a:lnTo>
                  <a:close/>
                  <a:moveTo>
                    <a:pt x="219602" y="16380"/>
                  </a:moveTo>
                  <a:lnTo>
                    <a:pt x="219586" y="16603"/>
                  </a:lnTo>
                  <a:lnTo>
                    <a:pt x="230399" y="17415"/>
                  </a:lnTo>
                  <a:lnTo>
                    <a:pt x="230417" y="17184"/>
                  </a:lnTo>
                  <a:lnTo>
                    <a:pt x="219602" y="16380"/>
                  </a:lnTo>
                  <a:close/>
                  <a:moveTo>
                    <a:pt x="230648" y="17200"/>
                  </a:moveTo>
                  <a:lnTo>
                    <a:pt x="230632" y="17433"/>
                  </a:lnTo>
                  <a:lnTo>
                    <a:pt x="241445" y="18237"/>
                  </a:lnTo>
                  <a:lnTo>
                    <a:pt x="241463" y="18004"/>
                  </a:lnTo>
                  <a:lnTo>
                    <a:pt x="230648" y="17200"/>
                  </a:lnTo>
                  <a:close/>
                  <a:moveTo>
                    <a:pt x="241686" y="18022"/>
                  </a:moveTo>
                  <a:lnTo>
                    <a:pt x="241670" y="18253"/>
                  </a:lnTo>
                  <a:lnTo>
                    <a:pt x="252483" y="19057"/>
                  </a:lnTo>
                  <a:lnTo>
                    <a:pt x="252508" y="18834"/>
                  </a:lnTo>
                  <a:lnTo>
                    <a:pt x="241686" y="18022"/>
                  </a:lnTo>
                  <a:close/>
                  <a:moveTo>
                    <a:pt x="252731" y="18850"/>
                  </a:moveTo>
                  <a:lnTo>
                    <a:pt x="252715" y="19075"/>
                  </a:lnTo>
                  <a:lnTo>
                    <a:pt x="263528" y="1988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77" y="19672"/>
                  </a:moveTo>
                  <a:lnTo>
                    <a:pt x="263761" y="19903"/>
                  </a:lnTo>
                  <a:lnTo>
                    <a:pt x="273288" y="20609"/>
                  </a:lnTo>
                  <a:lnTo>
                    <a:pt x="273306" y="20384"/>
                  </a:lnTo>
                  <a:lnTo>
                    <a:pt x="263777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15"/>
            <p:cNvSpPr/>
            <p:nvPr/>
          </p:nvSpPr>
          <p:spPr>
            <a:xfrm>
              <a:off x="538075" y="3851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15"/>
            <p:cNvSpPr/>
            <p:nvPr/>
          </p:nvSpPr>
          <p:spPr>
            <a:xfrm>
              <a:off x="814225" y="38719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15"/>
            <p:cNvSpPr/>
            <p:nvPr/>
          </p:nvSpPr>
          <p:spPr>
            <a:xfrm>
              <a:off x="1090375" y="38924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15"/>
            <p:cNvSpPr/>
            <p:nvPr/>
          </p:nvSpPr>
          <p:spPr>
            <a:xfrm>
              <a:off x="1366500" y="39129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15"/>
            <p:cNvSpPr/>
            <p:nvPr/>
          </p:nvSpPr>
          <p:spPr>
            <a:xfrm>
              <a:off x="1642450" y="39337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15"/>
            <p:cNvSpPr/>
            <p:nvPr/>
          </p:nvSpPr>
          <p:spPr>
            <a:xfrm>
              <a:off x="1918600" y="3954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5"/>
            <p:cNvSpPr/>
            <p:nvPr/>
          </p:nvSpPr>
          <p:spPr>
            <a:xfrm>
              <a:off x="2194725" y="39747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6" y="250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15"/>
            <p:cNvSpPr/>
            <p:nvPr/>
          </p:nvSpPr>
          <p:spPr>
            <a:xfrm>
              <a:off x="2470675" y="399550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24" y="1"/>
                  </a:moveTo>
                  <a:lnTo>
                    <a:pt x="1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15"/>
            <p:cNvSpPr/>
            <p:nvPr/>
          </p:nvSpPr>
          <p:spPr>
            <a:xfrm>
              <a:off x="2746825" y="4016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5"/>
            <p:cNvSpPr/>
            <p:nvPr/>
          </p:nvSpPr>
          <p:spPr>
            <a:xfrm>
              <a:off x="3022950" y="4036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5"/>
            <p:cNvSpPr/>
            <p:nvPr/>
          </p:nvSpPr>
          <p:spPr>
            <a:xfrm>
              <a:off x="3299100" y="40572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1" y="226"/>
                  </a:lnTo>
                  <a:lnTo>
                    <a:pt x="223" y="242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15"/>
            <p:cNvSpPr/>
            <p:nvPr/>
          </p:nvSpPr>
          <p:spPr>
            <a:xfrm>
              <a:off x="3575050" y="40778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15"/>
            <p:cNvSpPr/>
            <p:nvPr/>
          </p:nvSpPr>
          <p:spPr>
            <a:xfrm>
              <a:off x="3851175" y="4098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5"/>
            <p:cNvSpPr/>
            <p:nvPr/>
          </p:nvSpPr>
          <p:spPr>
            <a:xfrm>
              <a:off x="4127325" y="41190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1" y="223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5"/>
            <p:cNvSpPr/>
            <p:nvPr/>
          </p:nvSpPr>
          <p:spPr>
            <a:xfrm>
              <a:off x="4403475" y="41395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15"/>
            <p:cNvSpPr/>
            <p:nvPr/>
          </p:nvSpPr>
          <p:spPr>
            <a:xfrm>
              <a:off x="4679400" y="4160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15"/>
            <p:cNvSpPr/>
            <p:nvPr/>
          </p:nvSpPr>
          <p:spPr>
            <a:xfrm>
              <a:off x="4955550" y="418085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6" y="0"/>
                  </a:moveTo>
                  <a:lnTo>
                    <a:pt x="1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5"/>
            <p:cNvSpPr/>
            <p:nvPr/>
          </p:nvSpPr>
          <p:spPr>
            <a:xfrm>
              <a:off x="5231700" y="42013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5"/>
            <p:cNvSpPr/>
            <p:nvPr/>
          </p:nvSpPr>
          <p:spPr>
            <a:xfrm>
              <a:off x="5507825" y="42219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15"/>
            <p:cNvSpPr/>
            <p:nvPr/>
          </p:nvSpPr>
          <p:spPr>
            <a:xfrm>
              <a:off x="5783725" y="42426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8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15"/>
            <p:cNvSpPr/>
            <p:nvPr/>
          </p:nvSpPr>
          <p:spPr>
            <a:xfrm>
              <a:off x="6059875" y="42631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15"/>
            <p:cNvSpPr/>
            <p:nvPr/>
          </p:nvSpPr>
          <p:spPr>
            <a:xfrm>
              <a:off x="6336000" y="42836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15"/>
            <p:cNvSpPr/>
            <p:nvPr/>
          </p:nvSpPr>
          <p:spPr>
            <a:xfrm>
              <a:off x="6611950" y="43044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26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15"/>
            <p:cNvSpPr/>
            <p:nvPr/>
          </p:nvSpPr>
          <p:spPr>
            <a:xfrm>
              <a:off x="6888100" y="43248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15"/>
            <p:cNvSpPr/>
            <p:nvPr/>
          </p:nvSpPr>
          <p:spPr>
            <a:xfrm>
              <a:off x="279350" y="4109500"/>
              <a:ext cx="6832675" cy="515425"/>
            </a:xfrm>
            <a:custGeom>
              <a:avLst/>
              <a:gdLst/>
              <a:ahLst/>
              <a:cxnLst/>
              <a:rect l="l" t="t" r="r" b="b"/>
              <a:pathLst>
                <a:path w="273307" h="20617" extrusionOk="0">
                  <a:moveTo>
                    <a:pt x="19" y="0"/>
                  </a:moveTo>
                  <a:lnTo>
                    <a:pt x="1" y="233"/>
                  </a:lnTo>
                  <a:lnTo>
                    <a:pt x="9530" y="946"/>
                  </a:lnTo>
                  <a:lnTo>
                    <a:pt x="9546" y="715"/>
                  </a:lnTo>
                  <a:lnTo>
                    <a:pt x="19" y="0"/>
                  </a:lnTo>
                  <a:close/>
                  <a:moveTo>
                    <a:pt x="9779" y="731"/>
                  </a:moveTo>
                  <a:lnTo>
                    <a:pt x="9761" y="964"/>
                  </a:lnTo>
                  <a:lnTo>
                    <a:pt x="20576" y="1768"/>
                  </a:lnTo>
                  <a:lnTo>
                    <a:pt x="20592" y="1535"/>
                  </a:lnTo>
                  <a:lnTo>
                    <a:pt x="9779" y="731"/>
                  </a:lnTo>
                  <a:close/>
                  <a:moveTo>
                    <a:pt x="20816" y="1561"/>
                  </a:moveTo>
                  <a:lnTo>
                    <a:pt x="20799" y="1784"/>
                  </a:lnTo>
                  <a:lnTo>
                    <a:pt x="31613" y="2588"/>
                  </a:lnTo>
                  <a:lnTo>
                    <a:pt x="31637" y="2365"/>
                  </a:lnTo>
                  <a:lnTo>
                    <a:pt x="20816" y="1561"/>
                  </a:lnTo>
                  <a:close/>
                  <a:moveTo>
                    <a:pt x="31862" y="2381"/>
                  </a:moveTo>
                  <a:lnTo>
                    <a:pt x="31844" y="2614"/>
                  </a:lnTo>
                  <a:lnTo>
                    <a:pt x="42659" y="3418"/>
                  </a:lnTo>
                  <a:lnTo>
                    <a:pt x="42675" y="3185"/>
                  </a:lnTo>
                  <a:lnTo>
                    <a:pt x="31862" y="2381"/>
                  </a:lnTo>
                  <a:close/>
                  <a:moveTo>
                    <a:pt x="42908" y="3203"/>
                  </a:moveTo>
                  <a:lnTo>
                    <a:pt x="42890" y="3434"/>
                  </a:lnTo>
                  <a:lnTo>
                    <a:pt x="53705" y="4238"/>
                  </a:lnTo>
                  <a:lnTo>
                    <a:pt x="53721" y="4007"/>
                  </a:lnTo>
                  <a:lnTo>
                    <a:pt x="42908" y="3203"/>
                  </a:lnTo>
                  <a:close/>
                  <a:moveTo>
                    <a:pt x="53953" y="4031"/>
                  </a:moveTo>
                  <a:lnTo>
                    <a:pt x="53936" y="4255"/>
                  </a:lnTo>
                  <a:lnTo>
                    <a:pt x="64750" y="5060"/>
                  </a:lnTo>
                  <a:lnTo>
                    <a:pt x="64766" y="4835"/>
                  </a:lnTo>
                  <a:lnTo>
                    <a:pt x="53953" y="4031"/>
                  </a:lnTo>
                  <a:close/>
                  <a:moveTo>
                    <a:pt x="64989" y="4853"/>
                  </a:moveTo>
                  <a:lnTo>
                    <a:pt x="64973" y="5075"/>
                  </a:lnTo>
                  <a:lnTo>
                    <a:pt x="75786" y="5889"/>
                  </a:lnTo>
                  <a:lnTo>
                    <a:pt x="75804" y="5657"/>
                  </a:lnTo>
                  <a:lnTo>
                    <a:pt x="64989" y="4853"/>
                  </a:lnTo>
                  <a:close/>
                  <a:moveTo>
                    <a:pt x="76035" y="5672"/>
                  </a:moveTo>
                  <a:lnTo>
                    <a:pt x="76019" y="5905"/>
                  </a:lnTo>
                  <a:lnTo>
                    <a:pt x="86832" y="6709"/>
                  </a:lnTo>
                  <a:lnTo>
                    <a:pt x="86850" y="6477"/>
                  </a:lnTo>
                  <a:lnTo>
                    <a:pt x="76035" y="5672"/>
                  </a:lnTo>
                  <a:close/>
                  <a:moveTo>
                    <a:pt x="87080" y="6494"/>
                  </a:moveTo>
                  <a:lnTo>
                    <a:pt x="87064" y="6725"/>
                  </a:lnTo>
                  <a:lnTo>
                    <a:pt x="97877" y="7531"/>
                  </a:lnTo>
                  <a:lnTo>
                    <a:pt x="97895" y="7306"/>
                  </a:lnTo>
                  <a:lnTo>
                    <a:pt x="87080" y="6494"/>
                  </a:lnTo>
                  <a:close/>
                  <a:moveTo>
                    <a:pt x="98126" y="7322"/>
                  </a:moveTo>
                  <a:lnTo>
                    <a:pt x="98110" y="7547"/>
                  </a:lnTo>
                  <a:lnTo>
                    <a:pt x="108923" y="8359"/>
                  </a:lnTo>
                  <a:lnTo>
                    <a:pt x="108941" y="8128"/>
                  </a:lnTo>
                  <a:lnTo>
                    <a:pt x="98126" y="7322"/>
                  </a:lnTo>
                  <a:close/>
                  <a:moveTo>
                    <a:pt x="109164" y="8144"/>
                  </a:moveTo>
                  <a:lnTo>
                    <a:pt x="109148" y="8377"/>
                  </a:lnTo>
                  <a:lnTo>
                    <a:pt x="119961" y="9181"/>
                  </a:lnTo>
                  <a:lnTo>
                    <a:pt x="119979" y="8948"/>
                  </a:lnTo>
                  <a:lnTo>
                    <a:pt x="109164" y="8144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4" y="9778"/>
                  </a:lnTo>
                  <a:lnTo>
                    <a:pt x="120209" y="8964"/>
                  </a:lnTo>
                  <a:close/>
                  <a:moveTo>
                    <a:pt x="131255" y="9794"/>
                  </a:moveTo>
                  <a:lnTo>
                    <a:pt x="131239" y="10019"/>
                  </a:lnTo>
                  <a:lnTo>
                    <a:pt x="142052" y="10831"/>
                  </a:lnTo>
                  <a:lnTo>
                    <a:pt x="142070" y="10598"/>
                  </a:lnTo>
                  <a:lnTo>
                    <a:pt x="131255" y="9794"/>
                  </a:lnTo>
                  <a:close/>
                  <a:moveTo>
                    <a:pt x="142301" y="10616"/>
                  </a:moveTo>
                  <a:lnTo>
                    <a:pt x="142277" y="10847"/>
                  </a:lnTo>
                  <a:lnTo>
                    <a:pt x="153098" y="11651"/>
                  </a:lnTo>
                  <a:lnTo>
                    <a:pt x="153116" y="11420"/>
                  </a:lnTo>
                  <a:lnTo>
                    <a:pt x="142301" y="10616"/>
                  </a:lnTo>
                  <a:close/>
                  <a:moveTo>
                    <a:pt x="153338" y="11436"/>
                  </a:moveTo>
                  <a:lnTo>
                    <a:pt x="153322" y="11669"/>
                  </a:lnTo>
                  <a:lnTo>
                    <a:pt x="164135" y="12473"/>
                  </a:lnTo>
                  <a:lnTo>
                    <a:pt x="164151" y="12248"/>
                  </a:lnTo>
                  <a:lnTo>
                    <a:pt x="153338" y="11436"/>
                  </a:lnTo>
                  <a:close/>
                  <a:moveTo>
                    <a:pt x="164384" y="12266"/>
                  </a:moveTo>
                  <a:lnTo>
                    <a:pt x="164368" y="12489"/>
                  </a:lnTo>
                  <a:lnTo>
                    <a:pt x="175181" y="13303"/>
                  </a:lnTo>
                  <a:lnTo>
                    <a:pt x="175197" y="13070"/>
                  </a:lnTo>
                  <a:lnTo>
                    <a:pt x="164384" y="12266"/>
                  </a:lnTo>
                  <a:close/>
                  <a:moveTo>
                    <a:pt x="175430" y="13086"/>
                  </a:moveTo>
                  <a:lnTo>
                    <a:pt x="175414" y="13319"/>
                  </a:lnTo>
                  <a:lnTo>
                    <a:pt x="186227" y="14123"/>
                  </a:lnTo>
                  <a:lnTo>
                    <a:pt x="186243" y="13890"/>
                  </a:lnTo>
                  <a:lnTo>
                    <a:pt x="175430" y="13086"/>
                  </a:lnTo>
                  <a:close/>
                  <a:moveTo>
                    <a:pt x="186467" y="13908"/>
                  </a:moveTo>
                  <a:lnTo>
                    <a:pt x="186451" y="14139"/>
                  </a:lnTo>
                  <a:lnTo>
                    <a:pt x="197264" y="14945"/>
                  </a:lnTo>
                  <a:lnTo>
                    <a:pt x="197288" y="14720"/>
                  </a:lnTo>
                  <a:lnTo>
                    <a:pt x="186467" y="13908"/>
                  </a:lnTo>
                  <a:close/>
                  <a:moveTo>
                    <a:pt x="197513" y="14736"/>
                  </a:moveTo>
                  <a:lnTo>
                    <a:pt x="197497" y="14961"/>
                  </a:lnTo>
                  <a:lnTo>
                    <a:pt x="208310" y="15773"/>
                  </a:lnTo>
                  <a:lnTo>
                    <a:pt x="208326" y="15542"/>
                  </a:lnTo>
                  <a:lnTo>
                    <a:pt x="197513" y="14736"/>
                  </a:lnTo>
                  <a:close/>
                  <a:moveTo>
                    <a:pt x="208559" y="15558"/>
                  </a:moveTo>
                  <a:lnTo>
                    <a:pt x="208543" y="15791"/>
                  </a:lnTo>
                  <a:lnTo>
                    <a:pt x="219356" y="16595"/>
                  </a:lnTo>
                  <a:lnTo>
                    <a:pt x="219372" y="16362"/>
                  </a:lnTo>
                  <a:lnTo>
                    <a:pt x="208559" y="15558"/>
                  </a:lnTo>
                  <a:close/>
                  <a:moveTo>
                    <a:pt x="219604" y="16378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2"/>
                  </a:lnTo>
                  <a:lnTo>
                    <a:pt x="219604" y="16378"/>
                  </a:lnTo>
                  <a:close/>
                  <a:moveTo>
                    <a:pt x="230642" y="17208"/>
                  </a:moveTo>
                  <a:lnTo>
                    <a:pt x="230624" y="17433"/>
                  </a:lnTo>
                  <a:lnTo>
                    <a:pt x="241439" y="18245"/>
                  </a:lnTo>
                  <a:lnTo>
                    <a:pt x="241455" y="18012"/>
                  </a:lnTo>
                  <a:lnTo>
                    <a:pt x="230642" y="17208"/>
                  </a:lnTo>
                  <a:close/>
                  <a:moveTo>
                    <a:pt x="241688" y="18030"/>
                  </a:moveTo>
                  <a:lnTo>
                    <a:pt x="241670" y="18260"/>
                  </a:lnTo>
                  <a:lnTo>
                    <a:pt x="252485" y="19065"/>
                  </a:lnTo>
                  <a:lnTo>
                    <a:pt x="252501" y="18834"/>
                  </a:lnTo>
                  <a:lnTo>
                    <a:pt x="241688" y="18030"/>
                  </a:lnTo>
                  <a:close/>
                  <a:moveTo>
                    <a:pt x="252733" y="18850"/>
                  </a:moveTo>
                  <a:lnTo>
                    <a:pt x="252715" y="19082"/>
                  </a:lnTo>
                  <a:lnTo>
                    <a:pt x="263530" y="19886"/>
                  </a:lnTo>
                  <a:lnTo>
                    <a:pt x="263546" y="19662"/>
                  </a:lnTo>
                  <a:lnTo>
                    <a:pt x="252733" y="18850"/>
                  </a:lnTo>
                  <a:close/>
                  <a:moveTo>
                    <a:pt x="263779" y="19680"/>
                  </a:moveTo>
                  <a:lnTo>
                    <a:pt x="263761" y="19902"/>
                  </a:lnTo>
                  <a:lnTo>
                    <a:pt x="273290" y="20617"/>
                  </a:lnTo>
                  <a:lnTo>
                    <a:pt x="273306" y="20384"/>
                  </a:lnTo>
                  <a:lnTo>
                    <a:pt x="263779" y="196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15"/>
            <p:cNvSpPr/>
            <p:nvPr/>
          </p:nvSpPr>
          <p:spPr>
            <a:xfrm>
              <a:off x="517575" y="41273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15"/>
            <p:cNvSpPr/>
            <p:nvPr/>
          </p:nvSpPr>
          <p:spPr>
            <a:xfrm>
              <a:off x="793725" y="41478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1" y="2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15"/>
            <p:cNvSpPr/>
            <p:nvPr/>
          </p:nvSpPr>
          <p:spPr>
            <a:xfrm>
              <a:off x="1069675" y="4168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0" y="224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15"/>
            <p:cNvSpPr/>
            <p:nvPr/>
          </p:nvSpPr>
          <p:spPr>
            <a:xfrm>
              <a:off x="1345800" y="4189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15"/>
            <p:cNvSpPr/>
            <p:nvPr/>
          </p:nvSpPr>
          <p:spPr>
            <a:xfrm>
              <a:off x="1621950" y="4209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49"/>
                  </a:lnTo>
                  <a:lnTo>
                    <a:pt x="249" y="25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15"/>
            <p:cNvSpPr/>
            <p:nvPr/>
          </p:nvSpPr>
          <p:spPr>
            <a:xfrm>
              <a:off x="1898100" y="4230350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1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15"/>
            <p:cNvSpPr/>
            <p:nvPr/>
          </p:nvSpPr>
          <p:spPr>
            <a:xfrm>
              <a:off x="2173975" y="4250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15"/>
            <p:cNvSpPr/>
            <p:nvPr/>
          </p:nvSpPr>
          <p:spPr>
            <a:xfrm>
              <a:off x="2450125" y="4271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15"/>
            <p:cNvSpPr/>
            <p:nvPr/>
          </p:nvSpPr>
          <p:spPr>
            <a:xfrm>
              <a:off x="2726275" y="42921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8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15"/>
            <p:cNvSpPr/>
            <p:nvPr/>
          </p:nvSpPr>
          <p:spPr>
            <a:xfrm>
              <a:off x="3002400" y="43127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15"/>
            <p:cNvSpPr/>
            <p:nvPr/>
          </p:nvSpPr>
          <p:spPr>
            <a:xfrm>
              <a:off x="3278350" y="4333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15"/>
            <p:cNvSpPr/>
            <p:nvPr/>
          </p:nvSpPr>
          <p:spPr>
            <a:xfrm>
              <a:off x="3554500" y="43539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15"/>
            <p:cNvSpPr/>
            <p:nvPr/>
          </p:nvSpPr>
          <p:spPr>
            <a:xfrm>
              <a:off x="3830625" y="43744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15"/>
            <p:cNvSpPr/>
            <p:nvPr/>
          </p:nvSpPr>
          <p:spPr>
            <a:xfrm>
              <a:off x="4106775" y="43950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15"/>
            <p:cNvSpPr/>
            <p:nvPr/>
          </p:nvSpPr>
          <p:spPr>
            <a:xfrm>
              <a:off x="4382725" y="44157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15"/>
            <p:cNvSpPr/>
            <p:nvPr/>
          </p:nvSpPr>
          <p:spPr>
            <a:xfrm>
              <a:off x="4658850" y="44362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15"/>
            <p:cNvSpPr/>
            <p:nvPr/>
          </p:nvSpPr>
          <p:spPr>
            <a:xfrm>
              <a:off x="4935000" y="44567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15"/>
            <p:cNvSpPr/>
            <p:nvPr/>
          </p:nvSpPr>
          <p:spPr>
            <a:xfrm>
              <a:off x="5210950" y="44774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4" y="1"/>
                  </a:moveTo>
                  <a:lnTo>
                    <a:pt x="0" y="226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15"/>
            <p:cNvSpPr/>
            <p:nvPr/>
          </p:nvSpPr>
          <p:spPr>
            <a:xfrm>
              <a:off x="5487075" y="4498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5"/>
            <p:cNvSpPr/>
            <p:nvPr/>
          </p:nvSpPr>
          <p:spPr>
            <a:xfrm>
              <a:off x="5763225" y="4518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5"/>
            <p:cNvSpPr/>
            <p:nvPr/>
          </p:nvSpPr>
          <p:spPr>
            <a:xfrm>
              <a:off x="6039375" y="453927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23" y="242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15"/>
            <p:cNvSpPr/>
            <p:nvPr/>
          </p:nvSpPr>
          <p:spPr>
            <a:xfrm>
              <a:off x="6315300" y="4559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49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15"/>
            <p:cNvSpPr/>
            <p:nvPr/>
          </p:nvSpPr>
          <p:spPr>
            <a:xfrm>
              <a:off x="6591450" y="4580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1" y="249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5"/>
            <p:cNvSpPr/>
            <p:nvPr/>
          </p:nvSpPr>
          <p:spPr>
            <a:xfrm>
              <a:off x="6867600" y="46010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31" y="241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5"/>
            <p:cNvSpPr/>
            <p:nvPr/>
          </p:nvSpPr>
          <p:spPr>
            <a:xfrm>
              <a:off x="258650" y="4385650"/>
              <a:ext cx="6832875" cy="515425"/>
            </a:xfrm>
            <a:custGeom>
              <a:avLst/>
              <a:gdLst/>
              <a:ahLst/>
              <a:cxnLst/>
              <a:rect l="l" t="t" r="r" b="b"/>
              <a:pathLst>
                <a:path w="273315" h="20617" extrusionOk="0">
                  <a:moveTo>
                    <a:pt x="17" y="0"/>
                  </a:moveTo>
                  <a:lnTo>
                    <a:pt x="1" y="233"/>
                  </a:lnTo>
                  <a:lnTo>
                    <a:pt x="9536" y="945"/>
                  </a:lnTo>
                  <a:lnTo>
                    <a:pt x="9554" y="715"/>
                  </a:lnTo>
                  <a:lnTo>
                    <a:pt x="17" y="0"/>
                  </a:lnTo>
                  <a:close/>
                  <a:moveTo>
                    <a:pt x="9777" y="730"/>
                  </a:moveTo>
                  <a:lnTo>
                    <a:pt x="9761" y="963"/>
                  </a:lnTo>
                  <a:lnTo>
                    <a:pt x="20574" y="1767"/>
                  </a:lnTo>
                  <a:lnTo>
                    <a:pt x="20590" y="1534"/>
                  </a:lnTo>
                  <a:lnTo>
                    <a:pt x="9777" y="730"/>
                  </a:lnTo>
                  <a:close/>
                  <a:moveTo>
                    <a:pt x="20823" y="1550"/>
                  </a:moveTo>
                  <a:lnTo>
                    <a:pt x="20807" y="1783"/>
                  </a:lnTo>
                  <a:lnTo>
                    <a:pt x="31619" y="2587"/>
                  </a:lnTo>
                  <a:lnTo>
                    <a:pt x="31635" y="2364"/>
                  </a:lnTo>
                  <a:lnTo>
                    <a:pt x="20823" y="1550"/>
                  </a:lnTo>
                  <a:close/>
                  <a:moveTo>
                    <a:pt x="31868" y="2380"/>
                  </a:moveTo>
                  <a:lnTo>
                    <a:pt x="31852" y="2605"/>
                  </a:lnTo>
                  <a:lnTo>
                    <a:pt x="42665" y="3409"/>
                  </a:lnTo>
                  <a:lnTo>
                    <a:pt x="42681" y="3184"/>
                  </a:lnTo>
                  <a:lnTo>
                    <a:pt x="31868" y="2380"/>
                  </a:lnTo>
                  <a:close/>
                  <a:moveTo>
                    <a:pt x="42914" y="3202"/>
                  </a:moveTo>
                  <a:lnTo>
                    <a:pt x="42898" y="3433"/>
                  </a:lnTo>
                  <a:lnTo>
                    <a:pt x="53711" y="4237"/>
                  </a:lnTo>
                  <a:lnTo>
                    <a:pt x="53727" y="4006"/>
                  </a:lnTo>
                  <a:lnTo>
                    <a:pt x="42914" y="3202"/>
                  </a:lnTo>
                  <a:close/>
                  <a:moveTo>
                    <a:pt x="53952" y="4022"/>
                  </a:moveTo>
                  <a:lnTo>
                    <a:pt x="53936" y="4255"/>
                  </a:lnTo>
                  <a:lnTo>
                    <a:pt x="64748" y="5059"/>
                  </a:lnTo>
                  <a:lnTo>
                    <a:pt x="64764" y="4826"/>
                  </a:lnTo>
                  <a:lnTo>
                    <a:pt x="53952" y="4022"/>
                  </a:lnTo>
                  <a:close/>
                  <a:moveTo>
                    <a:pt x="64997" y="4852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10" y="5656"/>
                  </a:lnTo>
                  <a:lnTo>
                    <a:pt x="64997" y="4852"/>
                  </a:lnTo>
                  <a:close/>
                  <a:moveTo>
                    <a:pt x="76043" y="5672"/>
                  </a:moveTo>
                  <a:lnTo>
                    <a:pt x="76027" y="5905"/>
                  </a:lnTo>
                  <a:lnTo>
                    <a:pt x="86840" y="6709"/>
                  </a:lnTo>
                  <a:lnTo>
                    <a:pt x="86856" y="6476"/>
                  </a:lnTo>
                  <a:lnTo>
                    <a:pt x="76043" y="5672"/>
                  </a:lnTo>
                  <a:close/>
                  <a:moveTo>
                    <a:pt x="87088" y="6494"/>
                  </a:moveTo>
                  <a:lnTo>
                    <a:pt x="87063" y="6725"/>
                  </a:lnTo>
                  <a:lnTo>
                    <a:pt x="97885" y="7531"/>
                  </a:lnTo>
                  <a:lnTo>
                    <a:pt x="97901" y="7298"/>
                  </a:lnTo>
                  <a:lnTo>
                    <a:pt x="87088" y="6494"/>
                  </a:lnTo>
                  <a:close/>
                  <a:moveTo>
                    <a:pt x="98126" y="7322"/>
                  </a:moveTo>
                  <a:lnTo>
                    <a:pt x="98108" y="7547"/>
                  </a:lnTo>
                  <a:lnTo>
                    <a:pt x="108923" y="8351"/>
                  </a:lnTo>
                  <a:lnTo>
                    <a:pt x="108939" y="8128"/>
                  </a:lnTo>
                  <a:lnTo>
                    <a:pt x="98126" y="7322"/>
                  </a:lnTo>
                  <a:close/>
                  <a:moveTo>
                    <a:pt x="109172" y="8144"/>
                  </a:moveTo>
                  <a:lnTo>
                    <a:pt x="109154" y="8367"/>
                  </a:lnTo>
                  <a:lnTo>
                    <a:pt x="119969" y="9181"/>
                  </a:lnTo>
                  <a:lnTo>
                    <a:pt x="119985" y="8948"/>
                  </a:lnTo>
                  <a:lnTo>
                    <a:pt x="109172" y="8144"/>
                  </a:lnTo>
                  <a:close/>
                  <a:moveTo>
                    <a:pt x="120217" y="8964"/>
                  </a:moveTo>
                  <a:lnTo>
                    <a:pt x="120200" y="9197"/>
                  </a:lnTo>
                  <a:lnTo>
                    <a:pt x="131014" y="10001"/>
                  </a:lnTo>
                  <a:lnTo>
                    <a:pt x="131030" y="9770"/>
                  </a:lnTo>
                  <a:lnTo>
                    <a:pt x="120217" y="8964"/>
                  </a:lnTo>
                  <a:close/>
                  <a:moveTo>
                    <a:pt x="131255" y="9786"/>
                  </a:moveTo>
                  <a:lnTo>
                    <a:pt x="131237" y="10019"/>
                  </a:lnTo>
                  <a:lnTo>
                    <a:pt x="142052" y="10823"/>
                  </a:lnTo>
                  <a:lnTo>
                    <a:pt x="142076" y="10598"/>
                  </a:lnTo>
                  <a:lnTo>
                    <a:pt x="131255" y="9786"/>
                  </a:lnTo>
                  <a:close/>
                  <a:moveTo>
                    <a:pt x="142301" y="10616"/>
                  </a:moveTo>
                  <a:lnTo>
                    <a:pt x="142283" y="10839"/>
                  </a:lnTo>
                  <a:lnTo>
                    <a:pt x="153098" y="11651"/>
                  </a:lnTo>
                  <a:lnTo>
                    <a:pt x="153114" y="11420"/>
                  </a:lnTo>
                  <a:lnTo>
                    <a:pt x="142301" y="10616"/>
                  </a:lnTo>
                  <a:close/>
                  <a:moveTo>
                    <a:pt x="153346" y="11436"/>
                  </a:moveTo>
                  <a:lnTo>
                    <a:pt x="153329" y="11669"/>
                  </a:lnTo>
                  <a:lnTo>
                    <a:pt x="164143" y="1247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92" y="12258"/>
                  </a:moveTo>
                  <a:lnTo>
                    <a:pt x="164374" y="12489"/>
                  </a:lnTo>
                  <a:lnTo>
                    <a:pt x="175189" y="13293"/>
                  </a:lnTo>
                  <a:lnTo>
                    <a:pt x="175205" y="13070"/>
                  </a:lnTo>
                  <a:lnTo>
                    <a:pt x="164392" y="12258"/>
                  </a:lnTo>
                  <a:close/>
                  <a:moveTo>
                    <a:pt x="175428" y="13086"/>
                  </a:moveTo>
                  <a:lnTo>
                    <a:pt x="175412" y="13310"/>
                  </a:lnTo>
                  <a:lnTo>
                    <a:pt x="186225" y="14122"/>
                  </a:lnTo>
                  <a:lnTo>
                    <a:pt x="186243" y="13890"/>
                  </a:lnTo>
                  <a:lnTo>
                    <a:pt x="175428" y="13086"/>
                  </a:lnTo>
                  <a:close/>
                  <a:moveTo>
                    <a:pt x="186473" y="13908"/>
                  </a:moveTo>
                  <a:lnTo>
                    <a:pt x="186458" y="14138"/>
                  </a:lnTo>
                  <a:lnTo>
                    <a:pt x="197270" y="14944"/>
                  </a:lnTo>
                  <a:lnTo>
                    <a:pt x="197288" y="14712"/>
                  </a:lnTo>
                  <a:lnTo>
                    <a:pt x="186473" y="13908"/>
                  </a:lnTo>
                  <a:close/>
                  <a:moveTo>
                    <a:pt x="197519" y="14728"/>
                  </a:moveTo>
                  <a:lnTo>
                    <a:pt x="197503" y="14960"/>
                  </a:lnTo>
                  <a:lnTo>
                    <a:pt x="208316" y="15764"/>
                  </a:lnTo>
                  <a:lnTo>
                    <a:pt x="208334" y="15541"/>
                  </a:lnTo>
                  <a:lnTo>
                    <a:pt x="197519" y="14728"/>
                  </a:lnTo>
                  <a:close/>
                  <a:moveTo>
                    <a:pt x="208565" y="15557"/>
                  </a:moveTo>
                  <a:lnTo>
                    <a:pt x="208549" y="15780"/>
                  </a:lnTo>
                  <a:lnTo>
                    <a:pt x="219362" y="16594"/>
                  </a:lnTo>
                  <a:lnTo>
                    <a:pt x="219380" y="16361"/>
                  </a:lnTo>
                  <a:lnTo>
                    <a:pt x="208565" y="15557"/>
                  </a:lnTo>
                  <a:close/>
                  <a:moveTo>
                    <a:pt x="219602" y="16377"/>
                  </a:moveTo>
                  <a:lnTo>
                    <a:pt x="219587" y="16610"/>
                  </a:lnTo>
                  <a:lnTo>
                    <a:pt x="230399" y="17414"/>
                  </a:lnTo>
                  <a:lnTo>
                    <a:pt x="230417" y="17183"/>
                  </a:lnTo>
                  <a:lnTo>
                    <a:pt x="219602" y="16377"/>
                  </a:lnTo>
                  <a:close/>
                  <a:moveTo>
                    <a:pt x="230648" y="17199"/>
                  </a:moveTo>
                  <a:lnTo>
                    <a:pt x="230632" y="17432"/>
                  </a:lnTo>
                  <a:lnTo>
                    <a:pt x="241445" y="18236"/>
                  </a:lnTo>
                  <a:lnTo>
                    <a:pt x="241463" y="18011"/>
                  </a:lnTo>
                  <a:lnTo>
                    <a:pt x="230648" y="17199"/>
                  </a:lnTo>
                  <a:close/>
                  <a:moveTo>
                    <a:pt x="241694" y="18029"/>
                  </a:moveTo>
                  <a:lnTo>
                    <a:pt x="241678" y="18252"/>
                  </a:lnTo>
                  <a:lnTo>
                    <a:pt x="252491" y="19064"/>
                  </a:lnTo>
                  <a:lnTo>
                    <a:pt x="252509" y="18833"/>
                  </a:lnTo>
                  <a:lnTo>
                    <a:pt x="241694" y="18029"/>
                  </a:lnTo>
                  <a:close/>
                  <a:moveTo>
                    <a:pt x="252739" y="18849"/>
                  </a:moveTo>
                  <a:lnTo>
                    <a:pt x="252716" y="19082"/>
                  </a:lnTo>
                  <a:lnTo>
                    <a:pt x="263536" y="19886"/>
                  </a:lnTo>
                  <a:lnTo>
                    <a:pt x="263554" y="19653"/>
                  </a:lnTo>
                  <a:lnTo>
                    <a:pt x="252739" y="18849"/>
                  </a:lnTo>
                  <a:close/>
                  <a:moveTo>
                    <a:pt x="263777" y="19671"/>
                  </a:moveTo>
                  <a:lnTo>
                    <a:pt x="263761" y="19902"/>
                  </a:lnTo>
                  <a:lnTo>
                    <a:pt x="273296" y="20617"/>
                  </a:lnTo>
                  <a:lnTo>
                    <a:pt x="273314" y="20384"/>
                  </a:lnTo>
                  <a:lnTo>
                    <a:pt x="263777" y="196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15"/>
            <p:cNvSpPr/>
            <p:nvPr/>
          </p:nvSpPr>
          <p:spPr>
            <a:xfrm>
              <a:off x="497050" y="44035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15"/>
            <p:cNvSpPr/>
            <p:nvPr/>
          </p:nvSpPr>
          <p:spPr>
            <a:xfrm>
              <a:off x="772975" y="4424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15"/>
            <p:cNvSpPr/>
            <p:nvPr/>
          </p:nvSpPr>
          <p:spPr>
            <a:xfrm>
              <a:off x="1049125" y="44447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5"/>
            <p:cNvSpPr/>
            <p:nvPr/>
          </p:nvSpPr>
          <p:spPr>
            <a:xfrm>
              <a:off x="1325275" y="44652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5"/>
            <p:cNvSpPr/>
            <p:nvPr/>
          </p:nvSpPr>
          <p:spPr>
            <a:xfrm>
              <a:off x="1601400" y="44858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15"/>
            <p:cNvSpPr/>
            <p:nvPr/>
          </p:nvSpPr>
          <p:spPr>
            <a:xfrm>
              <a:off x="1877350" y="4506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15"/>
            <p:cNvSpPr/>
            <p:nvPr/>
          </p:nvSpPr>
          <p:spPr>
            <a:xfrm>
              <a:off x="2153500" y="45270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15"/>
            <p:cNvSpPr/>
            <p:nvPr/>
          </p:nvSpPr>
          <p:spPr>
            <a:xfrm>
              <a:off x="2429625" y="45475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15"/>
            <p:cNvSpPr/>
            <p:nvPr/>
          </p:nvSpPr>
          <p:spPr>
            <a:xfrm>
              <a:off x="2705775" y="45681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15"/>
            <p:cNvSpPr/>
            <p:nvPr/>
          </p:nvSpPr>
          <p:spPr>
            <a:xfrm>
              <a:off x="2981725" y="4588850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15"/>
            <p:cNvSpPr/>
            <p:nvPr/>
          </p:nvSpPr>
          <p:spPr>
            <a:xfrm>
              <a:off x="3257850" y="4609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15"/>
            <p:cNvSpPr/>
            <p:nvPr/>
          </p:nvSpPr>
          <p:spPr>
            <a:xfrm>
              <a:off x="3534000" y="46298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15"/>
            <p:cNvSpPr/>
            <p:nvPr/>
          </p:nvSpPr>
          <p:spPr>
            <a:xfrm>
              <a:off x="3809950" y="46505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4" y="1"/>
                  </a:moveTo>
                  <a:lnTo>
                    <a:pt x="0" y="226"/>
                  </a:lnTo>
                  <a:lnTo>
                    <a:pt x="231" y="242"/>
                  </a:lnTo>
                  <a:lnTo>
                    <a:pt x="249" y="1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15"/>
            <p:cNvSpPr/>
            <p:nvPr/>
          </p:nvSpPr>
          <p:spPr>
            <a:xfrm>
              <a:off x="4086075" y="46711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15"/>
            <p:cNvSpPr/>
            <p:nvPr/>
          </p:nvSpPr>
          <p:spPr>
            <a:xfrm>
              <a:off x="4362225" y="4691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15"/>
            <p:cNvSpPr/>
            <p:nvPr/>
          </p:nvSpPr>
          <p:spPr>
            <a:xfrm>
              <a:off x="4638350" y="471237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15"/>
            <p:cNvSpPr/>
            <p:nvPr/>
          </p:nvSpPr>
          <p:spPr>
            <a:xfrm>
              <a:off x="4914250" y="4732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15"/>
            <p:cNvSpPr/>
            <p:nvPr/>
          </p:nvSpPr>
          <p:spPr>
            <a:xfrm>
              <a:off x="5190400" y="4753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15"/>
            <p:cNvSpPr/>
            <p:nvPr/>
          </p:nvSpPr>
          <p:spPr>
            <a:xfrm>
              <a:off x="5466525" y="47741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15"/>
            <p:cNvSpPr/>
            <p:nvPr/>
          </p:nvSpPr>
          <p:spPr>
            <a:xfrm>
              <a:off x="5742675" y="47946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15"/>
            <p:cNvSpPr/>
            <p:nvPr/>
          </p:nvSpPr>
          <p:spPr>
            <a:xfrm>
              <a:off x="6018625" y="4815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15"/>
            <p:cNvSpPr/>
            <p:nvPr/>
          </p:nvSpPr>
          <p:spPr>
            <a:xfrm>
              <a:off x="6294750" y="48359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15"/>
            <p:cNvSpPr/>
            <p:nvPr/>
          </p:nvSpPr>
          <p:spPr>
            <a:xfrm>
              <a:off x="6570900" y="48564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15"/>
            <p:cNvSpPr/>
            <p:nvPr/>
          </p:nvSpPr>
          <p:spPr>
            <a:xfrm>
              <a:off x="6847050" y="48769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15"/>
            <p:cNvSpPr/>
            <p:nvPr/>
          </p:nvSpPr>
          <p:spPr>
            <a:xfrm>
              <a:off x="238125" y="4661775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6" y="1"/>
                  </a:moveTo>
                  <a:lnTo>
                    <a:pt x="0" y="233"/>
                  </a:lnTo>
                  <a:lnTo>
                    <a:pt x="9529" y="938"/>
                  </a:lnTo>
                  <a:lnTo>
                    <a:pt x="9545" y="715"/>
                  </a:lnTo>
                  <a:lnTo>
                    <a:pt x="16" y="1"/>
                  </a:lnTo>
                  <a:close/>
                  <a:moveTo>
                    <a:pt x="9778" y="731"/>
                  </a:moveTo>
                  <a:lnTo>
                    <a:pt x="9760" y="954"/>
                  </a:lnTo>
                  <a:lnTo>
                    <a:pt x="20575" y="1768"/>
                  </a:lnTo>
                  <a:lnTo>
                    <a:pt x="20591" y="1535"/>
                  </a:lnTo>
                  <a:lnTo>
                    <a:pt x="9778" y="731"/>
                  </a:lnTo>
                  <a:close/>
                  <a:moveTo>
                    <a:pt x="20824" y="1551"/>
                  </a:moveTo>
                  <a:lnTo>
                    <a:pt x="20806" y="1784"/>
                  </a:lnTo>
                  <a:lnTo>
                    <a:pt x="31620" y="2588"/>
                  </a:lnTo>
                  <a:lnTo>
                    <a:pt x="31636" y="2357"/>
                  </a:lnTo>
                  <a:lnTo>
                    <a:pt x="20824" y="1551"/>
                  </a:lnTo>
                  <a:close/>
                  <a:moveTo>
                    <a:pt x="31869" y="2373"/>
                  </a:moveTo>
                  <a:lnTo>
                    <a:pt x="31843" y="2606"/>
                  </a:lnTo>
                  <a:lnTo>
                    <a:pt x="42666" y="3410"/>
                  </a:lnTo>
                  <a:lnTo>
                    <a:pt x="42682" y="3185"/>
                  </a:lnTo>
                  <a:lnTo>
                    <a:pt x="31869" y="2373"/>
                  </a:lnTo>
                  <a:close/>
                  <a:moveTo>
                    <a:pt x="42905" y="3203"/>
                  </a:moveTo>
                  <a:lnTo>
                    <a:pt x="42889" y="3426"/>
                  </a:lnTo>
                  <a:lnTo>
                    <a:pt x="53702" y="4238"/>
                  </a:lnTo>
                  <a:lnTo>
                    <a:pt x="53720" y="4007"/>
                  </a:lnTo>
                  <a:lnTo>
                    <a:pt x="42905" y="3203"/>
                  </a:lnTo>
                  <a:close/>
                  <a:moveTo>
                    <a:pt x="53951" y="4023"/>
                  </a:moveTo>
                  <a:lnTo>
                    <a:pt x="53935" y="4256"/>
                  </a:lnTo>
                  <a:lnTo>
                    <a:pt x="64747" y="5060"/>
                  </a:lnTo>
                  <a:lnTo>
                    <a:pt x="64765" y="4827"/>
                  </a:lnTo>
                  <a:lnTo>
                    <a:pt x="53951" y="4023"/>
                  </a:lnTo>
                  <a:close/>
                  <a:moveTo>
                    <a:pt x="64996" y="4845"/>
                  </a:moveTo>
                  <a:lnTo>
                    <a:pt x="64980" y="5076"/>
                  </a:lnTo>
                  <a:lnTo>
                    <a:pt x="75793" y="5880"/>
                  </a:lnTo>
                  <a:lnTo>
                    <a:pt x="75811" y="5657"/>
                  </a:lnTo>
                  <a:lnTo>
                    <a:pt x="64996" y="4845"/>
                  </a:lnTo>
                  <a:close/>
                  <a:moveTo>
                    <a:pt x="76034" y="5673"/>
                  </a:moveTo>
                  <a:lnTo>
                    <a:pt x="76018" y="5898"/>
                  </a:lnTo>
                  <a:lnTo>
                    <a:pt x="86831" y="6710"/>
                  </a:lnTo>
                  <a:lnTo>
                    <a:pt x="86857" y="6477"/>
                  </a:lnTo>
                  <a:lnTo>
                    <a:pt x="76034" y="5673"/>
                  </a:lnTo>
                  <a:close/>
                  <a:moveTo>
                    <a:pt x="87080" y="6495"/>
                  </a:moveTo>
                  <a:lnTo>
                    <a:pt x="87064" y="6726"/>
                  </a:lnTo>
                  <a:lnTo>
                    <a:pt x="97876" y="7532"/>
                  </a:lnTo>
                  <a:lnTo>
                    <a:pt x="97894" y="7299"/>
                  </a:lnTo>
                  <a:lnTo>
                    <a:pt x="87080" y="6495"/>
                  </a:lnTo>
                  <a:close/>
                  <a:moveTo>
                    <a:pt x="98125" y="7315"/>
                  </a:moveTo>
                  <a:lnTo>
                    <a:pt x="98109" y="7547"/>
                  </a:lnTo>
                  <a:lnTo>
                    <a:pt x="108922" y="8352"/>
                  </a:lnTo>
                  <a:lnTo>
                    <a:pt x="108940" y="8129"/>
                  </a:lnTo>
                  <a:lnTo>
                    <a:pt x="98125" y="7315"/>
                  </a:lnTo>
                  <a:close/>
                  <a:moveTo>
                    <a:pt x="109171" y="8145"/>
                  </a:moveTo>
                  <a:lnTo>
                    <a:pt x="109155" y="8367"/>
                  </a:lnTo>
                  <a:lnTo>
                    <a:pt x="119968" y="9173"/>
                  </a:lnTo>
                  <a:lnTo>
                    <a:pt x="119986" y="8949"/>
                  </a:lnTo>
                  <a:lnTo>
                    <a:pt x="109171" y="8145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5" y="10001"/>
                  </a:lnTo>
                  <a:lnTo>
                    <a:pt x="131021" y="9771"/>
                  </a:lnTo>
                  <a:lnTo>
                    <a:pt x="120209" y="8964"/>
                  </a:lnTo>
                  <a:close/>
                  <a:moveTo>
                    <a:pt x="131254" y="9786"/>
                  </a:moveTo>
                  <a:lnTo>
                    <a:pt x="131238" y="10019"/>
                  </a:lnTo>
                  <a:lnTo>
                    <a:pt x="142051" y="10823"/>
                  </a:lnTo>
                  <a:lnTo>
                    <a:pt x="142067" y="10590"/>
                  </a:lnTo>
                  <a:lnTo>
                    <a:pt x="131254" y="9786"/>
                  </a:lnTo>
                  <a:close/>
                  <a:moveTo>
                    <a:pt x="142300" y="10616"/>
                  </a:moveTo>
                  <a:lnTo>
                    <a:pt x="142284" y="10839"/>
                  </a:lnTo>
                  <a:lnTo>
                    <a:pt x="153097" y="11643"/>
                  </a:lnTo>
                  <a:lnTo>
                    <a:pt x="153113" y="11420"/>
                  </a:lnTo>
                  <a:lnTo>
                    <a:pt x="142300" y="10616"/>
                  </a:lnTo>
                  <a:close/>
                  <a:moveTo>
                    <a:pt x="153345" y="11436"/>
                  </a:moveTo>
                  <a:lnTo>
                    <a:pt x="153330" y="11669"/>
                  </a:lnTo>
                  <a:lnTo>
                    <a:pt x="164142" y="12473"/>
                  </a:lnTo>
                  <a:lnTo>
                    <a:pt x="164158" y="12240"/>
                  </a:lnTo>
                  <a:lnTo>
                    <a:pt x="153345" y="11436"/>
                  </a:lnTo>
                  <a:close/>
                  <a:moveTo>
                    <a:pt x="164383" y="12258"/>
                  </a:moveTo>
                  <a:lnTo>
                    <a:pt x="164367" y="12489"/>
                  </a:lnTo>
                  <a:lnTo>
                    <a:pt x="175180" y="13293"/>
                  </a:lnTo>
                  <a:lnTo>
                    <a:pt x="175196" y="13062"/>
                  </a:lnTo>
                  <a:lnTo>
                    <a:pt x="164383" y="12258"/>
                  </a:lnTo>
                  <a:close/>
                  <a:moveTo>
                    <a:pt x="175429" y="13086"/>
                  </a:moveTo>
                  <a:lnTo>
                    <a:pt x="175413" y="13311"/>
                  </a:lnTo>
                  <a:lnTo>
                    <a:pt x="186226" y="14115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4" y="13908"/>
                  </a:moveTo>
                  <a:lnTo>
                    <a:pt x="186459" y="14139"/>
                  </a:lnTo>
                  <a:lnTo>
                    <a:pt x="197271" y="14945"/>
                  </a:lnTo>
                  <a:lnTo>
                    <a:pt x="197287" y="14712"/>
                  </a:lnTo>
                  <a:lnTo>
                    <a:pt x="186474" y="13908"/>
                  </a:lnTo>
                  <a:close/>
                  <a:moveTo>
                    <a:pt x="197520" y="14728"/>
                  </a:moveTo>
                  <a:lnTo>
                    <a:pt x="197494" y="14961"/>
                  </a:lnTo>
                  <a:lnTo>
                    <a:pt x="208317" y="15765"/>
                  </a:lnTo>
                  <a:lnTo>
                    <a:pt x="208333" y="15532"/>
                  </a:lnTo>
                  <a:lnTo>
                    <a:pt x="197520" y="14728"/>
                  </a:lnTo>
                  <a:close/>
                  <a:moveTo>
                    <a:pt x="208558" y="15550"/>
                  </a:moveTo>
                  <a:lnTo>
                    <a:pt x="208540" y="15781"/>
                  </a:lnTo>
                  <a:lnTo>
                    <a:pt x="219355" y="16587"/>
                  </a:lnTo>
                  <a:lnTo>
                    <a:pt x="219371" y="16362"/>
                  </a:lnTo>
                  <a:lnTo>
                    <a:pt x="208558" y="15550"/>
                  </a:lnTo>
                  <a:close/>
                  <a:moveTo>
                    <a:pt x="219603" y="16378"/>
                  </a:moveTo>
                  <a:lnTo>
                    <a:pt x="219586" y="16603"/>
                  </a:lnTo>
                  <a:lnTo>
                    <a:pt x="230400" y="17415"/>
                  </a:lnTo>
                  <a:lnTo>
                    <a:pt x="230416" y="17184"/>
                  </a:lnTo>
                  <a:lnTo>
                    <a:pt x="219603" y="16378"/>
                  </a:lnTo>
                  <a:close/>
                  <a:moveTo>
                    <a:pt x="230649" y="17200"/>
                  </a:moveTo>
                  <a:lnTo>
                    <a:pt x="230631" y="17433"/>
                  </a:lnTo>
                  <a:lnTo>
                    <a:pt x="241446" y="18237"/>
                  </a:lnTo>
                  <a:lnTo>
                    <a:pt x="241462" y="18004"/>
                  </a:lnTo>
                  <a:lnTo>
                    <a:pt x="230649" y="17200"/>
                  </a:lnTo>
                  <a:close/>
                  <a:moveTo>
                    <a:pt x="241687" y="18020"/>
                  </a:moveTo>
                  <a:lnTo>
                    <a:pt x="241669" y="18253"/>
                  </a:lnTo>
                  <a:lnTo>
                    <a:pt x="252484" y="19057"/>
                  </a:lnTo>
                  <a:lnTo>
                    <a:pt x="252508" y="18834"/>
                  </a:lnTo>
                  <a:lnTo>
                    <a:pt x="241687" y="18020"/>
                  </a:lnTo>
                  <a:close/>
                  <a:moveTo>
                    <a:pt x="252732" y="18850"/>
                  </a:moveTo>
                  <a:lnTo>
                    <a:pt x="252715" y="19075"/>
                  </a:lnTo>
                  <a:lnTo>
                    <a:pt x="263529" y="19887"/>
                  </a:lnTo>
                  <a:lnTo>
                    <a:pt x="263545" y="19654"/>
                  </a:lnTo>
                  <a:lnTo>
                    <a:pt x="252732" y="18850"/>
                  </a:lnTo>
                  <a:close/>
                  <a:moveTo>
                    <a:pt x="263778" y="19672"/>
                  </a:moveTo>
                  <a:lnTo>
                    <a:pt x="263760" y="19903"/>
                  </a:lnTo>
                  <a:lnTo>
                    <a:pt x="273289" y="20607"/>
                  </a:lnTo>
                  <a:lnTo>
                    <a:pt x="273305" y="20384"/>
                  </a:lnTo>
                  <a:lnTo>
                    <a:pt x="263778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15"/>
            <p:cNvSpPr/>
            <p:nvPr/>
          </p:nvSpPr>
          <p:spPr>
            <a:xfrm>
              <a:off x="476350" y="4679650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15"/>
            <p:cNvSpPr/>
            <p:nvPr/>
          </p:nvSpPr>
          <p:spPr>
            <a:xfrm>
              <a:off x="752475" y="47001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15"/>
            <p:cNvSpPr/>
            <p:nvPr/>
          </p:nvSpPr>
          <p:spPr>
            <a:xfrm>
              <a:off x="1028625" y="47207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15"/>
            <p:cNvSpPr/>
            <p:nvPr/>
          </p:nvSpPr>
          <p:spPr>
            <a:xfrm>
              <a:off x="1304775" y="4741375"/>
              <a:ext cx="5975" cy="6050"/>
            </a:xfrm>
            <a:custGeom>
              <a:avLst/>
              <a:gdLst/>
              <a:ahLst/>
              <a:cxnLst/>
              <a:rect l="l" t="t" r="r" b="b"/>
              <a:pathLst>
                <a:path w="239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2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15"/>
            <p:cNvSpPr/>
            <p:nvPr/>
          </p:nvSpPr>
          <p:spPr>
            <a:xfrm>
              <a:off x="1580650" y="47619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15"/>
            <p:cNvSpPr/>
            <p:nvPr/>
          </p:nvSpPr>
          <p:spPr>
            <a:xfrm>
              <a:off x="1856800" y="478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15"/>
            <p:cNvSpPr/>
            <p:nvPr/>
          </p:nvSpPr>
          <p:spPr>
            <a:xfrm>
              <a:off x="2132950" y="480317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42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15"/>
            <p:cNvSpPr/>
            <p:nvPr/>
          </p:nvSpPr>
          <p:spPr>
            <a:xfrm>
              <a:off x="2408875" y="4823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15"/>
            <p:cNvSpPr/>
            <p:nvPr/>
          </p:nvSpPr>
          <p:spPr>
            <a:xfrm>
              <a:off x="2685025" y="4844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15"/>
            <p:cNvSpPr/>
            <p:nvPr/>
          </p:nvSpPr>
          <p:spPr>
            <a:xfrm>
              <a:off x="2961175" y="486497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3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15"/>
            <p:cNvSpPr/>
            <p:nvPr/>
          </p:nvSpPr>
          <p:spPr>
            <a:xfrm>
              <a:off x="3237300" y="48854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1"/>
                  </a:moveTo>
                  <a:lnTo>
                    <a:pt x="1" y="225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15"/>
            <p:cNvSpPr/>
            <p:nvPr/>
          </p:nvSpPr>
          <p:spPr>
            <a:xfrm>
              <a:off x="3513250" y="4906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15"/>
            <p:cNvSpPr/>
            <p:nvPr/>
          </p:nvSpPr>
          <p:spPr>
            <a:xfrm>
              <a:off x="3789400" y="4926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15"/>
            <p:cNvSpPr/>
            <p:nvPr/>
          </p:nvSpPr>
          <p:spPr>
            <a:xfrm>
              <a:off x="4065525" y="4947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15"/>
            <p:cNvSpPr/>
            <p:nvPr/>
          </p:nvSpPr>
          <p:spPr>
            <a:xfrm>
              <a:off x="4341675" y="49677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15"/>
            <p:cNvSpPr/>
            <p:nvPr/>
          </p:nvSpPr>
          <p:spPr>
            <a:xfrm>
              <a:off x="4617625" y="49883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15"/>
            <p:cNvSpPr/>
            <p:nvPr/>
          </p:nvSpPr>
          <p:spPr>
            <a:xfrm>
              <a:off x="4893750" y="5009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15"/>
            <p:cNvSpPr/>
            <p:nvPr/>
          </p:nvSpPr>
          <p:spPr>
            <a:xfrm>
              <a:off x="5169900" y="50295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15"/>
            <p:cNvSpPr/>
            <p:nvPr/>
          </p:nvSpPr>
          <p:spPr>
            <a:xfrm>
              <a:off x="5446050" y="5050075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15"/>
            <p:cNvSpPr/>
            <p:nvPr/>
          </p:nvSpPr>
          <p:spPr>
            <a:xfrm>
              <a:off x="5721975" y="50708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15"/>
            <p:cNvSpPr/>
            <p:nvPr/>
          </p:nvSpPr>
          <p:spPr>
            <a:xfrm>
              <a:off x="5998125" y="50913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15"/>
            <p:cNvSpPr/>
            <p:nvPr/>
          </p:nvSpPr>
          <p:spPr>
            <a:xfrm>
              <a:off x="6274275" y="511185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15"/>
            <p:cNvSpPr/>
            <p:nvPr/>
          </p:nvSpPr>
          <p:spPr>
            <a:xfrm>
              <a:off x="6550200" y="51326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5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49" y="1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15"/>
            <p:cNvSpPr/>
            <p:nvPr/>
          </p:nvSpPr>
          <p:spPr>
            <a:xfrm>
              <a:off x="6826350" y="5153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7" name="Google Shape;5287;p15"/>
          <p:cNvSpPr/>
          <p:nvPr/>
        </p:nvSpPr>
        <p:spPr>
          <a:xfrm>
            <a:off x="712200" y="714000"/>
            <a:ext cx="7719600" cy="37155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8" name="Google Shape;5288;p15"/>
          <p:cNvSpPr txBox="1">
            <a:spLocks noGrp="1"/>
          </p:cNvSpPr>
          <p:nvPr>
            <p:ph type="subTitle" idx="1"/>
          </p:nvPr>
        </p:nvSpPr>
        <p:spPr>
          <a:xfrm>
            <a:off x="1435650" y="1822325"/>
            <a:ext cx="5694300" cy="18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✦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89" name="Google Shape;5289;p15"/>
          <p:cNvSpPr txBox="1">
            <a:spLocks noGrp="1"/>
          </p:cNvSpPr>
          <p:nvPr>
            <p:ph type="title"/>
          </p:nvPr>
        </p:nvSpPr>
        <p:spPr>
          <a:xfrm>
            <a:off x="720000" y="9120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90" name="Google Shape;5290;p15"/>
          <p:cNvSpPr/>
          <p:nvPr/>
        </p:nvSpPr>
        <p:spPr>
          <a:xfrm>
            <a:off x="8534390" y="435075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1" name="Google Shape;5291;p15"/>
          <p:cNvSpPr/>
          <p:nvPr/>
        </p:nvSpPr>
        <p:spPr>
          <a:xfrm flipH="1">
            <a:off x="2708484" y="151263"/>
            <a:ext cx="402670" cy="341080"/>
          </a:xfrm>
          <a:custGeom>
            <a:avLst/>
            <a:gdLst/>
            <a:ahLst/>
            <a:cxnLst/>
            <a:rect l="l" t="t" r="r" b="b"/>
            <a:pathLst>
              <a:path w="6922" h="5863" extrusionOk="0">
                <a:moveTo>
                  <a:pt x="3205" y="1"/>
                </a:moveTo>
                <a:cubicBezTo>
                  <a:pt x="3142" y="1"/>
                  <a:pt x="3078" y="8"/>
                  <a:pt x="3014" y="23"/>
                </a:cubicBezTo>
                <a:cubicBezTo>
                  <a:pt x="2702" y="99"/>
                  <a:pt x="2470" y="357"/>
                  <a:pt x="2309" y="631"/>
                </a:cubicBezTo>
                <a:cubicBezTo>
                  <a:pt x="2018" y="1137"/>
                  <a:pt x="1933" y="1848"/>
                  <a:pt x="2341" y="2268"/>
                </a:cubicBezTo>
                <a:cubicBezTo>
                  <a:pt x="2078" y="2042"/>
                  <a:pt x="1733" y="1929"/>
                  <a:pt x="1387" y="1929"/>
                </a:cubicBezTo>
                <a:cubicBezTo>
                  <a:pt x="1048" y="1929"/>
                  <a:pt x="709" y="2038"/>
                  <a:pt x="448" y="2257"/>
                </a:cubicBezTo>
                <a:cubicBezTo>
                  <a:pt x="275" y="2402"/>
                  <a:pt x="130" y="2596"/>
                  <a:pt x="86" y="2822"/>
                </a:cubicBezTo>
                <a:cubicBezTo>
                  <a:pt x="1" y="3242"/>
                  <a:pt x="307" y="3678"/>
                  <a:pt x="706" y="3850"/>
                </a:cubicBezTo>
                <a:cubicBezTo>
                  <a:pt x="897" y="3934"/>
                  <a:pt x="1105" y="3968"/>
                  <a:pt x="1315" y="3968"/>
                </a:cubicBezTo>
                <a:cubicBezTo>
                  <a:pt x="1537" y="3968"/>
                  <a:pt x="1763" y="3930"/>
                  <a:pt x="1976" y="3872"/>
                </a:cubicBezTo>
                <a:lnTo>
                  <a:pt x="1976" y="3872"/>
                </a:lnTo>
                <a:cubicBezTo>
                  <a:pt x="1690" y="4404"/>
                  <a:pt x="1475" y="5109"/>
                  <a:pt x="1869" y="5567"/>
                </a:cubicBezTo>
                <a:cubicBezTo>
                  <a:pt x="2037" y="5766"/>
                  <a:pt x="2295" y="5862"/>
                  <a:pt x="2556" y="5862"/>
                </a:cubicBezTo>
                <a:cubicBezTo>
                  <a:pt x="2753" y="5862"/>
                  <a:pt x="2952" y="5808"/>
                  <a:pt x="3116" y="5701"/>
                </a:cubicBezTo>
                <a:cubicBezTo>
                  <a:pt x="3504" y="5454"/>
                  <a:pt x="3714" y="4990"/>
                  <a:pt x="3741" y="4533"/>
                </a:cubicBezTo>
                <a:cubicBezTo>
                  <a:pt x="3896" y="4975"/>
                  <a:pt x="4214" y="5378"/>
                  <a:pt x="4651" y="5539"/>
                </a:cubicBezTo>
                <a:cubicBezTo>
                  <a:pt x="4769" y="5583"/>
                  <a:pt x="4896" y="5605"/>
                  <a:pt x="5024" y="5605"/>
                </a:cubicBezTo>
                <a:cubicBezTo>
                  <a:pt x="5364" y="5605"/>
                  <a:pt x="5703" y="5450"/>
                  <a:pt x="5873" y="5152"/>
                </a:cubicBezTo>
                <a:cubicBezTo>
                  <a:pt x="6174" y="4625"/>
                  <a:pt x="5824" y="3952"/>
                  <a:pt x="5361" y="3559"/>
                </a:cubicBezTo>
                <a:lnTo>
                  <a:pt x="5361" y="3559"/>
                </a:lnTo>
                <a:cubicBezTo>
                  <a:pt x="5471" y="3606"/>
                  <a:pt x="5586" y="3628"/>
                  <a:pt x="5701" y="3628"/>
                </a:cubicBezTo>
                <a:cubicBezTo>
                  <a:pt x="6167" y="3628"/>
                  <a:pt x="6638" y="3276"/>
                  <a:pt x="6819" y="2827"/>
                </a:cubicBezTo>
                <a:cubicBezTo>
                  <a:pt x="6884" y="2660"/>
                  <a:pt x="6921" y="2483"/>
                  <a:pt x="6889" y="2305"/>
                </a:cubicBezTo>
                <a:cubicBezTo>
                  <a:pt x="6814" y="1896"/>
                  <a:pt x="6378" y="1676"/>
                  <a:pt x="5990" y="1664"/>
                </a:cubicBezTo>
                <a:cubicBezTo>
                  <a:pt x="5985" y="1664"/>
                  <a:pt x="5979" y="1664"/>
                  <a:pt x="5974" y="1664"/>
                </a:cubicBezTo>
                <a:cubicBezTo>
                  <a:pt x="5591" y="1664"/>
                  <a:pt x="4780" y="2009"/>
                  <a:pt x="4780" y="2009"/>
                </a:cubicBezTo>
                <a:cubicBezTo>
                  <a:pt x="4780" y="2009"/>
                  <a:pt x="4484" y="1051"/>
                  <a:pt x="4333" y="793"/>
                </a:cubicBezTo>
                <a:cubicBezTo>
                  <a:pt x="4109" y="404"/>
                  <a:pt x="3680" y="1"/>
                  <a:pt x="3205" y="1"/>
                </a:cubicBezTo>
                <a:close/>
              </a:path>
            </a:pathLst>
          </a:custGeom>
          <a:solidFill>
            <a:srgbClr val="F72A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2" name="Google Shape;5292;p15"/>
          <p:cNvSpPr/>
          <p:nvPr/>
        </p:nvSpPr>
        <p:spPr>
          <a:xfrm flipH="1">
            <a:off x="7249677" y="4568872"/>
            <a:ext cx="477808" cy="414062"/>
          </a:xfrm>
          <a:custGeom>
            <a:avLst/>
            <a:gdLst/>
            <a:ahLst/>
            <a:cxnLst/>
            <a:rect l="l" t="t" r="r" b="b"/>
            <a:pathLst>
              <a:path w="9182" h="7957" extrusionOk="0">
                <a:moveTo>
                  <a:pt x="5040" y="0"/>
                </a:moveTo>
                <a:cubicBezTo>
                  <a:pt x="4645" y="0"/>
                  <a:pt x="4273" y="222"/>
                  <a:pt x="3977" y="492"/>
                </a:cubicBezTo>
                <a:cubicBezTo>
                  <a:pt x="3401" y="1014"/>
                  <a:pt x="3008" y="1881"/>
                  <a:pt x="3358" y="2574"/>
                </a:cubicBezTo>
                <a:cubicBezTo>
                  <a:pt x="3003" y="2005"/>
                  <a:pt x="2331" y="1669"/>
                  <a:pt x="1666" y="1669"/>
                </a:cubicBezTo>
                <a:cubicBezTo>
                  <a:pt x="1426" y="1669"/>
                  <a:pt x="1187" y="1713"/>
                  <a:pt x="964" y="1806"/>
                </a:cubicBezTo>
                <a:cubicBezTo>
                  <a:pt x="683" y="1918"/>
                  <a:pt x="425" y="2107"/>
                  <a:pt x="274" y="2370"/>
                </a:cubicBezTo>
                <a:cubicBezTo>
                  <a:pt x="0" y="2876"/>
                  <a:pt x="209" y="3549"/>
                  <a:pt x="646" y="3925"/>
                </a:cubicBezTo>
                <a:cubicBezTo>
                  <a:pt x="1076" y="4302"/>
                  <a:pt x="1679" y="4442"/>
                  <a:pt x="2250" y="4464"/>
                </a:cubicBezTo>
                <a:cubicBezTo>
                  <a:pt x="1674" y="5023"/>
                  <a:pt x="1113" y="5830"/>
                  <a:pt x="1431" y="6573"/>
                </a:cubicBezTo>
                <a:cubicBezTo>
                  <a:pt x="1624" y="7028"/>
                  <a:pt x="2123" y="7290"/>
                  <a:pt x="2621" y="7290"/>
                </a:cubicBezTo>
                <a:cubicBezTo>
                  <a:pt x="2737" y="7290"/>
                  <a:pt x="2853" y="7276"/>
                  <a:pt x="2966" y="7246"/>
                </a:cubicBezTo>
                <a:cubicBezTo>
                  <a:pt x="3552" y="7090"/>
                  <a:pt x="4004" y="6585"/>
                  <a:pt x="4225" y="6019"/>
                </a:cubicBezTo>
                <a:cubicBezTo>
                  <a:pt x="4246" y="6633"/>
                  <a:pt x="4483" y="7273"/>
                  <a:pt x="4973" y="7650"/>
                </a:cubicBezTo>
                <a:cubicBezTo>
                  <a:pt x="5224" y="7848"/>
                  <a:pt x="5551" y="7956"/>
                  <a:pt x="5870" y="7956"/>
                </a:cubicBezTo>
                <a:cubicBezTo>
                  <a:pt x="6168" y="7956"/>
                  <a:pt x="6459" y="7863"/>
                  <a:pt x="6679" y="7661"/>
                </a:cubicBezTo>
                <a:cubicBezTo>
                  <a:pt x="7271" y="7112"/>
                  <a:pt x="7099" y="6111"/>
                  <a:pt x="6662" y="5427"/>
                </a:cubicBezTo>
                <a:lnTo>
                  <a:pt x="6662" y="5427"/>
                </a:lnTo>
                <a:cubicBezTo>
                  <a:pt x="6896" y="5624"/>
                  <a:pt x="7185" y="5712"/>
                  <a:pt x="7483" y="5712"/>
                </a:cubicBezTo>
                <a:cubicBezTo>
                  <a:pt x="7976" y="5712"/>
                  <a:pt x="8492" y="5471"/>
                  <a:pt x="8810" y="5083"/>
                </a:cubicBezTo>
                <a:cubicBezTo>
                  <a:pt x="8960" y="4899"/>
                  <a:pt x="9079" y="4690"/>
                  <a:pt x="9111" y="4454"/>
                </a:cubicBezTo>
                <a:cubicBezTo>
                  <a:pt x="9181" y="3898"/>
                  <a:pt x="8714" y="3446"/>
                  <a:pt x="8229" y="3279"/>
                </a:cubicBezTo>
                <a:cubicBezTo>
                  <a:pt x="8027" y="3209"/>
                  <a:pt x="7696" y="3189"/>
                  <a:pt x="7382" y="3189"/>
                </a:cubicBezTo>
                <a:cubicBezTo>
                  <a:pt x="6953" y="3189"/>
                  <a:pt x="6555" y="3226"/>
                  <a:pt x="6555" y="3226"/>
                </a:cubicBezTo>
                <a:cubicBezTo>
                  <a:pt x="6555" y="3226"/>
                  <a:pt x="6560" y="1896"/>
                  <a:pt x="6474" y="1503"/>
                </a:cubicBezTo>
                <a:cubicBezTo>
                  <a:pt x="6334" y="842"/>
                  <a:pt x="5860" y="55"/>
                  <a:pt x="5107" y="3"/>
                </a:cubicBezTo>
                <a:cubicBezTo>
                  <a:pt x="5085" y="1"/>
                  <a:pt x="5062" y="0"/>
                  <a:pt x="5040" y="0"/>
                </a:cubicBezTo>
                <a:close/>
              </a:path>
            </a:pathLst>
          </a:custGeom>
          <a:solidFill>
            <a:srgbClr val="383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3" name="Google Shape;5293;p15"/>
          <p:cNvSpPr/>
          <p:nvPr/>
        </p:nvSpPr>
        <p:spPr>
          <a:xfrm flipH="1">
            <a:off x="46431" y="2027938"/>
            <a:ext cx="176134" cy="164528"/>
          </a:xfrm>
          <a:custGeom>
            <a:avLst/>
            <a:gdLst/>
            <a:ahLst/>
            <a:cxnLst/>
            <a:rect l="l" t="t" r="r" b="b"/>
            <a:pathLst>
              <a:path w="3445" h="3218" extrusionOk="0">
                <a:moveTo>
                  <a:pt x="1987" y="0"/>
                </a:moveTo>
                <a:cubicBezTo>
                  <a:pt x="1446" y="0"/>
                  <a:pt x="877" y="224"/>
                  <a:pt x="528" y="567"/>
                </a:cubicBezTo>
                <a:cubicBezTo>
                  <a:pt x="307" y="777"/>
                  <a:pt x="134" y="1052"/>
                  <a:pt x="81" y="1348"/>
                </a:cubicBezTo>
                <a:cubicBezTo>
                  <a:pt x="0" y="1778"/>
                  <a:pt x="151" y="2219"/>
                  <a:pt x="372" y="2590"/>
                </a:cubicBezTo>
                <a:cubicBezTo>
                  <a:pt x="464" y="2746"/>
                  <a:pt x="566" y="2898"/>
                  <a:pt x="705" y="3005"/>
                </a:cubicBezTo>
                <a:cubicBezTo>
                  <a:pt x="867" y="3129"/>
                  <a:pt x="1061" y="3193"/>
                  <a:pt x="1259" y="3209"/>
                </a:cubicBezTo>
                <a:cubicBezTo>
                  <a:pt x="1312" y="3215"/>
                  <a:pt x="1365" y="3217"/>
                  <a:pt x="1417" y="3217"/>
                </a:cubicBezTo>
                <a:cubicBezTo>
                  <a:pt x="1810" y="3217"/>
                  <a:pt x="2196" y="3061"/>
                  <a:pt x="2519" y="2833"/>
                </a:cubicBezTo>
                <a:cubicBezTo>
                  <a:pt x="2702" y="2699"/>
                  <a:pt x="2874" y="2537"/>
                  <a:pt x="2993" y="2343"/>
                </a:cubicBezTo>
                <a:cubicBezTo>
                  <a:pt x="3338" y="1762"/>
                  <a:pt x="3445" y="605"/>
                  <a:pt x="2777" y="201"/>
                </a:cubicBezTo>
                <a:cubicBezTo>
                  <a:pt x="2546" y="62"/>
                  <a:pt x="2270" y="0"/>
                  <a:pt x="1987" y="0"/>
                </a:cubicBezTo>
                <a:close/>
              </a:path>
            </a:pathLst>
          </a:custGeom>
          <a:solidFill>
            <a:srgbClr val="F72A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4" name="Google Shape;5294;p15"/>
          <p:cNvSpPr/>
          <p:nvPr/>
        </p:nvSpPr>
        <p:spPr>
          <a:xfrm flipH="1">
            <a:off x="8766780" y="1863270"/>
            <a:ext cx="176185" cy="164682"/>
          </a:xfrm>
          <a:custGeom>
            <a:avLst/>
            <a:gdLst/>
            <a:ahLst/>
            <a:cxnLst/>
            <a:rect l="l" t="t" r="r" b="b"/>
            <a:pathLst>
              <a:path w="3446" h="3221" extrusionOk="0">
                <a:moveTo>
                  <a:pt x="1982" y="1"/>
                </a:moveTo>
                <a:cubicBezTo>
                  <a:pt x="1443" y="1"/>
                  <a:pt x="877" y="225"/>
                  <a:pt x="529" y="566"/>
                </a:cubicBezTo>
                <a:cubicBezTo>
                  <a:pt x="308" y="775"/>
                  <a:pt x="135" y="1050"/>
                  <a:pt x="82" y="1346"/>
                </a:cubicBezTo>
                <a:cubicBezTo>
                  <a:pt x="1" y="1776"/>
                  <a:pt x="152" y="2218"/>
                  <a:pt x="373" y="2595"/>
                </a:cubicBezTo>
                <a:cubicBezTo>
                  <a:pt x="465" y="2745"/>
                  <a:pt x="567" y="2896"/>
                  <a:pt x="706" y="3003"/>
                </a:cubicBezTo>
                <a:cubicBezTo>
                  <a:pt x="868" y="3127"/>
                  <a:pt x="1061" y="3192"/>
                  <a:pt x="1260" y="3214"/>
                </a:cubicBezTo>
                <a:cubicBezTo>
                  <a:pt x="1307" y="3218"/>
                  <a:pt x="1354" y="3221"/>
                  <a:pt x="1401" y="3221"/>
                </a:cubicBezTo>
                <a:cubicBezTo>
                  <a:pt x="1800" y="3221"/>
                  <a:pt x="2192" y="3063"/>
                  <a:pt x="2520" y="2832"/>
                </a:cubicBezTo>
                <a:cubicBezTo>
                  <a:pt x="2703" y="2697"/>
                  <a:pt x="2875" y="2541"/>
                  <a:pt x="2994" y="2342"/>
                </a:cubicBezTo>
                <a:cubicBezTo>
                  <a:pt x="3338" y="1761"/>
                  <a:pt x="3446" y="604"/>
                  <a:pt x="2778" y="206"/>
                </a:cubicBezTo>
                <a:cubicBezTo>
                  <a:pt x="2545" y="64"/>
                  <a:pt x="2267" y="1"/>
                  <a:pt x="1982" y="1"/>
                </a:cubicBezTo>
                <a:close/>
              </a:path>
            </a:pathLst>
          </a:custGeom>
          <a:solidFill>
            <a:srgbClr val="383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5" name="Google Shape;5295;p15"/>
          <p:cNvSpPr/>
          <p:nvPr/>
        </p:nvSpPr>
        <p:spPr>
          <a:xfrm flipH="1">
            <a:off x="-10" y="1145850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6" name="Google Shape;5296;p15"/>
          <p:cNvSpPr/>
          <p:nvPr/>
        </p:nvSpPr>
        <p:spPr>
          <a:xfrm flipH="1">
            <a:off x="1906915" y="124450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7" name="Google Shape;5297;p15"/>
          <p:cNvSpPr/>
          <p:nvPr/>
        </p:nvSpPr>
        <p:spPr>
          <a:xfrm flipH="1">
            <a:off x="52552" y="4578550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8" name="Google Shape;5298;p15"/>
          <p:cNvSpPr/>
          <p:nvPr/>
        </p:nvSpPr>
        <p:spPr>
          <a:xfrm flipH="1">
            <a:off x="7736737" y="238075"/>
            <a:ext cx="176134" cy="164528"/>
          </a:xfrm>
          <a:custGeom>
            <a:avLst/>
            <a:gdLst/>
            <a:ahLst/>
            <a:cxnLst/>
            <a:rect l="l" t="t" r="r" b="b"/>
            <a:pathLst>
              <a:path w="3445" h="3218" extrusionOk="0">
                <a:moveTo>
                  <a:pt x="1987" y="0"/>
                </a:moveTo>
                <a:cubicBezTo>
                  <a:pt x="1446" y="0"/>
                  <a:pt x="877" y="224"/>
                  <a:pt x="528" y="567"/>
                </a:cubicBezTo>
                <a:cubicBezTo>
                  <a:pt x="307" y="777"/>
                  <a:pt x="134" y="1052"/>
                  <a:pt x="81" y="1348"/>
                </a:cubicBezTo>
                <a:cubicBezTo>
                  <a:pt x="0" y="1778"/>
                  <a:pt x="151" y="2219"/>
                  <a:pt x="372" y="2590"/>
                </a:cubicBezTo>
                <a:cubicBezTo>
                  <a:pt x="464" y="2746"/>
                  <a:pt x="566" y="2898"/>
                  <a:pt x="705" y="3005"/>
                </a:cubicBezTo>
                <a:cubicBezTo>
                  <a:pt x="867" y="3129"/>
                  <a:pt x="1061" y="3193"/>
                  <a:pt x="1259" y="3209"/>
                </a:cubicBezTo>
                <a:cubicBezTo>
                  <a:pt x="1312" y="3215"/>
                  <a:pt x="1365" y="3217"/>
                  <a:pt x="1417" y="3217"/>
                </a:cubicBezTo>
                <a:cubicBezTo>
                  <a:pt x="1810" y="3217"/>
                  <a:pt x="2196" y="3061"/>
                  <a:pt x="2519" y="2833"/>
                </a:cubicBezTo>
                <a:cubicBezTo>
                  <a:pt x="2702" y="2699"/>
                  <a:pt x="2874" y="2537"/>
                  <a:pt x="2993" y="2343"/>
                </a:cubicBezTo>
                <a:cubicBezTo>
                  <a:pt x="3338" y="1762"/>
                  <a:pt x="3445" y="605"/>
                  <a:pt x="2777" y="201"/>
                </a:cubicBezTo>
                <a:cubicBezTo>
                  <a:pt x="2546" y="62"/>
                  <a:pt x="2270" y="0"/>
                  <a:pt x="1987" y="0"/>
                </a:cubicBezTo>
                <a:close/>
              </a:path>
            </a:pathLst>
          </a:custGeom>
          <a:solidFill>
            <a:srgbClr val="F72A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9" name="Google Shape;5299;p15"/>
          <p:cNvSpPr/>
          <p:nvPr/>
        </p:nvSpPr>
        <p:spPr>
          <a:xfrm rot="-4596428" flipH="1">
            <a:off x="4923011" y="4564541"/>
            <a:ext cx="235271" cy="334343"/>
          </a:xfrm>
          <a:custGeom>
            <a:avLst/>
            <a:gdLst/>
            <a:ahLst/>
            <a:cxnLst/>
            <a:rect l="l" t="t" r="r" b="b"/>
            <a:pathLst>
              <a:path w="6503" h="9242" extrusionOk="0">
                <a:moveTo>
                  <a:pt x="491" y="1"/>
                </a:moveTo>
                <a:lnTo>
                  <a:pt x="491" y="1"/>
                </a:lnTo>
                <a:cubicBezTo>
                  <a:pt x="1098" y="1561"/>
                  <a:pt x="1776" y="3095"/>
                  <a:pt x="2519" y="4591"/>
                </a:cubicBezTo>
                <a:cubicBezTo>
                  <a:pt x="2519" y="4591"/>
                  <a:pt x="781" y="5748"/>
                  <a:pt x="0" y="6469"/>
                </a:cubicBezTo>
                <a:cubicBezTo>
                  <a:pt x="113" y="6476"/>
                  <a:pt x="226" y="6479"/>
                  <a:pt x="339" y="6479"/>
                </a:cubicBezTo>
                <a:cubicBezTo>
                  <a:pt x="1289" y="6479"/>
                  <a:pt x="2239" y="6257"/>
                  <a:pt x="3090" y="5834"/>
                </a:cubicBezTo>
                <a:cubicBezTo>
                  <a:pt x="3773" y="7028"/>
                  <a:pt x="4553" y="8165"/>
                  <a:pt x="5409" y="9241"/>
                </a:cubicBezTo>
                <a:cubicBezTo>
                  <a:pt x="4871" y="7778"/>
                  <a:pt x="4327" y="6318"/>
                  <a:pt x="3790" y="4855"/>
                </a:cubicBezTo>
                <a:cubicBezTo>
                  <a:pt x="4811" y="4322"/>
                  <a:pt x="5738" y="3606"/>
                  <a:pt x="6502" y="2751"/>
                </a:cubicBezTo>
                <a:lnTo>
                  <a:pt x="6502" y="2751"/>
                </a:lnTo>
                <a:cubicBezTo>
                  <a:pt x="5355" y="2987"/>
                  <a:pt x="4242" y="3374"/>
                  <a:pt x="3197" y="3908"/>
                </a:cubicBezTo>
                <a:cubicBezTo>
                  <a:pt x="2412" y="2530"/>
                  <a:pt x="1502" y="1222"/>
                  <a:pt x="49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0" name="Google Shape;5300;p15"/>
          <p:cNvSpPr/>
          <p:nvPr/>
        </p:nvSpPr>
        <p:spPr>
          <a:xfrm rot="-3125705" flipH="1">
            <a:off x="8749521" y="4240190"/>
            <a:ext cx="338406" cy="480940"/>
          </a:xfrm>
          <a:custGeom>
            <a:avLst/>
            <a:gdLst/>
            <a:ahLst/>
            <a:cxnLst/>
            <a:rect l="l" t="t" r="r" b="b"/>
            <a:pathLst>
              <a:path w="6503" h="9242" extrusionOk="0">
                <a:moveTo>
                  <a:pt x="491" y="1"/>
                </a:moveTo>
                <a:lnTo>
                  <a:pt x="491" y="1"/>
                </a:lnTo>
                <a:cubicBezTo>
                  <a:pt x="1098" y="1561"/>
                  <a:pt x="1776" y="3095"/>
                  <a:pt x="2519" y="4591"/>
                </a:cubicBezTo>
                <a:cubicBezTo>
                  <a:pt x="2519" y="4591"/>
                  <a:pt x="781" y="5748"/>
                  <a:pt x="0" y="6469"/>
                </a:cubicBezTo>
                <a:cubicBezTo>
                  <a:pt x="113" y="6476"/>
                  <a:pt x="226" y="6479"/>
                  <a:pt x="339" y="6479"/>
                </a:cubicBezTo>
                <a:cubicBezTo>
                  <a:pt x="1289" y="6479"/>
                  <a:pt x="2239" y="6257"/>
                  <a:pt x="3090" y="5834"/>
                </a:cubicBezTo>
                <a:cubicBezTo>
                  <a:pt x="3773" y="7028"/>
                  <a:pt x="4553" y="8165"/>
                  <a:pt x="5409" y="9241"/>
                </a:cubicBezTo>
                <a:cubicBezTo>
                  <a:pt x="4871" y="7778"/>
                  <a:pt x="4327" y="6318"/>
                  <a:pt x="3790" y="4855"/>
                </a:cubicBezTo>
                <a:cubicBezTo>
                  <a:pt x="4811" y="4322"/>
                  <a:pt x="5738" y="3606"/>
                  <a:pt x="6502" y="2751"/>
                </a:cubicBezTo>
                <a:lnTo>
                  <a:pt x="6502" y="2751"/>
                </a:lnTo>
                <a:cubicBezTo>
                  <a:pt x="5355" y="2987"/>
                  <a:pt x="4242" y="3374"/>
                  <a:pt x="3197" y="3908"/>
                </a:cubicBezTo>
                <a:cubicBezTo>
                  <a:pt x="2412" y="2530"/>
                  <a:pt x="1502" y="1222"/>
                  <a:pt x="49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LANK_1_1_1_1_1_1_1_1">
    <p:spTree>
      <p:nvGrpSpPr>
        <p:cNvPr id="1" name="Shape 1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45" name="Google Shape;11045;p29"/>
          <p:cNvGrpSpPr/>
          <p:nvPr/>
        </p:nvGrpSpPr>
        <p:grpSpPr>
          <a:xfrm>
            <a:off x="-390642" y="-1007964"/>
            <a:ext cx="9925291" cy="7013000"/>
            <a:chOff x="238125" y="334325"/>
            <a:chExt cx="7141525" cy="5046050"/>
          </a:xfrm>
        </p:grpSpPr>
        <p:sp>
          <p:nvSpPr>
            <p:cNvPr id="11046" name="Google Shape;11046;p29"/>
            <p:cNvSpPr/>
            <p:nvPr/>
          </p:nvSpPr>
          <p:spPr>
            <a:xfrm>
              <a:off x="459925" y="3343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3" y="1"/>
                  </a:moveTo>
                  <a:lnTo>
                    <a:pt x="13028" y="8161"/>
                  </a:lnTo>
                  <a:lnTo>
                    <a:pt x="13261" y="8179"/>
                  </a:lnTo>
                  <a:lnTo>
                    <a:pt x="13866" y="19"/>
                  </a:lnTo>
                  <a:lnTo>
                    <a:pt x="13643" y="1"/>
                  </a:lnTo>
                  <a:close/>
                  <a:moveTo>
                    <a:pt x="13012" y="8386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5" y="8402"/>
                  </a:lnTo>
                  <a:lnTo>
                    <a:pt x="13012" y="8386"/>
                  </a:lnTo>
                  <a:close/>
                  <a:moveTo>
                    <a:pt x="12190" y="19431"/>
                  </a:moveTo>
                  <a:lnTo>
                    <a:pt x="11386" y="30244"/>
                  </a:lnTo>
                  <a:lnTo>
                    <a:pt x="11611" y="30260"/>
                  </a:lnTo>
                  <a:lnTo>
                    <a:pt x="12423" y="19447"/>
                  </a:lnTo>
                  <a:lnTo>
                    <a:pt x="12190" y="19431"/>
                  </a:lnTo>
                  <a:close/>
                  <a:moveTo>
                    <a:pt x="11370" y="30477"/>
                  </a:moveTo>
                  <a:lnTo>
                    <a:pt x="10558" y="41290"/>
                  </a:lnTo>
                  <a:lnTo>
                    <a:pt x="10789" y="41306"/>
                  </a:lnTo>
                  <a:lnTo>
                    <a:pt x="11593" y="30493"/>
                  </a:lnTo>
                  <a:lnTo>
                    <a:pt x="11370" y="30477"/>
                  </a:lnTo>
                  <a:close/>
                  <a:moveTo>
                    <a:pt x="10540" y="41515"/>
                  </a:moveTo>
                  <a:lnTo>
                    <a:pt x="9736" y="52335"/>
                  </a:lnTo>
                  <a:lnTo>
                    <a:pt x="9969" y="52351"/>
                  </a:lnTo>
                  <a:lnTo>
                    <a:pt x="10773" y="41538"/>
                  </a:lnTo>
                  <a:lnTo>
                    <a:pt x="10540" y="41515"/>
                  </a:lnTo>
                  <a:close/>
                  <a:moveTo>
                    <a:pt x="9721" y="52560"/>
                  </a:moveTo>
                  <a:lnTo>
                    <a:pt x="8916" y="63373"/>
                  </a:lnTo>
                  <a:lnTo>
                    <a:pt x="9139" y="63389"/>
                  </a:lnTo>
                  <a:lnTo>
                    <a:pt x="9951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9"/>
                  </a:lnTo>
                  <a:lnTo>
                    <a:pt x="8319" y="74434"/>
                  </a:lnTo>
                  <a:lnTo>
                    <a:pt x="9123" y="63622"/>
                  </a:lnTo>
                  <a:lnTo>
                    <a:pt x="8899" y="63606"/>
                  </a:lnTo>
                  <a:close/>
                  <a:moveTo>
                    <a:pt x="8071" y="74651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2" y="74667"/>
                  </a:lnTo>
                  <a:lnTo>
                    <a:pt x="8071" y="74651"/>
                  </a:lnTo>
                  <a:close/>
                  <a:moveTo>
                    <a:pt x="7249" y="85687"/>
                  </a:moveTo>
                  <a:lnTo>
                    <a:pt x="6445" y="96502"/>
                  </a:lnTo>
                  <a:lnTo>
                    <a:pt x="6668" y="96526"/>
                  </a:lnTo>
                  <a:lnTo>
                    <a:pt x="7482" y="85705"/>
                  </a:lnTo>
                  <a:lnTo>
                    <a:pt x="7249" y="85687"/>
                  </a:lnTo>
                  <a:close/>
                  <a:moveTo>
                    <a:pt x="6429" y="96733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1"/>
                  </a:lnTo>
                  <a:lnTo>
                    <a:pt x="6429" y="96733"/>
                  </a:lnTo>
                  <a:close/>
                  <a:moveTo>
                    <a:pt x="5599" y="107778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2" y="107796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9"/>
                  </a:lnTo>
                  <a:lnTo>
                    <a:pt x="4198" y="129655"/>
                  </a:lnTo>
                  <a:lnTo>
                    <a:pt x="5010" y="118842"/>
                  </a:lnTo>
                  <a:lnTo>
                    <a:pt x="4777" y="118824"/>
                  </a:lnTo>
                  <a:close/>
                  <a:moveTo>
                    <a:pt x="3957" y="129862"/>
                  </a:moveTo>
                  <a:lnTo>
                    <a:pt x="3145" y="140676"/>
                  </a:lnTo>
                  <a:lnTo>
                    <a:pt x="3376" y="140692"/>
                  </a:lnTo>
                  <a:lnTo>
                    <a:pt x="4180" y="129879"/>
                  </a:lnTo>
                  <a:lnTo>
                    <a:pt x="3957" y="129862"/>
                  </a:lnTo>
                  <a:close/>
                  <a:moveTo>
                    <a:pt x="3127" y="140907"/>
                  </a:moveTo>
                  <a:lnTo>
                    <a:pt x="2323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27" y="140907"/>
                  </a:lnTo>
                  <a:close/>
                  <a:moveTo>
                    <a:pt x="2307" y="151953"/>
                  </a:moveTo>
                  <a:lnTo>
                    <a:pt x="1503" y="162768"/>
                  </a:lnTo>
                  <a:lnTo>
                    <a:pt x="1726" y="162783"/>
                  </a:lnTo>
                  <a:lnTo>
                    <a:pt x="2538" y="151971"/>
                  </a:lnTo>
                  <a:lnTo>
                    <a:pt x="2307" y="151953"/>
                  </a:lnTo>
                  <a:close/>
                  <a:moveTo>
                    <a:pt x="1485" y="162998"/>
                  </a:moveTo>
                  <a:lnTo>
                    <a:pt x="673" y="173813"/>
                  </a:lnTo>
                  <a:lnTo>
                    <a:pt x="906" y="173829"/>
                  </a:lnTo>
                  <a:lnTo>
                    <a:pt x="1710" y="163016"/>
                  </a:lnTo>
                  <a:lnTo>
                    <a:pt x="1485" y="162998"/>
                  </a:lnTo>
                  <a:close/>
                  <a:moveTo>
                    <a:pt x="657" y="174036"/>
                  </a:moveTo>
                  <a:lnTo>
                    <a:pt x="0" y="182876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57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29"/>
            <p:cNvSpPr/>
            <p:nvPr/>
          </p:nvSpPr>
          <p:spPr>
            <a:xfrm>
              <a:off x="736050" y="35487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34" y="1"/>
                  </a:moveTo>
                  <a:lnTo>
                    <a:pt x="13029" y="8161"/>
                  </a:lnTo>
                  <a:lnTo>
                    <a:pt x="13262" y="8177"/>
                  </a:lnTo>
                  <a:lnTo>
                    <a:pt x="13867" y="17"/>
                  </a:lnTo>
                  <a:lnTo>
                    <a:pt x="13634" y="1"/>
                  </a:lnTo>
                  <a:close/>
                  <a:moveTo>
                    <a:pt x="13013" y="8392"/>
                  </a:moveTo>
                  <a:lnTo>
                    <a:pt x="12209" y="19206"/>
                  </a:lnTo>
                  <a:lnTo>
                    <a:pt x="12432" y="19222"/>
                  </a:lnTo>
                  <a:lnTo>
                    <a:pt x="13246" y="8410"/>
                  </a:lnTo>
                  <a:lnTo>
                    <a:pt x="13013" y="8392"/>
                  </a:lnTo>
                  <a:close/>
                  <a:moveTo>
                    <a:pt x="12191" y="19429"/>
                  </a:moveTo>
                  <a:lnTo>
                    <a:pt x="11379" y="30244"/>
                  </a:lnTo>
                  <a:lnTo>
                    <a:pt x="11612" y="30260"/>
                  </a:lnTo>
                  <a:lnTo>
                    <a:pt x="12416" y="19447"/>
                  </a:lnTo>
                  <a:lnTo>
                    <a:pt x="12191" y="19429"/>
                  </a:lnTo>
                  <a:close/>
                  <a:moveTo>
                    <a:pt x="11363" y="30475"/>
                  </a:moveTo>
                  <a:lnTo>
                    <a:pt x="10559" y="41290"/>
                  </a:lnTo>
                  <a:lnTo>
                    <a:pt x="10790" y="41306"/>
                  </a:lnTo>
                  <a:lnTo>
                    <a:pt x="11594" y="30493"/>
                  </a:lnTo>
                  <a:lnTo>
                    <a:pt x="11363" y="30475"/>
                  </a:lnTo>
                  <a:close/>
                  <a:moveTo>
                    <a:pt x="10541" y="41520"/>
                  </a:moveTo>
                  <a:lnTo>
                    <a:pt x="9737" y="52335"/>
                  </a:lnTo>
                  <a:lnTo>
                    <a:pt x="9962" y="52351"/>
                  </a:lnTo>
                  <a:lnTo>
                    <a:pt x="10774" y="41538"/>
                  </a:lnTo>
                  <a:lnTo>
                    <a:pt x="10541" y="41520"/>
                  </a:lnTo>
                  <a:close/>
                  <a:moveTo>
                    <a:pt x="9721" y="52566"/>
                  </a:moveTo>
                  <a:lnTo>
                    <a:pt x="8907" y="63381"/>
                  </a:lnTo>
                  <a:lnTo>
                    <a:pt x="9140" y="63397"/>
                  </a:lnTo>
                  <a:lnTo>
                    <a:pt x="9944" y="52584"/>
                  </a:lnTo>
                  <a:lnTo>
                    <a:pt x="9721" y="52566"/>
                  </a:lnTo>
                  <a:close/>
                  <a:moveTo>
                    <a:pt x="8891" y="63604"/>
                  </a:moveTo>
                  <a:lnTo>
                    <a:pt x="8087" y="74416"/>
                  </a:lnTo>
                  <a:lnTo>
                    <a:pt x="8320" y="74434"/>
                  </a:lnTo>
                  <a:lnTo>
                    <a:pt x="9124" y="63620"/>
                  </a:lnTo>
                  <a:lnTo>
                    <a:pt x="8891" y="63604"/>
                  </a:lnTo>
                  <a:close/>
                  <a:moveTo>
                    <a:pt x="8071" y="74649"/>
                  </a:moveTo>
                  <a:lnTo>
                    <a:pt x="7265" y="85462"/>
                  </a:lnTo>
                  <a:lnTo>
                    <a:pt x="7490" y="85480"/>
                  </a:lnTo>
                  <a:lnTo>
                    <a:pt x="8302" y="74665"/>
                  </a:lnTo>
                  <a:lnTo>
                    <a:pt x="8071" y="74649"/>
                  </a:lnTo>
                  <a:close/>
                  <a:moveTo>
                    <a:pt x="7249" y="85695"/>
                  </a:moveTo>
                  <a:lnTo>
                    <a:pt x="6437" y="96508"/>
                  </a:lnTo>
                  <a:lnTo>
                    <a:pt x="6668" y="96526"/>
                  </a:lnTo>
                  <a:lnTo>
                    <a:pt x="7474" y="85711"/>
                  </a:lnTo>
                  <a:lnTo>
                    <a:pt x="7249" y="85695"/>
                  </a:lnTo>
                  <a:close/>
                  <a:moveTo>
                    <a:pt x="6419" y="96733"/>
                  </a:moveTo>
                  <a:lnTo>
                    <a:pt x="5615" y="107553"/>
                  </a:lnTo>
                  <a:lnTo>
                    <a:pt x="5848" y="107571"/>
                  </a:lnTo>
                  <a:lnTo>
                    <a:pt x="6652" y="96756"/>
                  </a:lnTo>
                  <a:lnTo>
                    <a:pt x="6419" y="96733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18" y="118609"/>
                  </a:lnTo>
                  <a:lnTo>
                    <a:pt x="5832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65" y="129637"/>
                  </a:lnTo>
                  <a:lnTo>
                    <a:pt x="4198" y="129655"/>
                  </a:lnTo>
                  <a:lnTo>
                    <a:pt x="5002" y="118840"/>
                  </a:lnTo>
                  <a:lnTo>
                    <a:pt x="4777" y="118824"/>
                  </a:lnTo>
                  <a:close/>
                  <a:moveTo>
                    <a:pt x="3950" y="129869"/>
                  </a:moveTo>
                  <a:lnTo>
                    <a:pt x="3146" y="140682"/>
                  </a:lnTo>
                  <a:lnTo>
                    <a:pt x="3376" y="140700"/>
                  </a:lnTo>
                  <a:lnTo>
                    <a:pt x="4180" y="129885"/>
                  </a:lnTo>
                  <a:lnTo>
                    <a:pt x="3950" y="129869"/>
                  </a:lnTo>
                  <a:close/>
                  <a:moveTo>
                    <a:pt x="3128" y="140907"/>
                  </a:moveTo>
                  <a:lnTo>
                    <a:pt x="2324" y="151720"/>
                  </a:lnTo>
                  <a:lnTo>
                    <a:pt x="2548" y="151746"/>
                  </a:lnTo>
                  <a:lnTo>
                    <a:pt x="3360" y="140923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494" y="162765"/>
                  </a:lnTo>
                  <a:lnTo>
                    <a:pt x="1727" y="162781"/>
                  </a:lnTo>
                  <a:lnTo>
                    <a:pt x="2531" y="151969"/>
                  </a:lnTo>
                  <a:lnTo>
                    <a:pt x="2308" y="151953"/>
                  </a:lnTo>
                  <a:close/>
                  <a:moveTo>
                    <a:pt x="1478" y="162998"/>
                  </a:moveTo>
                  <a:lnTo>
                    <a:pt x="674" y="173811"/>
                  </a:lnTo>
                  <a:lnTo>
                    <a:pt x="907" y="173827"/>
                  </a:lnTo>
                  <a:lnTo>
                    <a:pt x="1711" y="163014"/>
                  </a:lnTo>
                  <a:lnTo>
                    <a:pt x="1478" y="162998"/>
                  </a:lnTo>
                  <a:close/>
                  <a:moveTo>
                    <a:pt x="658" y="174044"/>
                  </a:moveTo>
                  <a:lnTo>
                    <a:pt x="1" y="182874"/>
                  </a:lnTo>
                  <a:lnTo>
                    <a:pt x="226" y="182892"/>
                  </a:lnTo>
                  <a:lnTo>
                    <a:pt x="889" y="174060"/>
                  </a:lnTo>
                  <a:lnTo>
                    <a:pt x="658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29"/>
            <p:cNvSpPr/>
            <p:nvPr/>
          </p:nvSpPr>
          <p:spPr>
            <a:xfrm>
              <a:off x="1012000" y="375575"/>
              <a:ext cx="346875" cy="4572325"/>
            </a:xfrm>
            <a:custGeom>
              <a:avLst/>
              <a:gdLst/>
              <a:ahLst/>
              <a:cxnLst/>
              <a:rect l="l" t="t" r="r" b="b"/>
              <a:pathLst>
                <a:path w="13875" h="182893" extrusionOk="0">
                  <a:moveTo>
                    <a:pt x="13642" y="1"/>
                  </a:moveTo>
                  <a:lnTo>
                    <a:pt x="13037" y="8153"/>
                  </a:lnTo>
                  <a:lnTo>
                    <a:pt x="13261" y="8171"/>
                  </a:lnTo>
                  <a:lnTo>
                    <a:pt x="13874" y="19"/>
                  </a:lnTo>
                  <a:lnTo>
                    <a:pt x="13642" y="1"/>
                  </a:lnTo>
                  <a:close/>
                  <a:moveTo>
                    <a:pt x="13021" y="8386"/>
                  </a:moveTo>
                  <a:lnTo>
                    <a:pt x="12209" y="19198"/>
                  </a:lnTo>
                  <a:lnTo>
                    <a:pt x="12439" y="19216"/>
                  </a:lnTo>
                  <a:lnTo>
                    <a:pt x="13244" y="8401"/>
                  </a:lnTo>
                  <a:lnTo>
                    <a:pt x="13021" y="8386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20" y="30262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69"/>
                  </a:moveTo>
                  <a:lnTo>
                    <a:pt x="10567" y="41282"/>
                  </a:lnTo>
                  <a:lnTo>
                    <a:pt x="10790" y="41307"/>
                  </a:lnTo>
                  <a:lnTo>
                    <a:pt x="11602" y="30485"/>
                  </a:lnTo>
                  <a:lnTo>
                    <a:pt x="11371" y="30469"/>
                  </a:lnTo>
                  <a:close/>
                  <a:moveTo>
                    <a:pt x="10549" y="41514"/>
                  </a:moveTo>
                  <a:lnTo>
                    <a:pt x="9737" y="52327"/>
                  </a:lnTo>
                  <a:lnTo>
                    <a:pt x="9970" y="52343"/>
                  </a:lnTo>
                  <a:lnTo>
                    <a:pt x="10774" y="41530"/>
                  </a:lnTo>
                  <a:lnTo>
                    <a:pt x="10549" y="41514"/>
                  </a:lnTo>
                  <a:close/>
                  <a:moveTo>
                    <a:pt x="9721" y="52560"/>
                  </a:moveTo>
                  <a:lnTo>
                    <a:pt x="8915" y="63373"/>
                  </a:lnTo>
                  <a:lnTo>
                    <a:pt x="9148" y="63389"/>
                  </a:lnTo>
                  <a:lnTo>
                    <a:pt x="9952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95" y="74418"/>
                  </a:lnTo>
                  <a:lnTo>
                    <a:pt x="8318" y="74434"/>
                  </a:lnTo>
                  <a:lnTo>
                    <a:pt x="9132" y="63622"/>
                  </a:lnTo>
                  <a:lnTo>
                    <a:pt x="8899" y="63606"/>
                  </a:lnTo>
                  <a:close/>
                  <a:moveTo>
                    <a:pt x="8079" y="74643"/>
                  </a:moveTo>
                  <a:lnTo>
                    <a:pt x="7265" y="85456"/>
                  </a:lnTo>
                  <a:lnTo>
                    <a:pt x="7498" y="85472"/>
                  </a:lnTo>
                  <a:lnTo>
                    <a:pt x="8302" y="74659"/>
                  </a:lnTo>
                  <a:lnTo>
                    <a:pt x="8079" y="74643"/>
                  </a:lnTo>
                  <a:close/>
                  <a:moveTo>
                    <a:pt x="7249" y="85689"/>
                  </a:moveTo>
                  <a:lnTo>
                    <a:pt x="6445" y="96502"/>
                  </a:lnTo>
                  <a:lnTo>
                    <a:pt x="6676" y="96518"/>
                  </a:lnTo>
                  <a:lnTo>
                    <a:pt x="7482" y="85705"/>
                  </a:lnTo>
                  <a:lnTo>
                    <a:pt x="7249" y="85689"/>
                  </a:lnTo>
                  <a:close/>
                  <a:moveTo>
                    <a:pt x="6427" y="96735"/>
                  </a:moveTo>
                  <a:lnTo>
                    <a:pt x="5623" y="107547"/>
                  </a:lnTo>
                  <a:lnTo>
                    <a:pt x="5848" y="107563"/>
                  </a:lnTo>
                  <a:lnTo>
                    <a:pt x="6660" y="96750"/>
                  </a:lnTo>
                  <a:lnTo>
                    <a:pt x="6427" y="96735"/>
                  </a:lnTo>
                  <a:close/>
                  <a:moveTo>
                    <a:pt x="5607" y="107780"/>
                  </a:moveTo>
                  <a:lnTo>
                    <a:pt x="480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607" y="107780"/>
                  </a:lnTo>
                  <a:close/>
                  <a:moveTo>
                    <a:pt x="4777" y="118816"/>
                  </a:moveTo>
                  <a:lnTo>
                    <a:pt x="3973" y="129631"/>
                  </a:lnTo>
                  <a:lnTo>
                    <a:pt x="4206" y="129646"/>
                  </a:lnTo>
                  <a:lnTo>
                    <a:pt x="5010" y="118834"/>
                  </a:lnTo>
                  <a:lnTo>
                    <a:pt x="4777" y="118816"/>
                  </a:lnTo>
                  <a:close/>
                  <a:moveTo>
                    <a:pt x="3957" y="129861"/>
                  </a:moveTo>
                  <a:lnTo>
                    <a:pt x="3153" y="140676"/>
                  </a:lnTo>
                  <a:lnTo>
                    <a:pt x="3384" y="140692"/>
                  </a:lnTo>
                  <a:lnTo>
                    <a:pt x="4188" y="129879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31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35" y="140907"/>
                  </a:lnTo>
                  <a:close/>
                  <a:moveTo>
                    <a:pt x="2307" y="151945"/>
                  </a:moveTo>
                  <a:lnTo>
                    <a:pt x="1501" y="162767"/>
                  </a:lnTo>
                  <a:lnTo>
                    <a:pt x="1734" y="162783"/>
                  </a:lnTo>
                  <a:lnTo>
                    <a:pt x="2538" y="151971"/>
                  </a:lnTo>
                  <a:lnTo>
                    <a:pt x="2307" y="151945"/>
                  </a:lnTo>
                  <a:close/>
                  <a:moveTo>
                    <a:pt x="1485" y="162990"/>
                  </a:moveTo>
                  <a:lnTo>
                    <a:pt x="681" y="173805"/>
                  </a:lnTo>
                  <a:lnTo>
                    <a:pt x="914" y="173821"/>
                  </a:lnTo>
                  <a:lnTo>
                    <a:pt x="1718" y="163008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8" y="174054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29"/>
            <p:cNvSpPr/>
            <p:nvPr/>
          </p:nvSpPr>
          <p:spPr>
            <a:xfrm>
              <a:off x="1288150" y="3961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1" y="1"/>
                  </a:moveTo>
                  <a:lnTo>
                    <a:pt x="13028" y="8161"/>
                  </a:lnTo>
                  <a:lnTo>
                    <a:pt x="13261" y="8177"/>
                  </a:lnTo>
                  <a:lnTo>
                    <a:pt x="13866" y="17"/>
                  </a:lnTo>
                  <a:lnTo>
                    <a:pt x="13641" y="1"/>
                  </a:lnTo>
                  <a:close/>
                  <a:moveTo>
                    <a:pt x="13012" y="8384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12" y="8384"/>
                  </a:lnTo>
                  <a:close/>
                  <a:moveTo>
                    <a:pt x="12190" y="19429"/>
                  </a:moveTo>
                  <a:lnTo>
                    <a:pt x="11386" y="30244"/>
                  </a:lnTo>
                  <a:lnTo>
                    <a:pt x="11611" y="30260"/>
                  </a:lnTo>
                  <a:lnTo>
                    <a:pt x="12423" y="19447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6" y="41289"/>
                  </a:lnTo>
                  <a:lnTo>
                    <a:pt x="10789" y="41305"/>
                  </a:lnTo>
                  <a:lnTo>
                    <a:pt x="11593" y="30493"/>
                  </a:lnTo>
                  <a:lnTo>
                    <a:pt x="11370" y="30475"/>
                  </a:lnTo>
                  <a:close/>
                  <a:moveTo>
                    <a:pt x="10540" y="41512"/>
                  </a:moveTo>
                  <a:lnTo>
                    <a:pt x="9736" y="52335"/>
                  </a:lnTo>
                  <a:lnTo>
                    <a:pt x="9969" y="52351"/>
                  </a:lnTo>
                  <a:lnTo>
                    <a:pt x="10773" y="41538"/>
                  </a:lnTo>
                  <a:lnTo>
                    <a:pt x="10540" y="41512"/>
                  </a:lnTo>
                  <a:close/>
                  <a:moveTo>
                    <a:pt x="9721" y="52558"/>
                  </a:moveTo>
                  <a:lnTo>
                    <a:pt x="8914" y="63373"/>
                  </a:lnTo>
                  <a:lnTo>
                    <a:pt x="9147" y="63389"/>
                  </a:lnTo>
                  <a:lnTo>
                    <a:pt x="9951" y="52576"/>
                  </a:lnTo>
                  <a:lnTo>
                    <a:pt x="9721" y="52558"/>
                  </a:lnTo>
                  <a:close/>
                  <a:moveTo>
                    <a:pt x="8899" y="63604"/>
                  </a:moveTo>
                  <a:lnTo>
                    <a:pt x="8095" y="74418"/>
                  </a:lnTo>
                  <a:lnTo>
                    <a:pt x="8317" y="74434"/>
                  </a:lnTo>
                  <a:lnTo>
                    <a:pt x="9123" y="63622"/>
                  </a:lnTo>
                  <a:lnTo>
                    <a:pt x="8899" y="63604"/>
                  </a:lnTo>
                  <a:close/>
                  <a:moveTo>
                    <a:pt x="8069" y="74649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1" y="74667"/>
                  </a:lnTo>
                  <a:lnTo>
                    <a:pt x="8069" y="74649"/>
                  </a:lnTo>
                  <a:close/>
                  <a:moveTo>
                    <a:pt x="7249" y="85687"/>
                  </a:moveTo>
                  <a:lnTo>
                    <a:pt x="6445" y="96500"/>
                  </a:lnTo>
                  <a:lnTo>
                    <a:pt x="6675" y="96526"/>
                  </a:lnTo>
                  <a:lnTo>
                    <a:pt x="7482" y="85703"/>
                  </a:lnTo>
                  <a:lnTo>
                    <a:pt x="7249" y="85687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8" y="107563"/>
                  </a:lnTo>
                  <a:lnTo>
                    <a:pt x="6652" y="96748"/>
                  </a:lnTo>
                  <a:lnTo>
                    <a:pt x="6427" y="96732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0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206" y="129654"/>
                  </a:lnTo>
                  <a:lnTo>
                    <a:pt x="5010" y="118840"/>
                  </a:lnTo>
                  <a:lnTo>
                    <a:pt x="4777" y="118824"/>
                  </a:lnTo>
                  <a:close/>
                  <a:moveTo>
                    <a:pt x="3957" y="129861"/>
                  </a:moveTo>
                  <a:lnTo>
                    <a:pt x="3153" y="140674"/>
                  </a:lnTo>
                  <a:lnTo>
                    <a:pt x="3376" y="140692"/>
                  </a:lnTo>
                  <a:lnTo>
                    <a:pt x="4188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6" y="151738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7" y="151953"/>
                  </a:moveTo>
                  <a:lnTo>
                    <a:pt x="1501" y="162765"/>
                  </a:lnTo>
                  <a:lnTo>
                    <a:pt x="1734" y="162783"/>
                  </a:lnTo>
                  <a:lnTo>
                    <a:pt x="2538" y="151969"/>
                  </a:lnTo>
                  <a:lnTo>
                    <a:pt x="2307" y="151953"/>
                  </a:lnTo>
                  <a:close/>
                  <a:moveTo>
                    <a:pt x="1485" y="162990"/>
                  </a:moveTo>
                  <a:lnTo>
                    <a:pt x="681" y="173811"/>
                  </a:lnTo>
                  <a:lnTo>
                    <a:pt x="904" y="173829"/>
                  </a:lnTo>
                  <a:lnTo>
                    <a:pt x="1718" y="163014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0" y="182874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29"/>
            <p:cNvSpPr/>
            <p:nvPr/>
          </p:nvSpPr>
          <p:spPr>
            <a:xfrm>
              <a:off x="1564275" y="4166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2" y="1"/>
                  </a:moveTo>
                  <a:lnTo>
                    <a:pt x="13029" y="8161"/>
                  </a:lnTo>
                  <a:lnTo>
                    <a:pt x="13262" y="8178"/>
                  </a:lnTo>
                  <a:lnTo>
                    <a:pt x="13867" y="19"/>
                  </a:lnTo>
                  <a:lnTo>
                    <a:pt x="13642" y="1"/>
                  </a:lnTo>
                  <a:close/>
                  <a:moveTo>
                    <a:pt x="13013" y="8393"/>
                  </a:moveTo>
                  <a:lnTo>
                    <a:pt x="12209" y="19206"/>
                  </a:lnTo>
                  <a:lnTo>
                    <a:pt x="12440" y="19224"/>
                  </a:lnTo>
                  <a:lnTo>
                    <a:pt x="13244" y="8409"/>
                  </a:lnTo>
                  <a:lnTo>
                    <a:pt x="13013" y="8393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2" y="30262"/>
                  </a:lnTo>
                  <a:lnTo>
                    <a:pt x="12416" y="19447"/>
                  </a:lnTo>
                  <a:lnTo>
                    <a:pt x="12191" y="19431"/>
                  </a:lnTo>
                  <a:close/>
                  <a:moveTo>
                    <a:pt x="11363" y="30477"/>
                  </a:moveTo>
                  <a:lnTo>
                    <a:pt x="10557" y="41289"/>
                  </a:lnTo>
                  <a:lnTo>
                    <a:pt x="10790" y="41307"/>
                  </a:lnTo>
                  <a:lnTo>
                    <a:pt x="11594" y="30493"/>
                  </a:lnTo>
                  <a:lnTo>
                    <a:pt x="11363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70" y="52353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21" y="52560"/>
                  </a:moveTo>
                  <a:lnTo>
                    <a:pt x="8915" y="63381"/>
                  </a:lnTo>
                  <a:lnTo>
                    <a:pt x="9140" y="63399"/>
                  </a:lnTo>
                  <a:lnTo>
                    <a:pt x="9952" y="52584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4" y="63621"/>
                  </a:lnTo>
                  <a:lnTo>
                    <a:pt x="8899" y="63606"/>
                  </a:lnTo>
                  <a:close/>
                  <a:moveTo>
                    <a:pt x="8069" y="74651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69" y="74651"/>
                  </a:lnTo>
                  <a:close/>
                  <a:moveTo>
                    <a:pt x="7249" y="85697"/>
                  </a:moveTo>
                  <a:lnTo>
                    <a:pt x="6445" y="96510"/>
                  </a:lnTo>
                  <a:lnTo>
                    <a:pt x="6668" y="96525"/>
                  </a:lnTo>
                  <a:lnTo>
                    <a:pt x="7482" y="85713"/>
                  </a:lnTo>
                  <a:lnTo>
                    <a:pt x="7249" y="85697"/>
                  </a:lnTo>
                  <a:close/>
                  <a:moveTo>
                    <a:pt x="6427" y="96734"/>
                  </a:moveTo>
                  <a:lnTo>
                    <a:pt x="5615" y="107547"/>
                  </a:lnTo>
                  <a:lnTo>
                    <a:pt x="5848" y="107571"/>
                  </a:lnTo>
                  <a:lnTo>
                    <a:pt x="6652" y="96750"/>
                  </a:lnTo>
                  <a:lnTo>
                    <a:pt x="6427" y="96734"/>
                  </a:lnTo>
                  <a:close/>
                  <a:moveTo>
                    <a:pt x="5599" y="107780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9" y="107780"/>
                  </a:lnTo>
                  <a:close/>
                  <a:moveTo>
                    <a:pt x="4777" y="118826"/>
                  </a:moveTo>
                  <a:lnTo>
                    <a:pt x="3973" y="129638"/>
                  </a:lnTo>
                  <a:lnTo>
                    <a:pt x="4198" y="129654"/>
                  </a:lnTo>
                  <a:lnTo>
                    <a:pt x="5010" y="118842"/>
                  </a:lnTo>
                  <a:lnTo>
                    <a:pt x="4777" y="118826"/>
                  </a:lnTo>
                  <a:close/>
                  <a:moveTo>
                    <a:pt x="3958" y="129871"/>
                  </a:moveTo>
                  <a:lnTo>
                    <a:pt x="3144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8" y="129871"/>
                  </a:lnTo>
                  <a:close/>
                  <a:moveTo>
                    <a:pt x="3128" y="140907"/>
                  </a:moveTo>
                  <a:lnTo>
                    <a:pt x="2324" y="151722"/>
                  </a:lnTo>
                  <a:lnTo>
                    <a:pt x="2556" y="151746"/>
                  </a:lnTo>
                  <a:lnTo>
                    <a:pt x="3360" y="140925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502" y="162767"/>
                  </a:lnTo>
                  <a:lnTo>
                    <a:pt x="1727" y="162783"/>
                  </a:lnTo>
                  <a:lnTo>
                    <a:pt x="2539" y="151970"/>
                  </a:lnTo>
                  <a:lnTo>
                    <a:pt x="2308" y="151953"/>
                  </a:lnTo>
                  <a:close/>
                  <a:moveTo>
                    <a:pt x="1486" y="162998"/>
                  </a:moveTo>
                  <a:lnTo>
                    <a:pt x="674" y="173813"/>
                  </a:lnTo>
                  <a:lnTo>
                    <a:pt x="905" y="173829"/>
                  </a:lnTo>
                  <a:lnTo>
                    <a:pt x="1711" y="163016"/>
                  </a:lnTo>
                  <a:lnTo>
                    <a:pt x="1486" y="162998"/>
                  </a:lnTo>
                  <a:close/>
                  <a:moveTo>
                    <a:pt x="656" y="174044"/>
                  </a:moveTo>
                  <a:lnTo>
                    <a:pt x="1" y="182876"/>
                  </a:lnTo>
                  <a:lnTo>
                    <a:pt x="226" y="182892"/>
                  </a:lnTo>
                  <a:lnTo>
                    <a:pt x="889" y="174062"/>
                  </a:lnTo>
                  <a:lnTo>
                    <a:pt x="656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29"/>
            <p:cNvSpPr/>
            <p:nvPr/>
          </p:nvSpPr>
          <p:spPr>
            <a:xfrm>
              <a:off x="1840425" y="43737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34" y="1"/>
                  </a:moveTo>
                  <a:lnTo>
                    <a:pt x="13029" y="8153"/>
                  </a:lnTo>
                  <a:lnTo>
                    <a:pt x="13261" y="8168"/>
                  </a:lnTo>
                  <a:lnTo>
                    <a:pt x="13866" y="17"/>
                  </a:lnTo>
                  <a:lnTo>
                    <a:pt x="13634" y="1"/>
                  </a:lnTo>
                  <a:close/>
                  <a:moveTo>
                    <a:pt x="13013" y="8385"/>
                  </a:moveTo>
                  <a:lnTo>
                    <a:pt x="12209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3" y="8385"/>
                  </a:lnTo>
                  <a:close/>
                  <a:moveTo>
                    <a:pt x="12191" y="19431"/>
                  </a:moveTo>
                  <a:lnTo>
                    <a:pt x="11379" y="30244"/>
                  </a:lnTo>
                  <a:lnTo>
                    <a:pt x="11612" y="30260"/>
                  </a:lnTo>
                  <a:lnTo>
                    <a:pt x="12416" y="19447"/>
                  </a:lnTo>
                  <a:lnTo>
                    <a:pt x="12191" y="19431"/>
                  </a:lnTo>
                  <a:close/>
                  <a:moveTo>
                    <a:pt x="11363" y="30467"/>
                  </a:moveTo>
                  <a:lnTo>
                    <a:pt x="10557" y="41281"/>
                  </a:lnTo>
                  <a:lnTo>
                    <a:pt x="10790" y="41297"/>
                  </a:lnTo>
                  <a:lnTo>
                    <a:pt x="11594" y="30485"/>
                  </a:lnTo>
                  <a:lnTo>
                    <a:pt x="11363" y="30467"/>
                  </a:lnTo>
                  <a:close/>
                  <a:moveTo>
                    <a:pt x="10541" y="41512"/>
                  </a:moveTo>
                  <a:lnTo>
                    <a:pt x="9737" y="52327"/>
                  </a:lnTo>
                  <a:lnTo>
                    <a:pt x="9960" y="52343"/>
                  </a:lnTo>
                  <a:lnTo>
                    <a:pt x="10774" y="41530"/>
                  </a:lnTo>
                  <a:lnTo>
                    <a:pt x="10541" y="41512"/>
                  </a:lnTo>
                  <a:close/>
                  <a:moveTo>
                    <a:pt x="9721" y="52558"/>
                  </a:moveTo>
                  <a:lnTo>
                    <a:pt x="8907" y="63373"/>
                  </a:lnTo>
                  <a:lnTo>
                    <a:pt x="9140" y="63389"/>
                  </a:lnTo>
                  <a:lnTo>
                    <a:pt x="9944" y="52576"/>
                  </a:lnTo>
                  <a:lnTo>
                    <a:pt x="9721" y="52558"/>
                  </a:lnTo>
                  <a:close/>
                  <a:moveTo>
                    <a:pt x="8891" y="63603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4" y="63621"/>
                  </a:lnTo>
                  <a:lnTo>
                    <a:pt x="8891" y="63603"/>
                  </a:lnTo>
                  <a:close/>
                  <a:moveTo>
                    <a:pt x="8069" y="74641"/>
                  </a:moveTo>
                  <a:lnTo>
                    <a:pt x="7265" y="85456"/>
                  </a:lnTo>
                  <a:lnTo>
                    <a:pt x="7490" y="85472"/>
                  </a:lnTo>
                  <a:lnTo>
                    <a:pt x="8302" y="74659"/>
                  </a:lnTo>
                  <a:lnTo>
                    <a:pt x="8069" y="74641"/>
                  </a:lnTo>
                  <a:close/>
                  <a:moveTo>
                    <a:pt x="7249" y="85687"/>
                  </a:moveTo>
                  <a:lnTo>
                    <a:pt x="6437" y="96501"/>
                  </a:lnTo>
                  <a:lnTo>
                    <a:pt x="6668" y="96517"/>
                  </a:lnTo>
                  <a:lnTo>
                    <a:pt x="7472" y="85705"/>
                  </a:lnTo>
                  <a:lnTo>
                    <a:pt x="7249" y="85687"/>
                  </a:lnTo>
                  <a:close/>
                  <a:moveTo>
                    <a:pt x="6419" y="96732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0"/>
                  </a:lnTo>
                  <a:lnTo>
                    <a:pt x="6419" y="96732"/>
                  </a:lnTo>
                  <a:close/>
                  <a:moveTo>
                    <a:pt x="5599" y="107770"/>
                  </a:moveTo>
                  <a:lnTo>
                    <a:pt x="4795" y="118593"/>
                  </a:lnTo>
                  <a:lnTo>
                    <a:pt x="5018" y="118609"/>
                  </a:lnTo>
                  <a:lnTo>
                    <a:pt x="5830" y="107796"/>
                  </a:lnTo>
                  <a:lnTo>
                    <a:pt x="5599" y="107770"/>
                  </a:lnTo>
                  <a:close/>
                  <a:moveTo>
                    <a:pt x="4777" y="118816"/>
                  </a:moveTo>
                  <a:lnTo>
                    <a:pt x="3965" y="129628"/>
                  </a:lnTo>
                  <a:lnTo>
                    <a:pt x="4198" y="129646"/>
                  </a:lnTo>
                  <a:lnTo>
                    <a:pt x="5002" y="118832"/>
                  </a:lnTo>
                  <a:lnTo>
                    <a:pt x="4777" y="118816"/>
                  </a:lnTo>
                  <a:close/>
                  <a:moveTo>
                    <a:pt x="3949" y="129861"/>
                  </a:moveTo>
                  <a:lnTo>
                    <a:pt x="3143" y="140674"/>
                  </a:lnTo>
                  <a:lnTo>
                    <a:pt x="3376" y="140692"/>
                  </a:lnTo>
                  <a:lnTo>
                    <a:pt x="4180" y="129877"/>
                  </a:lnTo>
                  <a:lnTo>
                    <a:pt x="3949" y="129861"/>
                  </a:lnTo>
                  <a:close/>
                  <a:moveTo>
                    <a:pt x="3127" y="140907"/>
                  </a:moveTo>
                  <a:lnTo>
                    <a:pt x="2323" y="151720"/>
                  </a:lnTo>
                  <a:lnTo>
                    <a:pt x="2546" y="151738"/>
                  </a:lnTo>
                  <a:lnTo>
                    <a:pt x="3360" y="140923"/>
                  </a:lnTo>
                  <a:lnTo>
                    <a:pt x="3127" y="140907"/>
                  </a:lnTo>
                  <a:close/>
                  <a:moveTo>
                    <a:pt x="2307" y="151945"/>
                  </a:moveTo>
                  <a:lnTo>
                    <a:pt x="1493" y="162757"/>
                  </a:lnTo>
                  <a:lnTo>
                    <a:pt x="1726" y="162783"/>
                  </a:lnTo>
                  <a:lnTo>
                    <a:pt x="2530" y="151960"/>
                  </a:lnTo>
                  <a:lnTo>
                    <a:pt x="2307" y="151945"/>
                  </a:lnTo>
                  <a:close/>
                  <a:moveTo>
                    <a:pt x="1477" y="162990"/>
                  </a:moveTo>
                  <a:lnTo>
                    <a:pt x="673" y="173803"/>
                  </a:lnTo>
                  <a:lnTo>
                    <a:pt x="904" y="173821"/>
                  </a:lnTo>
                  <a:lnTo>
                    <a:pt x="1710" y="163006"/>
                  </a:lnTo>
                  <a:lnTo>
                    <a:pt x="1477" y="162990"/>
                  </a:lnTo>
                  <a:close/>
                  <a:moveTo>
                    <a:pt x="655" y="174036"/>
                  </a:moveTo>
                  <a:lnTo>
                    <a:pt x="1" y="182876"/>
                  </a:lnTo>
                  <a:lnTo>
                    <a:pt x="226" y="182892"/>
                  </a:lnTo>
                  <a:lnTo>
                    <a:pt x="888" y="174052"/>
                  </a:lnTo>
                  <a:lnTo>
                    <a:pt x="65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29"/>
            <p:cNvSpPr/>
            <p:nvPr/>
          </p:nvSpPr>
          <p:spPr>
            <a:xfrm>
              <a:off x="2116375" y="457925"/>
              <a:ext cx="346875" cy="4572275"/>
            </a:xfrm>
            <a:custGeom>
              <a:avLst/>
              <a:gdLst/>
              <a:ahLst/>
              <a:cxnLst/>
              <a:rect l="l" t="t" r="r" b="b"/>
              <a:pathLst>
                <a:path w="13875" h="182891" extrusionOk="0">
                  <a:moveTo>
                    <a:pt x="13641" y="1"/>
                  </a:moveTo>
                  <a:lnTo>
                    <a:pt x="13036" y="8160"/>
                  </a:lnTo>
                  <a:lnTo>
                    <a:pt x="13261" y="8176"/>
                  </a:lnTo>
                  <a:lnTo>
                    <a:pt x="13874" y="17"/>
                  </a:lnTo>
                  <a:lnTo>
                    <a:pt x="13641" y="1"/>
                  </a:lnTo>
                  <a:close/>
                  <a:moveTo>
                    <a:pt x="13020" y="8383"/>
                  </a:moveTo>
                  <a:lnTo>
                    <a:pt x="12206" y="19196"/>
                  </a:lnTo>
                  <a:lnTo>
                    <a:pt x="12439" y="19214"/>
                  </a:lnTo>
                  <a:lnTo>
                    <a:pt x="13243" y="8399"/>
                  </a:lnTo>
                  <a:lnTo>
                    <a:pt x="13020" y="8383"/>
                  </a:lnTo>
                  <a:close/>
                  <a:moveTo>
                    <a:pt x="12190" y="19429"/>
                  </a:moveTo>
                  <a:lnTo>
                    <a:pt x="11386" y="30242"/>
                  </a:lnTo>
                  <a:lnTo>
                    <a:pt x="11619" y="30260"/>
                  </a:lnTo>
                  <a:lnTo>
                    <a:pt x="12423" y="19445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4" y="41287"/>
                  </a:lnTo>
                  <a:lnTo>
                    <a:pt x="10789" y="41305"/>
                  </a:lnTo>
                  <a:lnTo>
                    <a:pt x="11601" y="30490"/>
                  </a:lnTo>
                  <a:lnTo>
                    <a:pt x="11370" y="30475"/>
                  </a:lnTo>
                  <a:close/>
                  <a:moveTo>
                    <a:pt x="10548" y="41512"/>
                  </a:moveTo>
                  <a:lnTo>
                    <a:pt x="9736" y="52325"/>
                  </a:lnTo>
                  <a:lnTo>
                    <a:pt x="9967" y="52351"/>
                  </a:lnTo>
                  <a:lnTo>
                    <a:pt x="10773" y="41528"/>
                  </a:lnTo>
                  <a:lnTo>
                    <a:pt x="10548" y="41512"/>
                  </a:lnTo>
                  <a:close/>
                  <a:moveTo>
                    <a:pt x="9719" y="52558"/>
                  </a:moveTo>
                  <a:lnTo>
                    <a:pt x="8914" y="63371"/>
                  </a:lnTo>
                  <a:lnTo>
                    <a:pt x="9147" y="63388"/>
                  </a:lnTo>
                  <a:lnTo>
                    <a:pt x="9951" y="5257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95" y="74416"/>
                  </a:lnTo>
                  <a:lnTo>
                    <a:pt x="8317" y="74434"/>
                  </a:lnTo>
                  <a:lnTo>
                    <a:pt x="9131" y="63619"/>
                  </a:lnTo>
                  <a:lnTo>
                    <a:pt x="8899" y="63603"/>
                  </a:lnTo>
                  <a:close/>
                  <a:moveTo>
                    <a:pt x="8077" y="74649"/>
                  </a:moveTo>
                  <a:lnTo>
                    <a:pt x="7265" y="85462"/>
                  </a:lnTo>
                  <a:lnTo>
                    <a:pt x="7497" y="85480"/>
                  </a:lnTo>
                  <a:lnTo>
                    <a:pt x="8301" y="74665"/>
                  </a:lnTo>
                  <a:lnTo>
                    <a:pt x="8077" y="74649"/>
                  </a:lnTo>
                  <a:close/>
                  <a:moveTo>
                    <a:pt x="7249" y="85687"/>
                  </a:moveTo>
                  <a:lnTo>
                    <a:pt x="6445" y="96499"/>
                  </a:lnTo>
                  <a:lnTo>
                    <a:pt x="6675" y="96515"/>
                  </a:lnTo>
                  <a:lnTo>
                    <a:pt x="7480" y="85703"/>
                  </a:lnTo>
                  <a:lnTo>
                    <a:pt x="7249" y="85687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8" y="107561"/>
                  </a:lnTo>
                  <a:lnTo>
                    <a:pt x="6660" y="96748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793" y="118591"/>
                  </a:lnTo>
                  <a:lnTo>
                    <a:pt x="5026" y="118607"/>
                  </a:lnTo>
                  <a:lnTo>
                    <a:pt x="5830" y="107794"/>
                  </a:lnTo>
                  <a:lnTo>
                    <a:pt x="5607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206" y="129652"/>
                  </a:lnTo>
                  <a:lnTo>
                    <a:pt x="5010" y="118839"/>
                  </a:lnTo>
                  <a:lnTo>
                    <a:pt x="4777" y="118824"/>
                  </a:lnTo>
                  <a:close/>
                  <a:moveTo>
                    <a:pt x="3957" y="129861"/>
                  </a:moveTo>
                  <a:lnTo>
                    <a:pt x="3151" y="140674"/>
                  </a:lnTo>
                  <a:lnTo>
                    <a:pt x="3376" y="140690"/>
                  </a:lnTo>
                  <a:lnTo>
                    <a:pt x="4188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4" y="151735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34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5" y="162988"/>
                  </a:moveTo>
                  <a:lnTo>
                    <a:pt x="681" y="173811"/>
                  </a:lnTo>
                  <a:lnTo>
                    <a:pt x="904" y="173827"/>
                  </a:lnTo>
                  <a:lnTo>
                    <a:pt x="1718" y="163014"/>
                  </a:lnTo>
                  <a:lnTo>
                    <a:pt x="1485" y="162988"/>
                  </a:lnTo>
                  <a:close/>
                  <a:moveTo>
                    <a:pt x="663" y="174034"/>
                  </a:moveTo>
                  <a:lnTo>
                    <a:pt x="0" y="182874"/>
                  </a:lnTo>
                  <a:lnTo>
                    <a:pt x="233" y="182890"/>
                  </a:lnTo>
                  <a:lnTo>
                    <a:pt x="888" y="174052"/>
                  </a:lnTo>
                  <a:lnTo>
                    <a:pt x="663" y="1740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29"/>
            <p:cNvSpPr/>
            <p:nvPr/>
          </p:nvSpPr>
          <p:spPr>
            <a:xfrm>
              <a:off x="2392500" y="4784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2" y="1"/>
                  </a:moveTo>
                  <a:lnTo>
                    <a:pt x="13029" y="8160"/>
                  </a:lnTo>
                  <a:lnTo>
                    <a:pt x="13262" y="8176"/>
                  </a:lnTo>
                  <a:lnTo>
                    <a:pt x="13867" y="17"/>
                  </a:lnTo>
                  <a:lnTo>
                    <a:pt x="13642" y="1"/>
                  </a:lnTo>
                  <a:close/>
                  <a:moveTo>
                    <a:pt x="13013" y="8393"/>
                  </a:moveTo>
                  <a:lnTo>
                    <a:pt x="12207" y="19206"/>
                  </a:lnTo>
                  <a:lnTo>
                    <a:pt x="12440" y="19222"/>
                  </a:lnTo>
                  <a:lnTo>
                    <a:pt x="13244" y="8409"/>
                  </a:lnTo>
                  <a:lnTo>
                    <a:pt x="13013" y="8393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0" y="30260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77"/>
                  </a:moveTo>
                  <a:lnTo>
                    <a:pt x="10557" y="41289"/>
                  </a:lnTo>
                  <a:lnTo>
                    <a:pt x="10790" y="41305"/>
                  </a:lnTo>
                  <a:lnTo>
                    <a:pt x="11594" y="30492"/>
                  </a:lnTo>
                  <a:lnTo>
                    <a:pt x="11371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68" y="52351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19" y="52558"/>
                  </a:moveTo>
                  <a:lnTo>
                    <a:pt x="8915" y="63381"/>
                  </a:lnTo>
                  <a:lnTo>
                    <a:pt x="9140" y="63396"/>
                  </a:lnTo>
                  <a:lnTo>
                    <a:pt x="9952" y="5258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603"/>
                  </a:lnTo>
                  <a:close/>
                  <a:moveTo>
                    <a:pt x="8069" y="74649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69" y="74649"/>
                  </a:lnTo>
                  <a:close/>
                  <a:moveTo>
                    <a:pt x="7249" y="85695"/>
                  </a:moveTo>
                  <a:lnTo>
                    <a:pt x="6445" y="96509"/>
                  </a:lnTo>
                  <a:lnTo>
                    <a:pt x="6668" y="96525"/>
                  </a:lnTo>
                  <a:lnTo>
                    <a:pt x="7480" y="85713"/>
                  </a:lnTo>
                  <a:lnTo>
                    <a:pt x="7249" y="85695"/>
                  </a:lnTo>
                  <a:close/>
                  <a:moveTo>
                    <a:pt x="6427" y="96732"/>
                  </a:moveTo>
                  <a:lnTo>
                    <a:pt x="5615" y="107547"/>
                  </a:lnTo>
                  <a:lnTo>
                    <a:pt x="5848" y="107571"/>
                  </a:lnTo>
                  <a:lnTo>
                    <a:pt x="6652" y="96750"/>
                  </a:lnTo>
                  <a:lnTo>
                    <a:pt x="6427" y="96732"/>
                  </a:lnTo>
                  <a:close/>
                  <a:moveTo>
                    <a:pt x="5599" y="107778"/>
                  </a:moveTo>
                  <a:lnTo>
                    <a:pt x="479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8"/>
                  </a:lnTo>
                  <a:lnTo>
                    <a:pt x="4206" y="129654"/>
                  </a:lnTo>
                  <a:lnTo>
                    <a:pt x="5010" y="118841"/>
                  </a:lnTo>
                  <a:lnTo>
                    <a:pt x="4777" y="118824"/>
                  </a:lnTo>
                  <a:close/>
                  <a:moveTo>
                    <a:pt x="3958" y="129869"/>
                  </a:moveTo>
                  <a:lnTo>
                    <a:pt x="3151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8" y="129869"/>
                  </a:lnTo>
                  <a:close/>
                  <a:moveTo>
                    <a:pt x="3128" y="140907"/>
                  </a:moveTo>
                  <a:lnTo>
                    <a:pt x="2324" y="151720"/>
                  </a:lnTo>
                  <a:lnTo>
                    <a:pt x="2554" y="151737"/>
                  </a:lnTo>
                  <a:lnTo>
                    <a:pt x="3360" y="140923"/>
                  </a:lnTo>
                  <a:lnTo>
                    <a:pt x="3128" y="140907"/>
                  </a:lnTo>
                  <a:close/>
                  <a:moveTo>
                    <a:pt x="2306" y="151952"/>
                  </a:moveTo>
                  <a:lnTo>
                    <a:pt x="1502" y="162765"/>
                  </a:lnTo>
                  <a:lnTo>
                    <a:pt x="1734" y="162783"/>
                  </a:lnTo>
                  <a:lnTo>
                    <a:pt x="2538" y="151968"/>
                  </a:lnTo>
                  <a:lnTo>
                    <a:pt x="2306" y="151952"/>
                  </a:lnTo>
                  <a:close/>
                  <a:moveTo>
                    <a:pt x="1486" y="162998"/>
                  </a:moveTo>
                  <a:lnTo>
                    <a:pt x="682" y="173811"/>
                  </a:lnTo>
                  <a:lnTo>
                    <a:pt x="905" y="173829"/>
                  </a:lnTo>
                  <a:lnTo>
                    <a:pt x="1709" y="163014"/>
                  </a:lnTo>
                  <a:lnTo>
                    <a:pt x="1486" y="162998"/>
                  </a:lnTo>
                  <a:close/>
                  <a:moveTo>
                    <a:pt x="656" y="174044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9" y="174060"/>
                  </a:lnTo>
                  <a:lnTo>
                    <a:pt x="656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29"/>
            <p:cNvSpPr/>
            <p:nvPr/>
          </p:nvSpPr>
          <p:spPr>
            <a:xfrm>
              <a:off x="2668650" y="49917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34" y="0"/>
                  </a:moveTo>
                  <a:lnTo>
                    <a:pt x="13029" y="8152"/>
                  </a:lnTo>
                  <a:lnTo>
                    <a:pt x="13261" y="8168"/>
                  </a:lnTo>
                  <a:lnTo>
                    <a:pt x="13866" y="16"/>
                  </a:lnTo>
                  <a:lnTo>
                    <a:pt x="13634" y="0"/>
                  </a:lnTo>
                  <a:close/>
                  <a:moveTo>
                    <a:pt x="13013" y="8383"/>
                  </a:moveTo>
                  <a:lnTo>
                    <a:pt x="12207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3" y="8383"/>
                  </a:lnTo>
                  <a:close/>
                  <a:moveTo>
                    <a:pt x="12191" y="19429"/>
                  </a:moveTo>
                  <a:lnTo>
                    <a:pt x="11379" y="30244"/>
                  </a:lnTo>
                  <a:lnTo>
                    <a:pt x="11610" y="30260"/>
                  </a:lnTo>
                  <a:lnTo>
                    <a:pt x="12416" y="19447"/>
                  </a:lnTo>
                  <a:lnTo>
                    <a:pt x="12191" y="19429"/>
                  </a:lnTo>
                  <a:close/>
                  <a:moveTo>
                    <a:pt x="11361" y="30466"/>
                  </a:moveTo>
                  <a:lnTo>
                    <a:pt x="10557" y="41279"/>
                  </a:lnTo>
                  <a:lnTo>
                    <a:pt x="10790" y="41297"/>
                  </a:lnTo>
                  <a:lnTo>
                    <a:pt x="11594" y="30482"/>
                  </a:lnTo>
                  <a:lnTo>
                    <a:pt x="11361" y="30466"/>
                  </a:lnTo>
                  <a:close/>
                  <a:moveTo>
                    <a:pt x="10541" y="41512"/>
                  </a:moveTo>
                  <a:lnTo>
                    <a:pt x="9737" y="52325"/>
                  </a:lnTo>
                  <a:lnTo>
                    <a:pt x="9968" y="52343"/>
                  </a:lnTo>
                  <a:lnTo>
                    <a:pt x="10774" y="41528"/>
                  </a:lnTo>
                  <a:lnTo>
                    <a:pt x="10541" y="41512"/>
                  </a:lnTo>
                  <a:close/>
                  <a:moveTo>
                    <a:pt x="9719" y="52558"/>
                  </a:moveTo>
                  <a:lnTo>
                    <a:pt x="8915" y="63370"/>
                  </a:lnTo>
                  <a:lnTo>
                    <a:pt x="9140" y="63388"/>
                  </a:lnTo>
                  <a:lnTo>
                    <a:pt x="9944" y="52574"/>
                  </a:lnTo>
                  <a:lnTo>
                    <a:pt x="9719" y="52558"/>
                  </a:lnTo>
                  <a:close/>
                  <a:moveTo>
                    <a:pt x="8891" y="63603"/>
                  </a:moveTo>
                  <a:lnTo>
                    <a:pt x="8087" y="74416"/>
                  </a:lnTo>
                  <a:lnTo>
                    <a:pt x="8318" y="74434"/>
                  </a:lnTo>
                  <a:lnTo>
                    <a:pt x="9122" y="63619"/>
                  </a:lnTo>
                  <a:lnTo>
                    <a:pt x="8891" y="63603"/>
                  </a:lnTo>
                  <a:close/>
                  <a:moveTo>
                    <a:pt x="8069" y="74641"/>
                  </a:moveTo>
                  <a:lnTo>
                    <a:pt x="7265" y="85454"/>
                  </a:lnTo>
                  <a:lnTo>
                    <a:pt x="7498" y="85472"/>
                  </a:lnTo>
                  <a:lnTo>
                    <a:pt x="8302" y="74657"/>
                  </a:lnTo>
                  <a:lnTo>
                    <a:pt x="8069" y="74641"/>
                  </a:lnTo>
                  <a:close/>
                  <a:moveTo>
                    <a:pt x="7249" y="85687"/>
                  </a:moveTo>
                  <a:lnTo>
                    <a:pt x="6445" y="96499"/>
                  </a:lnTo>
                  <a:lnTo>
                    <a:pt x="6668" y="96517"/>
                  </a:lnTo>
                  <a:lnTo>
                    <a:pt x="7472" y="85703"/>
                  </a:lnTo>
                  <a:lnTo>
                    <a:pt x="7249" y="85687"/>
                  </a:lnTo>
                  <a:close/>
                  <a:moveTo>
                    <a:pt x="6419" y="96732"/>
                  </a:moveTo>
                  <a:lnTo>
                    <a:pt x="5615" y="107545"/>
                  </a:lnTo>
                  <a:lnTo>
                    <a:pt x="5848" y="107563"/>
                  </a:lnTo>
                  <a:lnTo>
                    <a:pt x="6652" y="96748"/>
                  </a:lnTo>
                  <a:lnTo>
                    <a:pt x="6419" y="96732"/>
                  </a:lnTo>
                  <a:close/>
                  <a:moveTo>
                    <a:pt x="5599" y="107770"/>
                  </a:moveTo>
                  <a:lnTo>
                    <a:pt x="4793" y="118591"/>
                  </a:lnTo>
                  <a:lnTo>
                    <a:pt x="5026" y="118608"/>
                  </a:lnTo>
                  <a:lnTo>
                    <a:pt x="5830" y="107794"/>
                  </a:lnTo>
                  <a:lnTo>
                    <a:pt x="5599" y="107770"/>
                  </a:lnTo>
                  <a:close/>
                  <a:moveTo>
                    <a:pt x="4777" y="118815"/>
                  </a:moveTo>
                  <a:lnTo>
                    <a:pt x="3973" y="129628"/>
                  </a:lnTo>
                  <a:lnTo>
                    <a:pt x="4196" y="129644"/>
                  </a:lnTo>
                  <a:lnTo>
                    <a:pt x="5002" y="118831"/>
                  </a:lnTo>
                  <a:lnTo>
                    <a:pt x="4777" y="118815"/>
                  </a:lnTo>
                  <a:close/>
                  <a:moveTo>
                    <a:pt x="3957" y="129861"/>
                  </a:moveTo>
                  <a:lnTo>
                    <a:pt x="3143" y="140674"/>
                  </a:lnTo>
                  <a:lnTo>
                    <a:pt x="3376" y="140690"/>
                  </a:lnTo>
                  <a:lnTo>
                    <a:pt x="4180" y="129877"/>
                  </a:lnTo>
                  <a:lnTo>
                    <a:pt x="3957" y="129861"/>
                  </a:lnTo>
                  <a:close/>
                  <a:moveTo>
                    <a:pt x="3127" y="140907"/>
                  </a:moveTo>
                  <a:lnTo>
                    <a:pt x="2323" y="151719"/>
                  </a:lnTo>
                  <a:lnTo>
                    <a:pt x="2554" y="151735"/>
                  </a:lnTo>
                  <a:lnTo>
                    <a:pt x="3360" y="140923"/>
                  </a:lnTo>
                  <a:lnTo>
                    <a:pt x="3127" y="140907"/>
                  </a:lnTo>
                  <a:close/>
                  <a:moveTo>
                    <a:pt x="2305" y="151944"/>
                  </a:moveTo>
                  <a:lnTo>
                    <a:pt x="1501" y="162757"/>
                  </a:lnTo>
                  <a:lnTo>
                    <a:pt x="1726" y="162781"/>
                  </a:lnTo>
                  <a:lnTo>
                    <a:pt x="2538" y="151960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3" y="173803"/>
                  </a:lnTo>
                  <a:lnTo>
                    <a:pt x="904" y="173819"/>
                  </a:lnTo>
                  <a:lnTo>
                    <a:pt x="1708" y="163006"/>
                  </a:lnTo>
                  <a:lnTo>
                    <a:pt x="1485" y="162990"/>
                  </a:lnTo>
                  <a:close/>
                  <a:moveTo>
                    <a:pt x="655" y="174036"/>
                  </a:moveTo>
                  <a:lnTo>
                    <a:pt x="1" y="182874"/>
                  </a:lnTo>
                  <a:lnTo>
                    <a:pt x="226" y="182892"/>
                  </a:lnTo>
                  <a:lnTo>
                    <a:pt x="888" y="174051"/>
                  </a:lnTo>
                  <a:lnTo>
                    <a:pt x="65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29"/>
            <p:cNvSpPr/>
            <p:nvPr/>
          </p:nvSpPr>
          <p:spPr>
            <a:xfrm>
              <a:off x="2944600" y="51967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1" y="0"/>
                  </a:moveTo>
                  <a:lnTo>
                    <a:pt x="13036" y="8160"/>
                  </a:lnTo>
                  <a:lnTo>
                    <a:pt x="13269" y="8178"/>
                  </a:lnTo>
                  <a:lnTo>
                    <a:pt x="13874" y="18"/>
                  </a:lnTo>
                  <a:lnTo>
                    <a:pt x="13641" y="0"/>
                  </a:lnTo>
                  <a:close/>
                  <a:moveTo>
                    <a:pt x="13020" y="8385"/>
                  </a:moveTo>
                  <a:lnTo>
                    <a:pt x="12214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20" y="8385"/>
                  </a:lnTo>
                  <a:close/>
                  <a:moveTo>
                    <a:pt x="12190" y="19431"/>
                  </a:moveTo>
                  <a:lnTo>
                    <a:pt x="11386" y="30244"/>
                  </a:lnTo>
                  <a:lnTo>
                    <a:pt x="11617" y="30259"/>
                  </a:lnTo>
                  <a:lnTo>
                    <a:pt x="12423" y="19447"/>
                  </a:lnTo>
                  <a:lnTo>
                    <a:pt x="12190" y="19431"/>
                  </a:lnTo>
                  <a:close/>
                  <a:moveTo>
                    <a:pt x="11368" y="30476"/>
                  </a:moveTo>
                  <a:lnTo>
                    <a:pt x="10564" y="41289"/>
                  </a:lnTo>
                  <a:lnTo>
                    <a:pt x="10797" y="41305"/>
                  </a:lnTo>
                  <a:lnTo>
                    <a:pt x="11601" y="30492"/>
                  </a:lnTo>
                  <a:lnTo>
                    <a:pt x="11368" y="30476"/>
                  </a:lnTo>
                  <a:close/>
                  <a:moveTo>
                    <a:pt x="10548" y="41514"/>
                  </a:moveTo>
                  <a:lnTo>
                    <a:pt x="9744" y="52327"/>
                  </a:lnTo>
                  <a:lnTo>
                    <a:pt x="9967" y="52351"/>
                  </a:lnTo>
                  <a:lnTo>
                    <a:pt x="10781" y="41530"/>
                  </a:lnTo>
                  <a:lnTo>
                    <a:pt x="10548" y="41514"/>
                  </a:lnTo>
                  <a:close/>
                  <a:moveTo>
                    <a:pt x="9726" y="52560"/>
                  </a:moveTo>
                  <a:lnTo>
                    <a:pt x="8914" y="63372"/>
                  </a:lnTo>
                  <a:lnTo>
                    <a:pt x="9147" y="63388"/>
                  </a:lnTo>
                  <a:lnTo>
                    <a:pt x="9951" y="52576"/>
                  </a:lnTo>
                  <a:lnTo>
                    <a:pt x="9726" y="52560"/>
                  </a:lnTo>
                  <a:close/>
                  <a:moveTo>
                    <a:pt x="8899" y="63605"/>
                  </a:moveTo>
                  <a:lnTo>
                    <a:pt x="8094" y="74418"/>
                  </a:lnTo>
                  <a:lnTo>
                    <a:pt x="8325" y="74434"/>
                  </a:lnTo>
                  <a:lnTo>
                    <a:pt x="9129" y="63621"/>
                  </a:lnTo>
                  <a:lnTo>
                    <a:pt x="8899" y="63605"/>
                  </a:lnTo>
                  <a:close/>
                  <a:moveTo>
                    <a:pt x="8077" y="74651"/>
                  </a:moveTo>
                  <a:lnTo>
                    <a:pt x="7273" y="85464"/>
                  </a:lnTo>
                  <a:lnTo>
                    <a:pt x="7497" y="85480"/>
                  </a:lnTo>
                  <a:lnTo>
                    <a:pt x="8309" y="74667"/>
                  </a:lnTo>
                  <a:lnTo>
                    <a:pt x="8077" y="74651"/>
                  </a:lnTo>
                  <a:close/>
                  <a:moveTo>
                    <a:pt x="7257" y="85687"/>
                  </a:moveTo>
                  <a:lnTo>
                    <a:pt x="6443" y="96501"/>
                  </a:lnTo>
                  <a:lnTo>
                    <a:pt x="6675" y="96517"/>
                  </a:lnTo>
                  <a:lnTo>
                    <a:pt x="7480" y="85704"/>
                  </a:lnTo>
                  <a:lnTo>
                    <a:pt x="7257" y="85687"/>
                  </a:lnTo>
                  <a:close/>
                  <a:moveTo>
                    <a:pt x="6427" y="96732"/>
                  </a:moveTo>
                  <a:lnTo>
                    <a:pt x="5623" y="107547"/>
                  </a:lnTo>
                  <a:lnTo>
                    <a:pt x="5856" y="107563"/>
                  </a:lnTo>
                  <a:lnTo>
                    <a:pt x="6660" y="96750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801" y="118593"/>
                  </a:lnTo>
                  <a:lnTo>
                    <a:pt x="5026" y="118608"/>
                  </a:lnTo>
                  <a:lnTo>
                    <a:pt x="5838" y="107796"/>
                  </a:lnTo>
                  <a:lnTo>
                    <a:pt x="5607" y="107778"/>
                  </a:lnTo>
                  <a:close/>
                  <a:moveTo>
                    <a:pt x="4785" y="118823"/>
                  </a:moveTo>
                  <a:lnTo>
                    <a:pt x="3973" y="129638"/>
                  </a:lnTo>
                  <a:lnTo>
                    <a:pt x="4204" y="129654"/>
                  </a:lnTo>
                  <a:lnTo>
                    <a:pt x="5010" y="118841"/>
                  </a:lnTo>
                  <a:lnTo>
                    <a:pt x="4785" y="118823"/>
                  </a:lnTo>
                  <a:close/>
                  <a:moveTo>
                    <a:pt x="3955" y="129861"/>
                  </a:moveTo>
                  <a:lnTo>
                    <a:pt x="3151" y="140676"/>
                  </a:lnTo>
                  <a:lnTo>
                    <a:pt x="3384" y="140692"/>
                  </a:lnTo>
                  <a:lnTo>
                    <a:pt x="4188" y="129879"/>
                  </a:lnTo>
                  <a:lnTo>
                    <a:pt x="3955" y="129861"/>
                  </a:lnTo>
                  <a:close/>
                  <a:moveTo>
                    <a:pt x="3135" y="140907"/>
                  </a:moveTo>
                  <a:lnTo>
                    <a:pt x="2331" y="151721"/>
                  </a:lnTo>
                  <a:lnTo>
                    <a:pt x="2554" y="151737"/>
                  </a:lnTo>
                  <a:lnTo>
                    <a:pt x="3368" y="140925"/>
                  </a:lnTo>
                  <a:lnTo>
                    <a:pt x="3135" y="140907"/>
                  </a:lnTo>
                  <a:close/>
                  <a:moveTo>
                    <a:pt x="2313" y="151952"/>
                  </a:moveTo>
                  <a:lnTo>
                    <a:pt x="1501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13" y="151952"/>
                  </a:lnTo>
                  <a:close/>
                  <a:moveTo>
                    <a:pt x="1485" y="162990"/>
                  </a:moveTo>
                  <a:lnTo>
                    <a:pt x="681" y="173813"/>
                  </a:lnTo>
                  <a:lnTo>
                    <a:pt x="912" y="173829"/>
                  </a:lnTo>
                  <a:lnTo>
                    <a:pt x="1716" y="163006"/>
                  </a:lnTo>
                  <a:lnTo>
                    <a:pt x="1485" y="162990"/>
                  </a:lnTo>
                  <a:close/>
                  <a:moveTo>
                    <a:pt x="663" y="174036"/>
                  </a:moveTo>
                  <a:lnTo>
                    <a:pt x="0" y="182876"/>
                  </a:lnTo>
                  <a:lnTo>
                    <a:pt x="233" y="182892"/>
                  </a:lnTo>
                  <a:lnTo>
                    <a:pt x="896" y="174051"/>
                  </a:lnTo>
                  <a:lnTo>
                    <a:pt x="663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29"/>
            <p:cNvSpPr/>
            <p:nvPr/>
          </p:nvSpPr>
          <p:spPr>
            <a:xfrm>
              <a:off x="3220725" y="54022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7" y="8160"/>
                  </a:lnTo>
                  <a:lnTo>
                    <a:pt x="13260" y="8176"/>
                  </a:lnTo>
                  <a:lnTo>
                    <a:pt x="13875" y="16"/>
                  </a:lnTo>
                  <a:lnTo>
                    <a:pt x="13642" y="0"/>
                  </a:lnTo>
                  <a:close/>
                  <a:moveTo>
                    <a:pt x="13021" y="8391"/>
                  </a:moveTo>
                  <a:lnTo>
                    <a:pt x="12207" y="19206"/>
                  </a:lnTo>
                  <a:lnTo>
                    <a:pt x="12440" y="19222"/>
                  </a:lnTo>
                  <a:lnTo>
                    <a:pt x="13244" y="8409"/>
                  </a:lnTo>
                  <a:lnTo>
                    <a:pt x="13021" y="8391"/>
                  </a:lnTo>
                  <a:close/>
                  <a:moveTo>
                    <a:pt x="12191" y="19429"/>
                  </a:moveTo>
                  <a:lnTo>
                    <a:pt x="11387" y="30243"/>
                  </a:lnTo>
                  <a:lnTo>
                    <a:pt x="11618" y="30259"/>
                  </a:lnTo>
                  <a:lnTo>
                    <a:pt x="12424" y="19447"/>
                  </a:lnTo>
                  <a:lnTo>
                    <a:pt x="12191" y="19429"/>
                  </a:lnTo>
                  <a:close/>
                  <a:moveTo>
                    <a:pt x="11369" y="30474"/>
                  </a:moveTo>
                  <a:lnTo>
                    <a:pt x="10565" y="41289"/>
                  </a:lnTo>
                  <a:lnTo>
                    <a:pt x="10790" y="41305"/>
                  </a:lnTo>
                  <a:lnTo>
                    <a:pt x="11602" y="30492"/>
                  </a:lnTo>
                  <a:lnTo>
                    <a:pt x="11369" y="30474"/>
                  </a:lnTo>
                  <a:close/>
                  <a:moveTo>
                    <a:pt x="10549" y="41520"/>
                  </a:moveTo>
                  <a:lnTo>
                    <a:pt x="9737" y="52335"/>
                  </a:lnTo>
                  <a:lnTo>
                    <a:pt x="9968" y="52351"/>
                  </a:lnTo>
                  <a:lnTo>
                    <a:pt x="10772" y="41538"/>
                  </a:lnTo>
                  <a:lnTo>
                    <a:pt x="10549" y="41520"/>
                  </a:lnTo>
                  <a:close/>
                  <a:moveTo>
                    <a:pt x="9719" y="52558"/>
                  </a:moveTo>
                  <a:lnTo>
                    <a:pt x="8915" y="63380"/>
                  </a:lnTo>
                  <a:lnTo>
                    <a:pt x="9148" y="63396"/>
                  </a:lnTo>
                  <a:lnTo>
                    <a:pt x="9952" y="5257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95" y="74416"/>
                  </a:lnTo>
                  <a:lnTo>
                    <a:pt x="8318" y="74434"/>
                  </a:lnTo>
                  <a:lnTo>
                    <a:pt x="9130" y="63619"/>
                  </a:lnTo>
                  <a:lnTo>
                    <a:pt x="8899" y="63603"/>
                  </a:lnTo>
                  <a:close/>
                  <a:moveTo>
                    <a:pt x="8077" y="74649"/>
                  </a:moveTo>
                  <a:lnTo>
                    <a:pt x="7265" y="85462"/>
                  </a:lnTo>
                  <a:lnTo>
                    <a:pt x="7498" y="85480"/>
                  </a:lnTo>
                  <a:lnTo>
                    <a:pt x="8302" y="74665"/>
                  </a:lnTo>
                  <a:lnTo>
                    <a:pt x="8077" y="74649"/>
                  </a:lnTo>
                  <a:close/>
                  <a:moveTo>
                    <a:pt x="7249" y="85694"/>
                  </a:moveTo>
                  <a:lnTo>
                    <a:pt x="6443" y="96507"/>
                  </a:lnTo>
                  <a:lnTo>
                    <a:pt x="6676" y="96525"/>
                  </a:lnTo>
                  <a:lnTo>
                    <a:pt x="7480" y="85710"/>
                  </a:lnTo>
                  <a:lnTo>
                    <a:pt x="7249" y="85694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6" y="107563"/>
                  </a:lnTo>
                  <a:lnTo>
                    <a:pt x="6660" y="96748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793" y="118590"/>
                  </a:lnTo>
                  <a:lnTo>
                    <a:pt x="5026" y="118608"/>
                  </a:lnTo>
                  <a:lnTo>
                    <a:pt x="5830" y="107794"/>
                  </a:lnTo>
                  <a:lnTo>
                    <a:pt x="5607" y="107778"/>
                  </a:lnTo>
                  <a:close/>
                  <a:moveTo>
                    <a:pt x="4777" y="118823"/>
                  </a:moveTo>
                  <a:lnTo>
                    <a:pt x="3973" y="129636"/>
                  </a:lnTo>
                  <a:lnTo>
                    <a:pt x="4204" y="129654"/>
                  </a:lnTo>
                  <a:lnTo>
                    <a:pt x="5010" y="118839"/>
                  </a:lnTo>
                  <a:lnTo>
                    <a:pt x="4777" y="118823"/>
                  </a:lnTo>
                  <a:close/>
                  <a:moveTo>
                    <a:pt x="3956" y="129869"/>
                  </a:moveTo>
                  <a:lnTo>
                    <a:pt x="3151" y="140682"/>
                  </a:lnTo>
                  <a:lnTo>
                    <a:pt x="3376" y="140700"/>
                  </a:lnTo>
                  <a:lnTo>
                    <a:pt x="4188" y="129885"/>
                  </a:lnTo>
                  <a:lnTo>
                    <a:pt x="3956" y="129869"/>
                  </a:lnTo>
                  <a:close/>
                  <a:moveTo>
                    <a:pt x="3136" y="140907"/>
                  </a:moveTo>
                  <a:lnTo>
                    <a:pt x="2324" y="151719"/>
                  </a:lnTo>
                  <a:lnTo>
                    <a:pt x="2554" y="151735"/>
                  </a:lnTo>
                  <a:lnTo>
                    <a:pt x="3358" y="140923"/>
                  </a:lnTo>
                  <a:lnTo>
                    <a:pt x="3136" y="140907"/>
                  </a:lnTo>
                  <a:close/>
                  <a:moveTo>
                    <a:pt x="2306" y="151952"/>
                  </a:moveTo>
                  <a:lnTo>
                    <a:pt x="1502" y="162765"/>
                  </a:lnTo>
                  <a:lnTo>
                    <a:pt x="1734" y="162781"/>
                  </a:lnTo>
                  <a:lnTo>
                    <a:pt x="2538" y="151968"/>
                  </a:lnTo>
                  <a:lnTo>
                    <a:pt x="2306" y="151952"/>
                  </a:lnTo>
                  <a:close/>
                  <a:moveTo>
                    <a:pt x="1486" y="162998"/>
                  </a:moveTo>
                  <a:lnTo>
                    <a:pt x="682" y="173811"/>
                  </a:lnTo>
                  <a:lnTo>
                    <a:pt x="905" y="173826"/>
                  </a:lnTo>
                  <a:lnTo>
                    <a:pt x="1717" y="163014"/>
                  </a:lnTo>
                  <a:lnTo>
                    <a:pt x="1486" y="162998"/>
                  </a:lnTo>
                  <a:close/>
                  <a:moveTo>
                    <a:pt x="664" y="174035"/>
                  </a:moveTo>
                  <a:lnTo>
                    <a:pt x="1" y="182874"/>
                  </a:lnTo>
                  <a:lnTo>
                    <a:pt x="234" y="182892"/>
                  </a:lnTo>
                  <a:lnTo>
                    <a:pt x="889" y="174059"/>
                  </a:lnTo>
                  <a:lnTo>
                    <a:pt x="664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29"/>
            <p:cNvSpPr/>
            <p:nvPr/>
          </p:nvSpPr>
          <p:spPr>
            <a:xfrm>
              <a:off x="3496875" y="56092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42" y="0"/>
                  </a:moveTo>
                  <a:lnTo>
                    <a:pt x="13029" y="8152"/>
                  </a:lnTo>
                  <a:lnTo>
                    <a:pt x="13259" y="8170"/>
                  </a:lnTo>
                  <a:lnTo>
                    <a:pt x="13866" y="18"/>
                  </a:lnTo>
                  <a:lnTo>
                    <a:pt x="13642" y="0"/>
                  </a:lnTo>
                  <a:close/>
                  <a:moveTo>
                    <a:pt x="13011" y="8385"/>
                  </a:moveTo>
                  <a:lnTo>
                    <a:pt x="12207" y="19198"/>
                  </a:lnTo>
                  <a:lnTo>
                    <a:pt x="12439" y="19216"/>
                  </a:lnTo>
                  <a:lnTo>
                    <a:pt x="13243" y="8401"/>
                  </a:lnTo>
                  <a:lnTo>
                    <a:pt x="13011" y="8385"/>
                  </a:lnTo>
                  <a:close/>
                  <a:moveTo>
                    <a:pt x="12191" y="19431"/>
                  </a:moveTo>
                  <a:lnTo>
                    <a:pt x="11387" y="30243"/>
                  </a:lnTo>
                  <a:lnTo>
                    <a:pt x="11610" y="30261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69" y="30468"/>
                  </a:moveTo>
                  <a:lnTo>
                    <a:pt x="10557" y="41281"/>
                  </a:lnTo>
                  <a:lnTo>
                    <a:pt x="10790" y="41297"/>
                  </a:lnTo>
                  <a:lnTo>
                    <a:pt x="11594" y="30484"/>
                  </a:lnTo>
                  <a:lnTo>
                    <a:pt x="11369" y="30468"/>
                  </a:lnTo>
                  <a:close/>
                  <a:moveTo>
                    <a:pt x="10541" y="41514"/>
                  </a:moveTo>
                  <a:lnTo>
                    <a:pt x="9737" y="52327"/>
                  </a:lnTo>
                  <a:lnTo>
                    <a:pt x="9968" y="52343"/>
                  </a:lnTo>
                  <a:lnTo>
                    <a:pt x="10772" y="41530"/>
                  </a:lnTo>
                  <a:lnTo>
                    <a:pt x="10541" y="41514"/>
                  </a:lnTo>
                  <a:close/>
                  <a:moveTo>
                    <a:pt x="9719" y="52560"/>
                  </a:moveTo>
                  <a:lnTo>
                    <a:pt x="8915" y="63372"/>
                  </a:lnTo>
                  <a:lnTo>
                    <a:pt x="9140" y="63388"/>
                  </a:lnTo>
                  <a:lnTo>
                    <a:pt x="9952" y="52575"/>
                  </a:lnTo>
                  <a:lnTo>
                    <a:pt x="9719" y="52560"/>
                  </a:lnTo>
                  <a:close/>
                  <a:moveTo>
                    <a:pt x="8899" y="63597"/>
                  </a:moveTo>
                  <a:lnTo>
                    <a:pt x="8085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597"/>
                  </a:lnTo>
                  <a:close/>
                  <a:moveTo>
                    <a:pt x="8069" y="74643"/>
                  </a:moveTo>
                  <a:lnTo>
                    <a:pt x="7265" y="85456"/>
                  </a:lnTo>
                  <a:lnTo>
                    <a:pt x="7498" y="85471"/>
                  </a:lnTo>
                  <a:lnTo>
                    <a:pt x="8302" y="74659"/>
                  </a:lnTo>
                  <a:lnTo>
                    <a:pt x="8069" y="74643"/>
                  </a:lnTo>
                  <a:close/>
                  <a:moveTo>
                    <a:pt x="7249" y="85688"/>
                  </a:moveTo>
                  <a:lnTo>
                    <a:pt x="6443" y="96501"/>
                  </a:lnTo>
                  <a:lnTo>
                    <a:pt x="6668" y="96517"/>
                  </a:lnTo>
                  <a:lnTo>
                    <a:pt x="7480" y="85704"/>
                  </a:lnTo>
                  <a:lnTo>
                    <a:pt x="7249" y="85688"/>
                  </a:lnTo>
                  <a:close/>
                  <a:moveTo>
                    <a:pt x="6427" y="96734"/>
                  </a:moveTo>
                  <a:lnTo>
                    <a:pt x="5615" y="107547"/>
                  </a:lnTo>
                  <a:lnTo>
                    <a:pt x="5846" y="107563"/>
                  </a:lnTo>
                  <a:lnTo>
                    <a:pt x="6652" y="96750"/>
                  </a:lnTo>
                  <a:lnTo>
                    <a:pt x="6427" y="96734"/>
                  </a:lnTo>
                  <a:close/>
                  <a:moveTo>
                    <a:pt x="5597" y="107770"/>
                  </a:moveTo>
                  <a:lnTo>
                    <a:pt x="4793" y="118584"/>
                  </a:lnTo>
                  <a:lnTo>
                    <a:pt x="5026" y="118608"/>
                  </a:lnTo>
                  <a:lnTo>
                    <a:pt x="5830" y="107788"/>
                  </a:lnTo>
                  <a:lnTo>
                    <a:pt x="5597" y="107770"/>
                  </a:lnTo>
                  <a:close/>
                  <a:moveTo>
                    <a:pt x="4777" y="118815"/>
                  </a:moveTo>
                  <a:lnTo>
                    <a:pt x="3973" y="129630"/>
                  </a:lnTo>
                  <a:lnTo>
                    <a:pt x="4196" y="129646"/>
                  </a:lnTo>
                  <a:lnTo>
                    <a:pt x="5010" y="118833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43" y="140676"/>
                  </a:lnTo>
                  <a:lnTo>
                    <a:pt x="3376" y="140692"/>
                  </a:lnTo>
                  <a:lnTo>
                    <a:pt x="4180" y="129879"/>
                  </a:lnTo>
                  <a:lnTo>
                    <a:pt x="3955" y="129861"/>
                  </a:lnTo>
                  <a:close/>
                  <a:moveTo>
                    <a:pt x="3127" y="140907"/>
                  </a:moveTo>
                  <a:lnTo>
                    <a:pt x="2323" y="151721"/>
                  </a:lnTo>
                  <a:lnTo>
                    <a:pt x="2554" y="151737"/>
                  </a:lnTo>
                  <a:lnTo>
                    <a:pt x="3358" y="140924"/>
                  </a:lnTo>
                  <a:lnTo>
                    <a:pt x="3127" y="140907"/>
                  </a:lnTo>
                  <a:close/>
                  <a:moveTo>
                    <a:pt x="2305" y="151944"/>
                  </a:moveTo>
                  <a:lnTo>
                    <a:pt x="1501" y="162759"/>
                  </a:lnTo>
                  <a:lnTo>
                    <a:pt x="1726" y="162775"/>
                  </a:lnTo>
                  <a:lnTo>
                    <a:pt x="2538" y="151962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1" y="173805"/>
                  </a:lnTo>
                  <a:lnTo>
                    <a:pt x="904" y="173820"/>
                  </a:lnTo>
                  <a:lnTo>
                    <a:pt x="1708" y="163008"/>
                  </a:lnTo>
                  <a:lnTo>
                    <a:pt x="1485" y="162990"/>
                  </a:lnTo>
                  <a:close/>
                  <a:moveTo>
                    <a:pt x="655" y="174035"/>
                  </a:moveTo>
                  <a:lnTo>
                    <a:pt x="1" y="182876"/>
                  </a:lnTo>
                  <a:lnTo>
                    <a:pt x="233" y="182892"/>
                  </a:lnTo>
                  <a:lnTo>
                    <a:pt x="888" y="174053"/>
                  </a:lnTo>
                  <a:lnTo>
                    <a:pt x="655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29"/>
            <p:cNvSpPr/>
            <p:nvPr/>
          </p:nvSpPr>
          <p:spPr>
            <a:xfrm>
              <a:off x="3773025" y="58147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33" y="0"/>
                  </a:moveTo>
                  <a:lnTo>
                    <a:pt x="13028" y="8152"/>
                  </a:lnTo>
                  <a:lnTo>
                    <a:pt x="13259" y="8176"/>
                  </a:lnTo>
                  <a:lnTo>
                    <a:pt x="13866" y="16"/>
                  </a:lnTo>
                  <a:lnTo>
                    <a:pt x="13633" y="0"/>
                  </a:lnTo>
                  <a:close/>
                  <a:moveTo>
                    <a:pt x="13010" y="8383"/>
                  </a:moveTo>
                  <a:lnTo>
                    <a:pt x="12206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0" y="8383"/>
                  </a:lnTo>
                  <a:close/>
                  <a:moveTo>
                    <a:pt x="12190" y="19429"/>
                  </a:moveTo>
                  <a:lnTo>
                    <a:pt x="11378" y="30243"/>
                  </a:lnTo>
                  <a:lnTo>
                    <a:pt x="11609" y="30259"/>
                  </a:lnTo>
                  <a:lnTo>
                    <a:pt x="12413" y="19447"/>
                  </a:lnTo>
                  <a:lnTo>
                    <a:pt x="12190" y="19429"/>
                  </a:lnTo>
                  <a:close/>
                  <a:moveTo>
                    <a:pt x="11360" y="30474"/>
                  </a:moveTo>
                  <a:lnTo>
                    <a:pt x="10556" y="41289"/>
                  </a:lnTo>
                  <a:lnTo>
                    <a:pt x="10789" y="41305"/>
                  </a:lnTo>
                  <a:lnTo>
                    <a:pt x="11593" y="30492"/>
                  </a:lnTo>
                  <a:lnTo>
                    <a:pt x="11360" y="30474"/>
                  </a:lnTo>
                  <a:close/>
                  <a:moveTo>
                    <a:pt x="10540" y="41512"/>
                  </a:moveTo>
                  <a:lnTo>
                    <a:pt x="9736" y="52327"/>
                  </a:lnTo>
                  <a:lnTo>
                    <a:pt x="9959" y="52343"/>
                  </a:lnTo>
                  <a:lnTo>
                    <a:pt x="10771" y="41530"/>
                  </a:lnTo>
                  <a:lnTo>
                    <a:pt x="10540" y="41512"/>
                  </a:lnTo>
                  <a:close/>
                  <a:moveTo>
                    <a:pt x="9718" y="52557"/>
                  </a:moveTo>
                  <a:lnTo>
                    <a:pt x="8906" y="63372"/>
                  </a:lnTo>
                  <a:lnTo>
                    <a:pt x="9139" y="63388"/>
                  </a:lnTo>
                  <a:lnTo>
                    <a:pt x="9943" y="52575"/>
                  </a:lnTo>
                  <a:lnTo>
                    <a:pt x="9718" y="52557"/>
                  </a:lnTo>
                  <a:close/>
                  <a:moveTo>
                    <a:pt x="8891" y="63603"/>
                  </a:moveTo>
                  <a:lnTo>
                    <a:pt x="8085" y="74418"/>
                  </a:lnTo>
                  <a:lnTo>
                    <a:pt x="8317" y="74434"/>
                  </a:lnTo>
                  <a:lnTo>
                    <a:pt x="9121" y="63621"/>
                  </a:lnTo>
                  <a:lnTo>
                    <a:pt x="8891" y="63603"/>
                  </a:lnTo>
                  <a:close/>
                  <a:moveTo>
                    <a:pt x="8069" y="74649"/>
                  </a:moveTo>
                  <a:lnTo>
                    <a:pt x="7265" y="85463"/>
                  </a:lnTo>
                  <a:lnTo>
                    <a:pt x="7487" y="85479"/>
                  </a:lnTo>
                  <a:lnTo>
                    <a:pt x="8301" y="74667"/>
                  </a:lnTo>
                  <a:lnTo>
                    <a:pt x="8069" y="74649"/>
                  </a:lnTo>
                  <a:close/>
                  <a:moveTo>
                    <a:pt x="7249" y="85686"/>
                  </a:moveTo>
                  <a:lnTo>
                    <a:pt x="6435" y="96499"/>
                  </a:lnTo>
                  <a:lnTo>
                    <a:pt x="6667" y="96517"/>
                  </a:lnTo>
                  <a:lnTo>
                    <a:pt x="7472" y="85702"/>
                  </a:lnTo>
                  <a:lnTo>
                    <a:pt x="7249" y="85686"/>
                  </a:lnTo>
                  <a:close/>
                  <a:moveTo>
                    <a:pt x="6419" y="96732"/>
                  </a:moveTo>
                  <a:lnTo>
                    <a:pt x="5615" y="107545"/>
                  </a:lnTo>
                  <a:lnTo>
                    <a:pt x="5846" y="107563"/>
                  </a:lnTo>
                  <a:lnTo>
                    <a:pt x="6652" y="96748"/>
                  </a:lnTo>
                  <a:lnTo>
                    <a:pt x="6419" y="96732"/>
                  </a:lnTo>
                  <a:close/>
                  <a:moveTo>
                    <a:pt x="5597" y="107778"/>
                  </a:moveTo>
                  <a:lnTo>
                    <a:pt x="4793" y="118590"/>
                  </a:lnTo>
                  <a:lnTo>
                    <a:pt x="5018" y="118608"/>
                  </a:lnTo>
                  <a:lnTo>
                    <a:pt x="5830" y="107794"/>
                  </a:lnTo>
                  <a:lnTo>
                    <a:pt x="5597" y="107778"/>
                  </a:lnTo>
                  <a:close/>
                  <a:moveTo>
                    <a:pt x="4777" y="118815"/>
                  </a:moveTo>
                  <a:lnTo>
                    <a:pt x="3973" y="129636"/>
                  </a:lnTo>
                  <a:lnTo>
                    <a:pt x="4196" y="129654"/>
                  </a:lnTo>
                  <a:lnTo>
                    <a:pt x="5000" y="118839"/>
                  </a:lnTo>
                  <a:lnTo>
                    <a:pt x="4777" y="118815"/>
                  </a:lnTo>
                  <a:close/>
                  <a:moveTo>
                    <a:pt x="3947" y="129861"/>
                  </a:moveTo>
                  <a:lnTo>
                    <a:pt x="3143" y="140674"/>
                  </a:lnTo>
                  <a:lnTo>
                    <a:pt x="3376" y="140692"/>
                  </a:lnTo>
                  <a:lnTo>
                    <a:pt x="4180" y="129877"/>
                  </a:lnTo>
                  <a:lnTo>
                    <a:pt x="3947" y="129861"/>
                  </a:lnTo>
                  <a:close/>
                  <a:moveTo>
                    <a:pt x="3127" y="140906"/>
                  </a:moveTo>
                  <a:lnTo>
                    <a:pt x="2323" y="151719"/>
                  </a:lnTo>
                  <a:lnTo>
                    <a:pt x="2554" y="151737"/>
                  </a:lnTo>
                  <a:lnTo>
                    <a:pt x="3358" y="140922"/>
                  </a:lnTo>
                  <a:lnTo>
                    <a:pt x="3127" y="140906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26" y="162783"/>
                  </a:lnTo>
                  <a:lnTo>
                    <a:pt x="2530" y="151968"/>
                  </a:lnTo>
                  <a:lnTo>
                    <a:pt x="2305" y="151952"/>
                  </a:lnTo>
                  <a:close/>
                  <a:moveTo>
                    <a:pt x="1477" y="162990"/>
                  </a:moveTo>
                  <a:lnTo>
                    <a:pt x="671" y="173802"/>
                  </a:lnTo>
                  <a:lnTo>
                    <a:pt x="904" y="173828"/>
                  </a:lnTo>
                  <a:lnTo>
                    <a:pt x="1708" y="163006"/>
                  </a:lnTo>
                  <a:lnTo>
                    <a:pt x="1477" y="162990"/>
                  </a:lnTo>
                  <a:close/>
                  <a:moveTo>
                    <a:pt x="655" y="174035"/>
                  </a:moveTo>
                  <a:lnTo>
                    <a:pt x="0" y="182874"/>
                  </a:lnTo>
                  <a:lnTo>
                    <a:pt x="223" y="182892"/>
                  </a:lnTo>
                  <a:lnTo>
                    <a:pt x="888" y="174051"/>
                  </a:lnTo>
                  <a:lnTo>
                    <a:pt x="655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29"/>
            <p:cNvSpPr/>
            <p:nvPr/>
          </p:nvSpPr>
          <p:spPr>
            <a:xfrm>
              <a:off x="4048950" y="60197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7" y="8160"/>
                  </a:lnTo>
                  <a:lnTo>
                    <a:pt x="13260" y="8178"/>
                  </a:lnTo>
                  <a:lnTo>
                    <a:pt x="13875" y="18"/>
                  </a:lnTo>
                  <a:lnTo>
                    <a:pt x="13642" y="0"/>
                  </a:lnTo>
                  <a:close/>
                  <a:moveTo>
                    <a:pt x="13019" y="8385"/>
                  </a:moveTo>
                  <a:lnTo>
                    <a:pt x="12207" y="19206"/>
                  </a:lnTo>
                  <a:lnTo>
                    <a:pt x="12440" y="19224"/>
                  </a:lnTo>
                  <a:lnTo>
                    <a:pt x="13244" y="8409"/>
                  </a:lnTo>
                  <a:lnTo>
                    <a:pt x="13019" y="8385"/>
                  </a:lnTo>
                  <a:close/>
                  <a:moveTo>
                    <a:pt x="12191" y="19431"/>
                  </a:moveTo>
                  <a:lnTo>
                    <a:pt x="11387" y="30243"/>
                  </a:lnTo>
                  <a:lnTo>
                    <a:pt x="11618" y="30261"/>
                  </a:lnTo>
                  <a:lnTo>
                    <a:pt x="12422" y="19446"/>
                  </a:lnTo>
                  <a:lnTo>
                    <a:pt x="12191" y="19431"/>
                  </a:lnTo>
                  <a:close/>
                  <a:moveTo>
                    <a:pt x="11369" y="30476"/>
                  </a:moveTo>
                  <a:lnTo>
                    <a:pt x="10565" y="41289"/>
                  </a:lnTo>
                  <a:lnTo>
                    <a:pt x="10790" y="41307"/>
                  </a:lnTo>
                  <a:lnTo>
                    <a:pt x="11602" y="30492"/>
                  </a:lnTo>
                  <a:lnTo>
                    <a:pt x="11369" y="30476"/>
                  </a:lnTo>
                  <a:close/>
                  <a:moveTo>
                    <a:pt x="10549" y="41522"/>
                  </a:moveTo>
                  <a:lnTo>
                    <a:pt x="9745" y="52335"/>
                  </a:lnTo>
                  <a:lnTo>
                    <a:pt x="9968" y="52352"/>
                  </a:lnTo>
                  <a:lnTo>
                    <a:pt x="10772" y="41538"/>
                  </a:lnTo>
                  <a:lnTo>
                    <a:pt x="10549" y="41522"/>
                  </a:lnTo>
                  <a:close/>
                  <a:moveTo>
                    <a:pt x="9719" y="52559"/>
                  </a:moveTo>
                  <a:lnTo>
                    <a:pt x="8915" y="63372"/>
                  </a:lnTo>
                  <a:lnTo>
                    <a:pt x="9148" y="63398"/>
                  </a:lnTo>
                  <a:lnTo>
                    <a:pt x="9952" y="52575"/>
                  </a:lnTo>
                  <a:lnTo>
                    <a:pt x="9719" y="52559"/>
                  </a:lnTo>
                  <a:close/>
                  <a:moveTo>
                    <a:pt x="8899" y="63605"/>
                  </a:moveTo>
                  <a:lnTo>
                    <a:pt x="8093" y="74418"/>
                  </a:lnTo>
                  <a:lnTo>
                    <a:pt x="8326" y="74434"/>
                  </a:lnTo>
                  <a:lnTo>
                    <a:pt x="9130" y="63621"/>
                  </a:lnTo>
                  <a:lnTo>
                    <a:pt x="8899" y="63605"/>
                  </a:lnTo>
                  <a:close/>
                  <a:moveTo>
                    <a:pt x="8077" y="74651"/>
                  </a:moveTo>
                  <a:lnTo>
                    <a:pt x="7273" y="85463"/>
                  </a:lnTo>
                  <a:lnTo>
                    <a:pt x="7496" y="85479"/>
                  </a:lnTo>
                  <a:lnTo>
                    <a:pt x="8302" y="74667"/>
                  </a:lnTo>
                  <a:lnTo>
                    <a:pt x="8077" y="74651"/>
                  </a:lnTo>
                  <a:close/>
                  <a:moveTo>
                    <a:pt x="7247" y="85696"/>
                  </a:moveTo>
                  <a:lnTo>
                    <a:pt x="6443" y="96509"/>
                  </a:lnTo>
                  <a:lnTo>
                    <a:pt x="6676" y="96525"/>
                  </a:lnTo>
                  <a:lnTo>
                    <a:pt x="7480" y="85712"/>
                  </a:lnTo>
                  <a:lnTo>
                    <a:pt x="7247" y="85696"/>
                  </a:lnTo>
                  <a:close/>
                  <a:moveTo>
                    <a:pt x="6427" y="96734"/>
                  </a:moveTo>
                  <a:lnTo>
                    <a:pt x="5623" y="107547"/>
                  </a:lnTo>
                  <a:lnTo>
                    <a:pt x="5854" y="107563"/>
                  </a:lnTo>
                  <a:lnTo>
                    <a:pt x="6660" y="96750"/>
                  </a:lnTo>
                  <a:lnTo>
                    <a:pt x="6427" y="96734"/>
                  </a:lnTo>
                  <a:close/>
                  <a:moveTo>
                    <a:pt x="5605" y="107780"/>
                  </a:moveTo>
                  <a:lnTo>
                    <a:pt x="4801" y="118592"/>
                  </a:lnTo>
                  <a:lnTo>
                    <a:pt x="5026" y="118608"/>
                  </a:lnTo>
                  <a:lnTo>
                    <a:pt x="5830" y="107795"/>
                  </a:lnTo>
                  <a:lnTo>
                    <a:pt x="5605" y="107780"/>
                  </a:lnTo>
                  <a:close/>
                  <a:moveTo>
                    <a:pt x="4785" y="118825"/>
                  </a:moveTo>
                  <a:lnTo>
                    <a:pt x="3973" y="129638"/>
                  </a:lnTo>
                  <a:lnTo>
                    <a:pt x="4204" y="129654"/>
                  </a:lnTo>
                  <a:lnTo>
                    <a:pt x="5008" y="118841"/>
                  </a:lnTo>
                  <a:lnTo>
                    <a:pt x="4785" y="118825"/>
                  </a:lnTo>
                  <a:close/>
                  <a:moveTo>
                    <a:pt x="3956" y="129871"/>
                  </a:moveTo>
                  <a:lnTo>
                    <a:pt x="3151" y="140684"/>
                  </a:lnTo>
                  <a:lnTo>
                    <a:pt x="3384" y="140699"/>
                  </a:lnTo>
                  <a:lnTo>
                    <a:pt x="4188" y="129887"/>
                  </a:lnTo>
                  <a:lnTo>
                    <a:pt x="3956" y="129871"/>
                  </a:lnTo>
                  <a:close/>
                  <a:moveTo>
                    <a:pt x="3136" y="140906"/>
                  </a:moveTo>
                  <a:lnTo>
                    <a:pt x="2332" y="151721"/>
                  </a:lnTo>
                  <a:lnTo>
                    <a:pt x="2554" y="151737"/>
                  </a:lnTo>
                  <a:lnTo>
                    <a:pt x="3366" y="140924"/>
                  </a:lnTo>
                  <a:lnTo>
                    <a:pt x="3136" y="140906"/>
                  </a:lnTo>
                  <a:close/>
                  <a:moveTo>
                    <a:pt x="2314" y="151952"/>
                  </a:moveTo>
                  <a:lnTo>
                    <a:pt x="1502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14" y="151952"/>
                  </a:lnTo>
                  <a:close/>
                  <a:moveTo>
                    <a:pt x="1486" y="162998"/>
                  </a:moveTo>
                  <a:lnTo>
                    <a:pt x="680" y="173812"/>
                  </a:lnTo>
                  <a:lnTo>
                    <a:pt x="912" y="173828"/>
                  </a:lnTo>
                  <a:lnTo>
                    <a:pt x="1717" y="163016"/>
                  </a:lnTo>
                  <a:lnTo>
                    <a:pt x="1486" y="162998"/>
                  </a:lnTo>
                  <a:close/>
                  <a:moveTo>
                    <a:pt x="664" y="174035"/>
                  </a:moveTo>
                  <a:lnTo>
                    <a:pt x="1" y="182876"/>
                  </a:lnTo>
                  <a:lnTo>
                    <a:pt x="232" y="182892"/>
                  </a:lnTo>
                  <a:lnTo>
                    <a:pt x="897" y="174061"/>
                  </a:lnTo>
                  <a:lnTo>
                    <a:pt x="664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29"/>
            <p:cNvSpPr/>
            <p:nvPr/>
          </p:nvSpPr>
          <p:spPr>
            <a:xfrm>
              <a:off x="4325100" y="62272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6" y="8152"/>
                  </a:lnTo>
                  <a:lnTo>
                    <a:pt x="13259" y="8168"/>
                  </a:lnTo>
                  <a:lnTo>
                    <a:pt x="13874" y="16"/>
                  </a:lnTo>
                  <a:lnTo>
                    <a:pt x="13642" y="0"/>
                  </a:lnTo>
                  <a:close/>
                  <a:moveTo>
                    <a:pt x="13011" y="8385"/>
                  </a:moveTo>
                  <a:lnTo>
                    <a:pt x="12207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11" y="8385"/>
                  </a:lnTo>
                  <a:close/>
                  <a:moveTo>
                    <a:pt x="12191" y="19430"/>
                  </a:moveTo>
                  <a:lnTo>
                    <a:pt x="11387" y="30243"/>
                  </a:lnTo>
                  <a:lnTo>
                    <a:pt x="11617" y="30259"/>
                  </a:lnTo>
                  <a:lnTo>
                    <a:pt x="12422" y="19446"/>
                  </a:lnTo>
                  <a:lnTo>
                    <a:pt x="12191" y="19430"/>
                  </a:lnTo>
                  <a:close/>
                  <a:moveTo>
                    <a:pt x="11369" y="30466"/>
                  </a:moveTo>
                  <a:lnTo>
                    <a:pt x="10565" y="41281"/>
                  </a:lnTo>
                  <a:lnTo>
                    <a:pt x="10790" y="41297"/>
                  </a:lnTo>
                  <a:lnTo>
                    <a:pt x="11594" y="30484"/>
                  </a:lnTo>
                  <a:lnTo>
                    <a:pt x="11369" y="30466"/>
                  </a:lnTo>
                  <a:close/>
                  <a:moveTo>
                    <a:pt x="10541" y="41512"/>
                  </a:moveTo>
                  <a:lnTo>
                    <a:pt x="9735" y="52327"/>
                  </a:lnTo>
                  <a:lnTo>
                    <a:pt x="9968" y="52342"/>
                  </a:lnTo>
                  <a:lnTo>
                    <a:pt x="10772" y="41530"/>
                  </a:lnTo>
                  <a:lnTo>
                    <a:pt x="10541" y="41512"/>
                  </a:lnTo>
                  <a:close/>
                  <a:moveTo>
                    <a:pt x="9719" y="52557"/>
                  </a:moveTo>
                  <a:lnTo>
                    <a:pt x="8915" y="63372"/>
                  </a:lnTo>
                  <a:lnTo>
                    <a:pt x="9148" y="63388"/>
                  </a:lnTo>
                  <a:lnTo>
                    <a:pt x="9952" y="52575"/>
                  </a:lnTo>
                  <a:lnTo>
                    <a:pt x="9719" y="52557"/>
                  </a:lnTo>
                  <a:close/>
                  <a:moveTo>
                    <a:pt x="8899" y="63595"/>
                  </a:moveTo>
                  <a:lnTo>
                    <a:pt x="8093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595"/>
                  </a:lnTo>
                  <a:close/>
                  <a:moveTo>
                    <a:pt x="8077" y="74641"/>
                  </a:moveTo>
                  <a:lnTo>
                    <a:pt x="7265" y="85455"/>
                  </a:lnTo>
                  <a:lnTo>
                    <a:pt x="7496" y="85471"/>
                  </a:lnTo>
                  <a:lnTo>
                    <a:pt x="8302" y="74659"/>
                  </a:lnTo>
                  <a:lnTo>
                    <a:pt x="8077" y="74641"/>
                  </a:lnTo>
                  <a:close/>
                  <a:moveTo>
                    <a:pt x="7247" y="85686"/>
                  </a:moveTo>
                  <a:lnTo>
                    <a:pt x="6443" y="96501"/>
                  </a:lnTo>
                  <a:lnTo>
                    <a:pt x="6676" y="96517"/>
                  </a:lnTo>
                  <a:lnTo>
                    <a:pt x="7480" y="85704"/>
                  </a:lnTo>
                  <a:lnTo>
                    <a:pt x="7247" y="85686"/>
                  </a:lnTo>
                  <a:close/>
                  <a:moveTo>
                    <a:pt x="6427" y="96732"/>
                  </a:moveTo>
                  <a:lnTo>
                    <a:pt x="5623" y="107547"/>
                  </a:lnTo>
                  <a:lnTo>
                    <a:pt x="5846" y="107563"/>
                  </a:lnTo>
                  <a:lnTo>
                    <a:pt x="6660" y="96750"/>
                  </a:lnTo>
                  <a:lnTo>
                    <a:pt x="6427" y="96732"/>
                  </a:lnTo>
                  <a:close/>
                  <a:moveTo>
                    <a:pt x="5605" y="107770"/>
                  </a:moveTo>
                  <a:lnTo>
                    <a:pt x="4793" y="118582"/>
                  </a:lnTo>
                  <a:lnTo>
                    <a:pt x="5026" y="118608"/>
                  </a:lnTo>
                  <a:lnTo>
                    <a:pt x="5830" y="107785"/>
                  </a:lnTo>
                  <a:lnTo>
                    <a:pt x="5605" y="107770"/>
                  </a:lnTo>
                  <a:close/>
                  <a:moveTo>
                    <a:pt x="4777" y="118815"/>
                  </a:moveTo>
                  <a:lnTo>
                    <a:pt x="3973" y="129628"/>
                  </a:lnTo>
                  <a:lnTo>
                    <a:pt x="4204" y="129646"/>
                  </a:lnTo>
                  <a:lnTo>
                    <a:pt x="5008" y="118831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51" y="140673"/>
                  </a:lnTo>
                  <a:lnTo>
                    <a:pt x="3376" y="140691"/>
                  </a:lnTo>
                  <a:lnTo>
                    <a:pt x="4188" y="129877"/>
                  </a:lnTo>
                  <a:lnTo>
                    <a:pt x="3955" y="129861"/>
                  </a:lnTo>
                  <a:close/>
                  <a:moveTo>
                    <a:pt x="3135" y="140906"/>
                  </a:moveTo>
                  <a:lnTo>
                    <a:pt x="2321" y="151719"/>
                  </a:lnTo>
                  <a:lnTo>
                    <a:pt x="2554" y="151737"/>
                  </a:lnTo>
                  <a:lnTo>
                    <a:pt x="3358" y="140922"/>
                  </a:lnTo>
                  <a:lnTo>
                    <a:pt x="3135" y="140906"/>
                  </a:lnTo>
                  <a:close/>
                  <a:moveTo>
                    <a:pt x="2305" y="151944"/>
                  </a:moveTo>
                  <a:lnTo>
                    <a:pt x="1501" y="162757"/>
                  </a:lnTo>
                  <a:lnTo>
                    <a:pt x="1734" y="162775"/>
                  </a:lnTo>
                  <a:lnTo>
                    <a:pt x="2538" y="151960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9" y="173802"/>
                  </a:lnTo>
                  <a:lnTo>
                    <a:pt x="904" y="173820"/>
                  </a:lnTo>
                  <a:lnTo>
                    <a:pt x="1716" y="163006"/>
                  </a:lnTo>
                  <a:lnTo>
                    <a:pt x="1485" y="162990"/>
                  </a:lnTo>
                  <a:close/>
                  <a:moveTo>
                    <a:pt x="663" y="174035"/>
                  </a:moveTo>
                  <a:lnTo>
                    <a:pt x="1" y="182876"/>
                  </a:lnTo>
                  <a:lnTo>
                    <a:pt x="231" y="182892"/>
                  </a:lnTo>
                  <a:lnTo>
                    <a:pt x="888" y="174051"/>
                  </a:lnTo>
                  <a:lnTo>
                    <a:pt x="663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29"/>
            <p:cNvSpPr/>
            <p:nvPr/>
          </p:nvSpPr>
          <p:spPr>
            <a:xfrm>
              <a:off x="4601250" y="643275"/>
              <a:ext cx="346625" cy="4572250"/>
            </a:xfrm>
            <a:custGeom>
              <a:avLst/>
              <a:gdLst/>
              <a:ahLst/>
              <a:cxnLst/>
              <a:rect l="l" t="t" r="r" b="b"/>
              <a:pathLst>
                <a:path w="13865" h="182890" extrusionOk="0">
                  <a:moveTo>
                    <a:pt x="13641" y="0"/>
                  </a:moveTo>
                  <a:lnTo>
                    <a:pt x="13028" y="8150"/>
                  </a:lnTo>
                  <a:lnTo>
                    <a:pt x="13259" y="8176"/>
                  </a:lnTo>
                  <a:lnTo>
                    <a:pt x="13864" y="16"/>
                  </a:lnTo>
                  <a:lnTo>
                    <a:pt x="13641" y="0"/>
                  </a:lnTo>
                  <a:close/>
                  <a:moveTo>
                    <a:pt x="13010" y="8383"/>
                  </a:moveTo>
                  <a:lnTo>
                    <a:pt x="12206" y="19196"/>
                  </a:lnTo>
                  <a:lnTo>
                    <a:pt x="12439" y="19214"/>
                  </a:lnTo>
                  <a:lnTo>
                    <a:pt x="13243" y="8399"/>
                  </a:lnTo>
                  <a:lnTo>
                    <a:pt x="13010" y="8383"/>
                  </a:lnTo>
                  <a:close/>
                  <a:moveTo>
                    <a:pt x="12190" y="19428"/>
                  </a:moveTo>
                  <a:lnTo>
                    <a:pt x="11386" y="30241"/>
                  </a:lnTo>
                  <a:lnTo>
                    <a:pt x="11609" y="30259"/>
                  </a:lnTo>
                  <a:lnTo>
                    <a:pt x="12421" y="19444"/>
                  </a:lnTo>
                  <a:lnTo>
                    <a:pt x="12190" y="19428"/>
                  </a:lnTo>
                  <a:close/>
                  <a:moveTo>
                    <a:pt x="11368" y="30474"/>
                  </a:moveTo>
                  <a:lnTo>
                    <a:pt x="10556" y="41287"/>
                  </a:lnTo>
                  <a:lnTo>
                    <a:pt x="10789" y="41305"/>
                  </a:lnTo>
                  <a:lnTo>
                    <a:pt x="11593" y="30490"/>
                  </a:lnTo>
                  <a:lnTo>
                    <a:pt x="11368" y="30474"/>
                  </a:lnTo>
                  <a:close/>
                  <a:moveTo>
                    <a:pt x="10540" y="41512"/>
                  </a:moveTo>
                  <a:lnTo>
                    <a:pt x="9734" y="52324"/>
                  </a:lnTo>
                  <a:lnTo>
                    <a:pt x="9967" y="52342"/>
                  </a:lnTo>
                  <a:lnTo>
                    <a:pt x="10771" y="41528"/>
                  </a:lnTo>
                  <a:lnTo>
                    <a:pt x="10540" y="41512"/>
                  </a:lnTo>
                  <a:close/>
                  <a:moveTo>
                    <a:pt x="9718" y="52557"/>
                  </a:moveTo>
                  <a:lnTo>
                    <a:pt x="8914" y="63370"/>
                  </a:lnTo>
                  <a:lnTo>
                    <a:pt x="9137" y="63388"/>
                  </a:lnTo>
                  <a:lnTo>
                    <a:pt x="9951" y="52573"/>
                  </a:lnTo>
                  <a:lnTo>
                    <a:pt x="9718" y="52557"/>
                  </a:lnTo>
                  <a:close/>
                  <a:moveTo>
                    <a:pt x="8898" y="63603"/>
                  </a:moveTo>
                  <a:lnTo>
                    <a:pt x="8084" y="74416"/>
                  </a:lnTo>
                  <a:lnTo>
                    <a:pt x="8317" y="74434"/>
                  </a:lnTo>
                  <a:lnTo>
                    <a:pt x="9121" y="63619"/>
                  </a:lnTo>
                  <a:lnTo>
                    <a:pt x="8898" y="63603"/>
                  </a:lnTo>
                  <a:close/>
                  <a:moveTo>
                    <a:pt x="8069" y="74649"/>
                  </a:moveTo>
                  <a:lnTo>
                    <a:pt x="7265" y="85461"/>
                  </a:lnTo>
                  <a:lnTo>
                    <a:pt x="7495" y="85479"/>
                  </a:lnTo>
                  <a:lnTo>
                    <a:pt x="8301" y="74664"/>
                  </a:lnTo>
                  <a:lnTo>
                    <a:pt x="8069" y="74649"/>
                  </a:lnTo>
                  <a:close/>
                  <a:moveTo>
                    <a:pt x="7247" y="85686"/>
                  </a:moveTo>
                  <a:lnTo>
                    <a:pt x="6443" y="96499"/>
                  </a:lnTo>
                  <a:lnTo>
                    <a:pt x="6667" y="96515"/>
                  </a:lnTo>
                  <a:lnTo>
                    <a:pt x="7479" y="85702"/>
                  </a:lnTo>
                  <a:lnTo>
                    <a:pt x="7247" y="85686"/>
                  </a:lnTo>
                  <a:close/>
                  <a:moveTo>
                    <a:pt x="6427" y="96732"/>
                  </a:moveTo>
                  <a:lnTo>
                    <a:pt x="5615" y="107545"/>
                  </a:lnTo>
                  <a:lnTo>
                    <a:pt x="5846" y="107560"/>
                  </a:lnTo>
                  <a:lnTo>
                    <a:pt x="6650" y="96748"/>
                  </a:lnTo>
                  <a:lnTo>
                    <a:pt x="6427" y="96732"/>
                  </a:lnTo>
                  <a:close/>
                  <a:moveTo>
                    <a:pt x="5597" y="107777"/>
                  </a:moveTo>
                  <a:lnTo>
                    <a:pt x="4793" y="118590"/>
                  </a:lnTo>
                  <a:lnTo>
                    <a:pt x="5026" y="118606"/>
                  </a:lnTo>
                  <a:lnTo>
                    <a:pt x="5830" y="107793"/>
                  </a:lnTo>
                  <a:lnTo>
                    <a:pt x="5597" y="107777"/>
                  </a:lnTo>
                  <a:close/>
                  <a:moveTo>
                    <a:pt x="4777" y="118815"/>
                  </a:moveTo>
                  <a:lnTo>
                    <a:pt x="3973" y="129636"/>
                  </a:lnTo>
                  <a:lnTo>
                    <a:pt x="4196" y="129652"/>
                  </a:lnTo>
                  <a:lnTo>
                    <a:pt x="5008" y="118839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43" y="140673"/>
                  </a:lnTo>
                  <a:lnTo>
                    <a:pt x="3376" y="140689"/>
                  </a:lnTo>
                  <a:lnTo>
                    <a:pt x="4180" y="129877"/>
                  </a:lnTo>
                  <a:lnTo>
                    <a:pt x="3955" y="129861"/>
                  </a:lnTo>
                  <a:close/>
                  <a:moveTo>
                    <a:pt x="3127" y="140906"/>
                  </a:moveTo>
                  <a:lnTo>
                    <a:pt x="2321" y="151719"/>
                  </a:lnTo>
                  <a:lnTo>
                    <a:pt x="2554" y="151735"/>
                  </a:lnTo>
                  <a:lnTo>
                    <a:pt x="3358" y="140922"/>
                  </a:lnTo>
                  <a:lnTo>
                    <a:pt x="3127" y="140906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24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5" y="162988"/>
                  </a:moveTo>
                  <a:lnTo>
                    <a:pt x="671" y="173802"/>
                  </a:lnTo>
                  <a:lnTo>
                    <a:pt x="904" y="173826"/>
                  </a:lnTo>
                  <a:lnTo>
                    <a:pt x="1708" y="163005"/>
                  </a:lnTo>
                  <a:lnTo>
                    <a:pt x="1485" y="162988"/>
                  </a:lnTo>
                  <a:close/>
                  <a:moveTo>
                    <a:pt x="655" y="174033"/>
                  </a:moveTo>
                  <a:lnTo>
                    <a:pt x="0" y="182874"/>
                  </a:lnTo>
                  <a:lnTo>
                    <a:pt x="231" y="182890"/>
                  </a:lnTo>
                  <a:lnTo>
                    <a:pt x="888" y="174051"/>
                  </a:lnTo>
                  <a:lnTo>
                    <a:pt x="655" y="1740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2" name="Google Shape;11062;p29"/>
            <p:cNvSpPr/>
            <p:nvPr/>
          </p:nvSpPr>
          <p:spPr>
            <a:xfrm>
              <a:off x="4877375" y="663775"/>
              <a:ext cx="346625" cy="4572300"/>
            </a:xfrm>
            <a:custGeom>
              <a:avLst/>
              <a:gdLst/>
              <a:ahLst/>
              <a:cxnLst/>
              <a:rect l="l" t="t" r="r" b="b"/>
              <a:pathLst>
                <a:path w="13865" h="182892" extrusionOk="0">
                  <a:moveTo>
                    <a:pt x="13634" y="0"/>
                  </a:moveTo>
                  <a:lnTo>
                    <a:pt x="13029" y="8160"/>
                  </a:lnTo>
                  <a:lnTo>
                    <a:pt x="13260" y="8176"/>
                  </a:lnTo>
                  <a:lnTo>
                    <a:pt x="13865" y="16"/>
                  </a:lnTo>
                  <a:lnTo>
                    <a:pt x="13634" y="0"/>
                  </a:lnTo>
                  <a:close/>
                  <a:moveTo>
                    <a:pt x="13011" y="8385"/>
                  </a:moveTo>
                  <a:lnTo>
                    <a:pt x="12207" y="19206"/>
                  </a:lnTo>
                  <a:lnTo>
                    <a:pt x="12432" y="19221"/>
                  </a:lnTo>
                  <a:lnTo>
                    <a:pt x="13244" y="8409"/>
                  </a:lnTo>
                  <a:lnTo>
                    <a:pt x="13011" y="8385"/>
                  </a:lnTo>
                  <a:close/>
                  <a:moveTo>
                    <a:pt x="12191" y="19430"/>
                  </a:moveTo>
                  <a:lnTo>
                    <a:pt x="11377" y="30243"/>
                  </a:lnTo>
                  <a:lnTo>
                    <a:pt x="11610" y="30259"/>
                  </a:lnTo>
                  <a:lnTo>
                    <a:pt x="12414" y="19446"/>
                  </a:lnTo>
                  <a:lnTo>
                    <a:pt x="12191" y="19430"/>
                  </a:lnTo>
                  <a:close/>
                  <a:moveTo>
                    <a:pt x="11361" y="30476"/>
                  </a:moveTo>
                  <a:lnTo>
                    <a:pt x="10557" y="41289"/>
                  </a:lnTo>
                  <a:lnTo>
                    <a:pt x="10790" y="41305"/>
                  </a:lnTo>
                  <a:lnTo>
                    <a:pt x="11594" y="30492"/>
                  </a:lnTo>
                  <a:lnTo>
                    <a:pt x="11361" y="30476"/>
                  </a:lnTo>
                  <a:close/>
                  <a:moveTo>
                    <a:pt x="10541" y="41522"/>
                  </a:moveTo>
                  <a:lnTo>
                    <a:pt x="9735" y="52334"/>
                  </a:lnTo>
                  <a:lnTo>
                    <a:pt x="9960" y="52350"/>
                  </a:lnTo>
                  <a:lnTo>
                    <a:pt x="10772" y="41538"/>
                  </a:lnTo>
                  <a:lnTo>
                    <a:pt x="10541" y="41522"/>
                  </a:lnTo>
                  <a:close/>
                  <a:moveTo>
                    <a:pt x="9719" y="52557"/>
                  </a:moveTo>
                  <a:lnTo>
                    <a:pt x="8907" y="63372"/>
                  </a:lnTo>
                  <a:lnTo>
                    <a:pt x="9138" y="63396"/>
                  </a:lnTo>
                  <a:lnTo>
                    <a:pt x="9944" y="52575"/>
                  </a:lnTo>
                  <a:lnTo>
                    <a:pt x="9719" y="52557"/>
                  </a:lnTo>
                  <a:close/>
                  <a:moveTo>
                    <a:pt x="8889" y="63603"/>
                  </a:moveTo>
                  <a:lnTo>
                    <a:pt x="8085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89" y="63603"/>
                  </a:lnTo>
                  <a:close/>
                  <a:moveTo>
                    <a:pt x="8069" y="74649"/>
                  </a:moveTo>
                  <a:lnTo>
                    <a:pt x="7265" y="85463"/>
                  </a:lnTo>
                  <a:lnTo>
                    <a:pt x="7488" y="85479"/>
                  </a:lnTo>
                  <a:lnTo>
                    <a:pt x="8302" y="74666"/>
                  </a:lnTo>
                  <a:lnTo>
                    <a:pt x="8069" y="74649"/>
                  </a:lnTo>
                  <a:close/>
                  <a:moveTo>
                    <a:pt x="7247" y="85694"/>
                  </a:moveTo>
                  <a:lnTo>
                    <a:pt x="6435" y="96509"/>
                  </a:lnTo>
                  <a:lnTo>
                    <a:pt x="6668" y="96525"/>
                  </a:lnTo>
                  <a:lnTo>
                    <a:pt x="7472" y="85712"/>
                  </a:lnTo>
                  <a:lnTo>
                    <a:pt x="7247" y="85694"/>
                  </a:lnTo>
                  <a:close/>
                  <a:moveTo>
                    <a:pt x="6419" y="96732"/>
                  </a:moveTo>
                  <a:lnTo>
                    <a:pt x="5615" y="107547"/>
                  </a:lnTo>
                  <a:lnTo>
                    <a:pt x="5846" y="107562"/>
                  </a:lnTo>
                  <a:lnTo>
                    <a:pt x="6650" y="96750"/>
                  </a:lnTo>
                  <a:lnTo>
                    <a:pt x="6419" y="96732"/>
                  </a:lnTo>
                  <a:close/>
                  <a:moveTo>
                    <a:pt x="5597" y="107777"/>
                  </a:moveTo>
                  <a:lnTo>
                    <a:pt x="4793" y="118592"/>
                  </a:lnTo>
                  <a:lnTo>
                    <a:pt x="5018" y="118608"/>
                  </a:lnTo>
                  <a:lnTo>
                    <a:pt x="5830" y="107795"/>
                  </a:lnTo>
                  <a:lnTo>
                    <a:pt x="5597" y="107777"/>
                  </a:lnTo>
                  <a:close/>
                  <a:moveTo>
                    <a:pt x="4777" y="118823"/>
                  </a:moveTo>
                  <a:lnTo>
                    <a:pt x="3963" y="129638"/>
                  </a:lnTo>
                  <a:lnTo>
                    <a:pt x="4196" y="129654"/>
                  </a:lnTo>
                  <a:lnTo>
                    <a:pt x="5000" y="118841"/>
                  </a:lnTo>
                  <a:lnTo>
                    <a:pt x="4777" y="118823"/>
                  </a:lnTo>
                  <a:close/>
                  <a:moveTo>
                    <a:pt x="3948" y="129869"/>
                  </a:moveTo>
                  <a:lnTo>
                    <a:pt x="3143" y="140683"/>
                  </a:lnTo>
                  <a:lnTo>
                    <a:pt x="3376" y="140699"/>
                  </a:lnTo>
                  <a:lnTo>
                    <a:pt x="4180" y="129887"/>
                  </a:lnTo>
                  <a:lnTo>
                    <a:pt x="3948" y="129869"/>
                  </a:lnTo>
                  <a:close/>
                  <a:moveTo>
                    <a:pt x="3128" y="140906"/>
                  </a:moveTo>
                  <a:lnTo>
                    <a:pt x="2322" y="151719"/>
                  </a:lnTo>
                  <a:lnTo>
                    <a:pt x="2546" y="151737"/>
                  </a:lnTo>
                  <a:lnTo>
                    <a:pt x="3358" y="140922"/>
                  </a:lnTo>
                  <a:lnTo>
                    <a:pt x="3128" y="140906"/>
                  </a:lnTo>
                  <a:close/>
                  <a:moveTo>
                    <a:pt x="2306" y="151952"/>
                  </a:moveTo>
                  <a:lnTo>
                    <a:pt x="1494" y="162765"/>
                  </a:lnTo>
                  <a:lnTo>
                    <a:pt x="1724" y="162783"/>
                  </a:lnTo>
                  <a:lnTo>
                    <a:pt x="2530" y="151968"/>
                  </a:lnTo>
                  <a:lnTo>
                    <a:pt x="2306" y="151952"/>
                  </a:lnTo>
                  <a:close/>
                  <a:moveTo>
                    <a:pt x="1476" y="162997"/>
                  </a:moveTo>
                  <a:lnTo>
                    <a:pt x="672" y="173810"/>
                  </a:lnTo>
                  <a:lnTo>
                    <a:pt x="904" y="173828"/>
                  </a:lnTo>
                  <a:lnTo>
                    <a:pt x="1709" y="163013"/>
                  </a:lnTo>
                  <a:lnTo>
                    <a:pt x="1476" y="162997"/>
                  </a:lnTo>
                  <a:close/>
                  <a:moveTo>
                    <a:pt x="656" y="174035"/>
                  </a:moveTo>
                  <a:lnTo>
                    <a:pt x="1" y="182876"/>
                  </a:lnTo>
                  <a:lnTo>
                    <a:pt x="224" y="182892"/>
                  </a:lnTo>
                  <a:lnTo>
                    <a:pt x="889" y="174059"/>
                  </a:lnTo>
                  <a:lnTo>
                    <a:pt x="656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3" name="Google Shape;11063;p29"/>
            <p:cNvSpPr/>
            <p:nvPr/>
          </p:nvSpPr>
          <p:spPr>
            <a:xfrm>
              <a:off x="5153325" y="684325"/>
              <a:ext cx="346825" cy="4572500"/>
            </a:xfrm>
            <a:custGeom>
              <a:avLst/>
              <a:gdLst/>
              <a:ahLst/>
              <a:cxnLst/>
              <a:rect l="l" t="t" r="r" b="b"/>
              <a:pathLst>
                <a:path w="13873" h="182900" extrusionOk="0">
                  <a:moveTo>
                    <a:pt x="13641" y="0"/>
                  </a:moveTo>
                  <a:lnTo>
                    <a:pt x="13036" y="8160"/>
                  </a:lnTo>
                  <a:lnTo>
                    <a:pt x="13259" y="8176"/>
                  </a:lnTo>
                  <a:lnTo>
                    <a:pt x="13872" y="24"/>
                  </a:lnTo>
                  <a:lnTo>
                    <a:pt x="13641" y="0"/>
                  </a:lnTo>
                  <a:close/>
                  <a:moveTo>
                    <a:pt x="13019" y="8391"/>
                  </a:moveTo>
                  <a:lnTo>
                    <a:pt x="12207" y="19205"/>
                  </a:lnTo>
                  <a:lnTo>
                    <a:pt x="12439" y="19221"/>
                  </a:lnTo>
                  <a:lnTo>
                    <a:pt x="13243" y="8409"/>
                  </a:lnTo>
                  <a:lnTo>
                    <a:pt x="13019" y="8391"/>
                  </a:lnTo>
                  <a:close/>
                  <a:moveTo>
                    <a:pt x="12191" y="19428"/>
                  </a:moveTo>
                  <a:lnTo>
                    <a:pt x="11385" y="30251"/>
                  </a:lnTo>
                  <a:lnTo>
                    <a:pt x="11617" y="30267"/>
                  </a:lnTo>
                  <a:lnTo>
                    <a:pt x="12422" y="19454"/>
                  </a:lnTo>
                  <a:lnTo>
                    <a:pt x="12191" y="19428"/>
                  </a:lnTo>
                  <a:close/>
                  <a:moveTo>
                    <a:pt x="11369" y="30474"/>
                  </a:moveTo>
                  <a:lnTo>
                    <a:pt x="10565" y="41287"/>
                  </a:lnTo>
                  <a:lnTo>
                    <a:pt x="10788" y="41305"/>
                  </a:lnTo>
                  <a:lnTo>
                    <a:pt x="11602" y="30490"/>
                  </a:lnTo>
                  <a:lnTo>
                    <a:pt x="11369" y="30474"/>
                  </a:lnTo>
                  <a:close/>
                  <a:moveTo>
                    <a:pt x="10549" y="41520"/>
                  </a:moveTo>
                  <a:lnTo>
                    <a:pt x="9735" y="52332"/>
                  </a:lnTo>
                  <a:lnTo>
                    <a:pt x="9968" y="52350"/>
                  </a:lnTo>
                  <a:lnTo>
                    <a:pt x="10772" y="41536"/>
                  </a:lnTo>
                  <a:lnTo>
                    <a:pt x="10549" y="41520"/>
                  </a:lnTo>
                  <a:close/>
                  <a:moveTo>
                    <a:pt x="9719" y="52565"/>
                  </a:moveTo>
                  <a:lnTo>
                    <a:pt x="8915" y="63378"/>
                  </a:lnTo>
                  <a:lnTo>
                    <a:pt x="9146" y="63396"/>
                  </a:lnTo>
                  <a:lnTo>
                    <a:pt x="9952" y="52581"/>
                  </a:lnTo>
                  <a:lnTo>
                    <a:pt x="9719" y="52565"/>
                  </a:lnTo>
                  <a:close/>
                  <a:moveTo>
                    <a:pt x="8897" y="63603"/>
                  </a:moveTo>
                  <a:lnTo>
                    <a:pt x="8093" y="74424"/>
                  </a:lnTo>
                  <a:lnTo>
                    <a:pt x="8318" y="74441"/>
                  </a:lnTo>
                  <a:lnTo>
                    <a:pt x="9130" y="63619"/>
                  </a:lnTo>
                  <a:lnTo>
                    <a:pt x="8897" y="63603"/>
                  </a:lnTo>
                  <a:close/>
                  <a:moveTo>
                    <a:pt x="8077" y="74648"/>
                  </a:moveTo>
                  <a:lnTo>
                    <a:pt x="7265" y="85461"/>
                  </a:lnTo>
                  <a:lnTo>
                    <a:pt x="7496" y="85479"/>
                  </a:lnTo>
                  <a:lnTo>
                    <a:pt x="8300" y="74664"/>
                  </a:lnTo>
                  <a:lnTo>
                    <a:pt x="8077" y="74648"/>
                  </a:lnTo>
                  <a:close/>
                  <a:moveTo>
                    <a:pt x="7247" y="85694"/>
                  </a:moveTo>
                  <a:lnTo>
                    <a:pt x="6443" y="96507"/>
                  </a:lnTo>
                  <a:lnTo>
                    <a:pt x="6676" y="96525"/>
                  </a:lnTo>
                  <a:lnTo>
                    <a:pt x="7480" y="85710"/>
                  </a:lnTo>
                  <a:lnTo>
                    <a:pt x="7247" y="85694"/>
                  </a:lnTo>
                  <a:close/>
                  <a:moveTo>
                    <a:pt x="6427" y="96740"/>
                  </a:moveTo>
                  <a:lnTo>
                    <a:pt x="5623" y="107552"/>
                  </a:lnTo>
                  <a:lnTo>
                    <a:pt x="5846" y="107570"/>
                  </a:lnTo>
                  <a:lnTo>
                    <a:pt x="6658" y="96756"/>
                  </a:lnTo>
                  <a:lnTo>
                    <a:pt x="6427" y="96740"/>
                  </a:lnTo>
                  <a:close/>
                  <a:moveTo>
                    <a:pt x="5605" y="107777"/>
                  </a:moveTo>
                  <a:lnTo>
                    <a:pt x="4801" y="118590"/>
                  </a:lnTo>
                  <a:lnTo>
                    <a:pt x="5026" y="118616"/>
                  </a:lnTo>
                  <a:lnTo>
                    <a:pt x="5830" y="107793"/>
                  </a:lnTo>
                  <a:lnTo>
                    <a:pt x="5605" y="107777"/>
                  </a:lnTo>
                  <a:close/>
                  <a:moveTo>
                    <a:pt x="4777" y="118823"/>
                  </a:moveTo>
                  <a:lnTo>
                    <a:pt x="3971" y="129636"/>
                  </a:lnTo>
                  <a:lnTo>
                    <a:pt x="4204" y="129652"/>
                  </a:lnTo>
                  <a:lnTo>
                    <a:pt x="5008" y="118839"/>
                  </a:lnTo>
                  <a:lnTo>
                    <a:pt x="4777" y="118823"/>
                  </a:lnTo>
                  <a:close/>
                  <a:moveTo>
                    <a:pt x="3955" y="129869"/>
                  </a:moveTo>
                  <a:lnTo>
                    <a:pt x="3151" y="140681"/>
                  </a:lnTo>
                  <a:lnTo>
                    <a:pt x="3384" y="140697"/>
                  </a:lnTo>
                  <a:lnTo>
                    <a:pt x="4188" y="129884"/>
                  </a:lnTo>
                  <a:lnTo>
                    <a:pt x="3955" y="129869"/>
                  </a:lnTo>
                  <a:close/>
                  <a:moveTo>
                    <a:pt x="3135" y="140914"/>
                  </a:moveTo>
                  <a:lnTo>
                    <a:pt x="2329" y="151727"/>
                  </a:lnTo>
                  <a:lnTo>
                    <a:pt x="2554" y="151743"/>
                  </a:lnTo>
                  <a:lnTo>
                    <a:pt x="3358" y="140930"/>
                  </a:lnTo>
                  <a:lnTo>
                    <a:pt x="3135" y="140914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32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3" y="162997"/>
                  </a:moveTo>
                  <a:lnTo>
                    <a:pt x="679" y="173810"/>
                  </a:lnTo>
                  <a:lnTo>
                    <a:pt x="912" y="173826"/>
                  </a:lnTo>
                  <a:lnTo>
                    <a:pt x="1716" y="163013"/>
                  </a:lnTo>
                  <a:lnTo>
                    <a:pt x="1483" y="162997"/>
                  </a:lnTo>
                  <a:close/>
                  <a:moveTo>
                    <a:pt x="663" y="174043"/>
                  </a:moveTo>
                  <a:lnTo>
                    <a:pt x="1" y="182882"/>
                  </a:lnTo>
                  <a:lnTo>
                    <a:pt x="231" y="182899"/>
                  </a:lnTo>
                  <a:lnTo>
                    <a:pt x="886" y="174059"/>
                  </a:lnTo>
                  <a:lnTo>
                    <a:pt x="663" y="1740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29"/>
            <p:cNvSpPr/>
            <p:nvPr/>
          </p:nvSpPr>
          <p:spPr>
            <a:xfrm>
              <a:off x="5429475" y="705000"/>
              <a:ext cx="346625" cy="4572325"/>
            </a:xfrm>
            <a:custGeom>
              <a:avLst/>
              <a:gdLst/>
              <a:ahLst/>
              <a:cxnLst/>
              <a:rect l="l" t="t" r="r" b="b"/>
              <a:pathLst>
                <a:path w="13865" h="182893" extrusionOk="0">
                  <a:moveTo>
                    <a:pt x="13641" y="1"/>
                  </a:moveTo>
                  <a:lnTo>
                    <a:pt x="13026" y="8153"/>
                  </a:lnTo>
                  <a:lnTo>
                    <a:pt x="13259" y="8179"/>
                  </a:lnTo>
                  <a:lnTo>
                    <a:pt x="13864" y="19"/>
                  </a:lnTo>
                  <a:lnTo>
                    <a:pt x="13641" y="1"/>
                  </a:lnTo>
                  <a:close/>
                  <a:moveTo>
                    <a:pt x="13010" y="8386"/>
                  </a:moveTo>
                  <a:lnTo>
                    <a:pt x="12206" y="19198"/>
                  </a:lnTo>
                  <a:lnTo>
                    <a:pt x="12439" y="19214"/>
                  </a:lnTo>
                  <a:lnTo>
                    <a:pt x="13243" y="8402"/>
                  </a:lnTo>
                  <a:lnTo>
                    <a:pt x="13010" y="8386"/>
                  </a:lnTo>
                  <a:close/>
                  <a:moveTo>
                    <a:pt x="12190" y="19431"/>
                  </a:moveTo>
                  <a:lnTo>
                    <a:pt x="11384" y="30244"/>
                  </a:lnTo>
                  <a:lnTo>
                    <a:pt x="11609" y="30260"/>
                  </a:lnTo>
                  <a:lnTo>
                    <a:pt x="12421" y="19447"/>
                  </a:lnTo>
                  <a:lnTo>
                    <a:pt x="12190" y="19431"/>
                  </a:lnTo>
                  <a:close/>
                  <a:moveTo>
                    <a:pt x="11368" y="30477"/>
                  </a:moveTo>
                  <a:lnTo>
                    <a:pt x="10564" y="41290"/>
                  </a:lnTo>
                  <a:lnTo>
                    <a:pt x="10787" y="41306"/>
                  </a:lnTo>
                  <a:lnTo>
                    <a:pt x="11593" y="30493"/>
                  </a:lnTo>
                  <a:lnTo>
                    <a:pt x="11368" y="30477"/>
                  </a:lnTo>
                  <a:close/>
                  <a:moveTo>
                    <a:pt x="10538" y="41515"/>
                  </a:moveTo>
                  <a:lnTo>
                    <a:pt x="9734" y="52327"/>
                  </a:lnTo>
                  <a:lnTo>
                    <a:pt x="9967" y="52343"/>
                  </a:lnTo>
                  <a:lnTo>
                    <a:pt x="10771" y="41530"/>
                  </a:lnTo>
                  <a:lnTo>
                    <a:pt x="10538" y="41515"/>
                  </a:lnTo>
                  <a:close/>
                  <a:moveTo>
                    <a:pt x="9718" y="52560"/>
                  </a:moveTo>
                  <a:lnTo>
                    <a:pt x="8914" y="63373"/>
                  </a:lnTo>
                  <a:lnTo>
                    <a:pt x="9145" y="63389"/>
                  </a:lnTo>
                  <a:lnTo>
                    <a:pt x="9951" y="52576"/>
                  </a:lnTo>
                  <a:lnTo>
                    <a:pt x="9718" y="52560"/>
                  </a:lnTo>
                  <a:close/>
                  <a:moveTo>
                    <a:pt x="8896" y="63606"/>
                  </a:moveTo>
                  <a:lnTo>
                    <a:pt x="8092" y="74419"/>
                  </a:lnTo>
                  <a:lnTo>
                    <a:pt x="8317" y="74434"/>
                  </a:lnTo>
                  <a:lnTo>
                    <a:pt x="9121" y="63622"/>
                  </a:lnTo>
                  <a:lnTo>
                    <a:pt x="8896" y="63606"/>
                  </a:lnTo>
                  <a:close/>
                  <a:moveTo>
                    <a:pt x="8069" y="74641"/>
                  </a:moveTo>
                  <a:lnTo>
                    <a:pt x="7265" y="85464"/>
                  </a:lnTo>
                  <a:lnTo>
                    <a:pt x="7495" y="85480"/>
                  </a:lnTo>
                  <a:lnTo>
                    <a:pt x="8299" y="74667"/>
                  </a:lnTo>
                  <a:lnTo>
                    <a:pt x="8069" y="74641"/>
                  </a:lnTo>
                  <a:close/>
                  <a:moveTo>
                    <a:pt x="7247" y="85687"/>
                  </a:moveTo>
                  <a:lnTo>
                    <a:pt x="6443" y="96502"/>
                  </a:lnTo>
                  <a:lnTo>
                    <a:pt x="6675" y="96518"/>
                  </a:lnTo>
                  <a:lnTo>
                    <a:pt x="7479" y="85705"/>
                  </a:lnTo>
                  <a:lnTo>
                    <a:pt x="7247" y="85687"/>
                  </a:lnTo>
                  <a:close/>
                  <a:moveTo>
                    <a:pt x="6427" y="96733"/>
                  </a:moveTo>
                  <a:lnTo>
                    <a:pt x="5623" y="107547"/>
                  </a:lnTo>
                  <a:lnTo>
                    <a:pt x="5846" y="107563"/>
                  </a:lnTo>
                  <a:lnTo>
                    <a:pt x="6650" y="96751"/>
                  </a:lnTo>
                  <a:lnTo>
                    <a:pt x="6427" y="96733"/>
                  </a:lnTo>
                  <a:close/>
                  <a:moveTo>
                    <a:pt x="5597" y="107778"/>
                  </a:moveTo>
                  <a:lnTo>
                    <a:pt x="479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7" y="107778"/>
                  </a:lnTo>
                  <a:close/>
                  <a:moveTo>
                    <a:pt x="4777" y="118816"/>
                  </a:moveTo>
                  <a:lnTo>
                    <a:pt x="3971" y="129639"/>
                  </a:lnTo>
                  <a:lnTo>
                    <a:pt x="4204" y="129655"/>
                  </a:lnTo>
                  <a:lnTo>
                    <a:pt x="5008" y="118834"/>
                  </a:lnTo>
                  <a:lnTo>
                    <a:pt x="4777" y="118816"/>
                  </a:lnTo>
                  <a:close/>
                  <a:moveTo>
                    <a:pt x="3955" y="129862"/>
                  </a:moveTo>
                  <a:lnTo>
                    <a:pt x="3151" y="140676"/>
                  </a:lnTo>
                  <a:lnTo>
                    <a:pt x="3374" y="140692"/>
                  </a:lnTo>
                  <a:lnTo>
                    <a:pt x="4180" y="129879"/>
                  </a:lnTo>
                  <a:lnTo>
                    <a:pt x="3955" y="129862"/>
                  </a:lnTo>
                  <a:close/>
                  <a:moveTo>
                    <a:pt x="3135" y="140907"/>
                  </a:moveTo>
                  <a:lnTo>
                    <a:pt x="2321" y="151722"/>
                  </a:lnTo>
                  <a:lnTo>
                    <a:pt x="2554" y="151738"/>
                  </a:lnTo>
                  <a:lnTo>
                    <a:pt x="3358" y="140925"/>
                  </a:lnTo>
                  <a:lnTo>
                    <a:pt x="3135" y="140907"/>
                  </a:lnTo>
                  <a:close/>
                  <a:moveTo>
                    <a:pt x="2305" y="151953"/>
                  </a:moveTo>
                  <a:lnTo>
                    <a:pt x="1501" y="162767"/>
                  </a:lnTo>
                  <a:lnTo>
                    <a:pt x="1732" y="162783"/>
                  </a:lnTo>
                  <a:lnTo>
                    <a:pt x="2538" y="151971"/>
                  </a:lnTo>
                  <a:lnTo>
                    <a:pt x="2305" y="151953"/>
                  </a:lnTo>
                  <a:close/>
                  <a:moveTo>
                    <a:pt x="1483" y="162990"/>
                  </a:moveTo>
                  <a:lnTo>
                    <a:pt x="679" y="173803"/>
                  </a:lnTo>
                  <a:lnTo>
                    <a:pt x="904" y="173821"/>
                  </a:lnTo>
                  <a:lnTo>
                    <a:pt x="1716" y="163006"/>
                  </a:lnTo>
                  <a:lnTo>
                    <a:pt x="1483" y="162990"/>
                  </a:lnTo>
                  <a:close/>
                  <a:moveTo>
                    <a:pt x="663" y="174036"/>
                  </a:moveTo>
                  <a:lnTo>
                    <a:pt x="0" y="182876"/>
                  </a:lnTo>
                  <a:lnTo>
                    <a:pt x="231" y="182892"/>
                  </a:lnTo>
                  <a:lnTo>
                    <a:pt x="886" y="174052"/>
                  </a:lnTo>
                  <a:lnTo>
                    <a:pt x="663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29"/>
            <p:cNvSpPr/>
            <p:nvPr/>
          </p:nvSpPr>
          <p:spPr>
            <a:xfrm>
              <a:off x="5705600" y="725550"/>
              <a:ext cx="346625" cy="4572325"/>
            </a:xfrm>
            <a:custGeom>
              <a:avLst/>
              <a:gdLst/>
              <a:ahLst/>
              <a:cxnLst/>
              <a:rect l="l" t="t" r="r" b="b"/>
              <a:pathLst>
                <a:path w="13865" h="182893" extrusionOk="0">
                  <a:moveTo>
                    <a:pt x="13642" y="1"/>
                  </a:moveTo>
                  <a:lnTo>
                    <a:pt x="13027" y="8161"/>
                  </a:lnTo>
                  <a:lnTo>
                    <a:pt x="13260" y="8177"/>
                  </a:lnTo>
                  <a:lnTo>
                    <a:pt x="13865" y="17"/>
                  </a:lnTo>
                  <a:lnTo>
                    <a:pt x="13642" y="1"/>
                  </a:lnTo>
                  <a:close/>
                  <a:moveTo>
                    <a:pt x="13011" y="8384"/>
                  </a:moveTo>
                  <a:lnTo>
                    <a:pt x="12207" y="19198"/>
                  </a:lnTo>
                  <a:lnTo>
                    <a:pt x="12440" y="19222"/>
                  </a:lnTo>
                  <a:lnTo>
                    <a:pt x="13244" y="8402"/>
                  </a:lnTo>
                  <a:lnTo>
                    <a:pt x="13011" y="8384"/>
                  </a:lnTo>
                  <a:close/>
                  <a:moveTo>
                    <a:pt x="12191" y="19429"/>
                  </a:moveTo>
                  <a:lnTo>
                    <a:pt x="11385" y="30244"/>
                  </a:lnTo>
                  <a:lnTo>
                    <a:pt x="11610" y="30260"/>
                  </a:lnTo>
                  <a:lnTo>
                    <a:pt x="12414" y="19447"/>
                  </a:lnTo>
                  <a:lnTo>
                    <a:pt x="12191" y="19429"/>
                  </a:lnTo>
                  <a:close/>
                  <a:moveTo>
                    <a:pt x="11361" y="30475"/>
                  </a:moveTo>
                  <a:lnTo>
                    <a:pt x="10557" y="41290"/>
                  </a:lnTo>
                  <a:lnTo>
                    <a:pt x="10788" y="41306"/>
                  </a:lnTo>
                  <a:lnTo>
                    <a:pt x="11594" y="30493"/>
                  </a:lnTo>
                  <a:lnTo>
                    <a:pt x="11361" y="30475"/>
                  </a:lnTo>
                  <a:close/>
                  <a:moveTo>
                    <a:pt x="10539" y="41520"/>
                  </a:moveTo>
                  <a:lnTo>
                    <a:pt x="9735" y="52335"/>
                  </a:lnTo>
                  <a:lnTo>
                    <a:pt x="9968" y="52351"/>
                  </a:lnTo>
                  <a:lnTo>
                    <a:pt x="10772" y="41538"/>
                  </a:lnTo>
                  <a:lnTo>
                    <a:pt x="10539" y="41520"/>
                  </a:lnTo>
                  <a:close/>
                  <a:moveTo>
                    <a:pt x="9719" y="52558"/>
                  </a:moveTo>
                  <a:lnTo>
                    <a:pt x="8915" y="63371"/>
                  </a:lnTo>
                  <a:lnTo>
                    <a:pt x="9138" y="63389"/>
                  </a:lnTo>
                  <a:lnTo>
                    <a:pt x="9942" y="52574"/>
                  </a:lnTo>
                  <a:lnTo>
                    <a:pt x="9719" y="52558"/>
                  </a:lnTo>
                  <a:close/>
                  <a:moveTo>
                    <a:pt x="8897" y="63604"/>
                  </a:moveTo>
                  <a:lnTo>
                    <a:pt x="8085" y="74416"/>
                  </a:lnTo>
                  <a:lnTo>
                    <a:pt x="8318" y="74434"/>
                  </a:lnTo>
                  <a:lnTo>
                    <a:pt x="9122" y="63620"/>
                  </a:lnTo>
                  <a:lnTo>
                    <a:pt x="8897" y="63604"/>
                  </a:lnTo>
                  <a:close/>
                  <a:moveTo>
                    <a:pt x="8069" y="74649"/>
                  </a:moveTo>
                  <a:lnTo>
                    <a:pt x="7265" y="85462"/>
                  </a:lnTo>
                  <a:lnTo>
                    <a:pt x="7496" y="85480"/>
                  </a:lnTo>
                  <a:lnTo>
                    <a:pt x="8300" y="74665"/>
                  </a:lnTo>
                  <a:lnTo>
                    <a:pt x="8069" y="74649"/>
                  </a:lnTo>
                  <a:close/>
                  <a:moveTo>
                    <a:pt x="7247" y="85695"/>
                  </a:moveTo>
                  <a:lnTo>
                    <a:pt x="6443" y="96508"/>
                  </a:lnTo>
                  <a:lnTo>
                    <a:pt x="6668" y="96526"/>
                  </a:lnTo>
                  <a:lnTo>
                    <a:pt x="7480" y="85711"/>
                  </a:lnTo>
                  <a:lnTo>
                    <a:pt x="7247" y="85695"/>
                  </a:lnTo>
                  <a:close/>
                  <a:moveTo>
                    <a:pt x="6427" y="96733"/>
                  </a:moveTo>
                  <a:lnTo>
                    <a:pt x="5613" y="107545"/>
                  </a:lnTo>
                  <a:lnTo>
                    <a:pt x="5846" y="107563"/>
                  </a:lnTo>
                  <a:lnTo>
                    <a:pt x="6650" y="96749"/>
                  </a:lnTo>
                  <a:lnTo>
                    <a:pt x="6427" y="96733"/>
                  </a:lnTo>
                  <a:close/>
                  <a:moveTo>
                    <a:pt x="5597" y="107778"/>
                  </a:moveTo>
                  <a:lnTo>
                    <a:pt x="4793" y="118591"/>
                  </a:lnTo>
                  <a:lnTo>
                    <a:pt x="5026" y="118609"/>
                  </a:lnTo>
                  <a:lnTo>
                    <a:pt x="5830" y="107794"/>
                  </a:lnTo>
                  <a:lnTo>
                    <a:pt x="5597" y="107778"/>
                  </a:lnTo>
                  <a:close/>
                  <a:moveTo>
                    <a:pt x="4777" y="118824"/>
                  </a:moveTo>
                  <a:lnTo>
                    <a:pt x="3971" y="129637"/>
                  </a:lnTo>
                  <a:lnTo>
                    <a:pt x="4196" y="129654"/>
                  </a:lnTo>
                  <a:lnTo>
                    <a:pt x="5008" y="118840"/>
                  </a:lnTo>
                  <a:lnTo>
                    <a:pt x="4777" y="118824"/>
                  </a:lnTo>
                  <a:close/>
                  <a:moveTo>
                    <a:pt x="3955" y="129861"/>
                  </a:moveTo>
                  <a:lnTo>
                    <a:pt x="3143" y="140682"/>
                  </a:lnTo>
                  <a:lnTo>
                    <a:pt x="3374" y="140700"/>
                  </a:lnTo>
                  <a:lnTo>
                    <a:pt x="4180" y="129885"/>
                  </a:lnTo>
                  <a:lnTo>
                    <a:pt x="3955" y="129861"/>
                  </a:lnTo>
                  <a:close/>
                  <a:moveTo>
                    <a:pt x="3126" y="140907"/>
                  </a:moveTo>
                  <a:lnTo>
                    <a:pt x="2322" y="151720"/>
                  </a:lnTo>
                  <a:lnTo>
                    <a:pt x="2554" y="151736"/>
                  </a:lnTo>
                  <a:lnTo>
                    <a:pt x="3358" y="140923"/>
                  </a:lnTo>
                  <a:lnTo>
                    <a:pt x="3126" y="140907"/>
                  </a:lnTo>
                  <a:close/>
                  <a:moveTo>
                    <a:pt x="2306" y="151953"/>
                  </a:moveTo>
                  <a:lnTo>
                    <a:pt x="1502" y="162765"/>
                  </a:lnTo>
                  <a:lnTo>
                    <a:pt x="1724" y="162781"/>
                  </a:lnTo>
                  <a:lnTo>
                    <a:pt x="2538" y="151969"/>
                  </a:lnTo>
                  <a:lnTo>
                    <a:pt x="2306" y="151953"/>
                  </a:lnTo>
                  <a:close/>
                  <a:moveTo>
                    <a:pt x="1484" y="162998"/>
                  </a:moveTo>
                  <a:lnTo>
                    <a:pt x="672" y="173811"/>
                  </a:lnTo>
                  <a:lnTo>
                    <a:pt x="904" y="173827"/>
                  </a:lnTo>
                  <a:lnTo>
                    <a:pt x="1709" y="163014"/>
                  </a:lnTo>
                  <a:lnTo>
                    <a:pt x="1484" y="162998"/>
                  </a:lnTo>
                  <a:close/>
                  <a:moveTo>
                    <a:pt x="656" y="174036"/>
                  </a:moveTo>
                  <a:lnTo>
                    <a:pt x="1" y="182874"/>
                  </a:lnTo>
                  <a:lnTo>
                    <a:pt x="224" y="182892"/>
                  </a:lnTo>
                  <a:lnTo>
                    <a:pt x="887" y="174052"/>
                  </a:lnTo>
                  <a:lnTo>
                    <a:pt x="656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29"/>
            <p:cNvSpPr/>
            <p:nvPr/>
          </p:nvSpPr>
          <p:spPr>
            <a:xfrm>
              <a:off x="5981750" y="746050"/>
              <a:ext cx="346625" cy="4572525"/>
            </a:xfrm>
            <a:custGeom>
              <a:avLst/>
              <a:gdLst/>
              <a:ahLst/>
              <a:cxnLst/>
              <a:rect l="l" t="t" r="r" b="b"/>
              <a:pathLst>
                <a:path w="13865" h="182901" extrusionOk="0">
                  <a:moveTo>
                    <a:pt x="13633" y="1"/>
                  </a:moveTo>
                  <a:lnTo>
                    <a:pt x="13026" y="8161"/>
                  </a:lnTo>
                  <a:lnTo>
                    <a:pt x="13259" y="8179"/>
                  </a:lnTo>
                  <a:lnTo>
                    <a:pt x="13864" y="27"/>
                  </a:lnTo>
                  <a:lnTo>
                    <a:pt x="13633" y="1"/>
                  </a:lnTo>
                  <a:close/>
                  <a:moveTo>
                    <a:pt x="13011" y="8394"/>
                  </a:moveTo>
                  <a:lnTo>
                    <a:pt x="12207" y="19206"/>
                  </a:lnTo>
                  <a:lnTo>
                    <a:pt x="12429" y="19224"/>
                  </a:lnTo>
                  <a:lnTo>
                    <a:pt x="13243" y="8409"/>
                  </a:lnTo>
                  <a:lnTo>
                    <a:pt x="13011" y="8394"/>
                  </a:lnTo>
                  <a:close/>
                  <a:moveTo>
                    <a:pt x="12191" y="19431"/>
                  </a:moveTo>
                  <a:lnTo>
                    <a:pt x="11377" y="30252"/>
                  </a:lnTo>
                  <a:lnTo>
                    <a:pt x="11609" y="30270"/>
                  </a:lnTo>
                  <a:lnTo>
                    <a:pt x="12413" y="19455"/>
                  </a:lnTo>
                  <a:lnTo>
                    <a:pt x="12191" y="19431"/>
                  </a:lnTo>
                  <a:close/>
                  <a:moveTo>
                    <a:pt x="11361" y="30477"/>
                  </a:moveTo>
                  <a:lnTo>
                    <a:pt x="10557" y="41290"/>
                  </a:lnTo>
                  <a:lnTo>
                    <a:pt x="10787" y="41305"/>
                  </a:lnTo>
                  <a:lnTo>
                    <a:pt x="11594" y="30493"/>
                  </a:lnTo>
                  <a:lnTo>
                    <a:pt x="11361" y="30477"/>
                  </a:lnTo>
                  <a:close/>
                  <a:moveTo>
                    <a:pt x="10539" y="41522"/>
                  </a:moveTo>
                  <a:lnTo>
                    <a:pt x="9735" y="52335"/>
                  </a:lnTo>
                  <a:lnTo>
                    <a:pt x="9960" y="52351"/>
                  </a:lnTo>
                  <a:lnTo>
                    <a:pt x="10772" y="41538"/>
                  </a:lnTo>
                  <a:lnTo>
                    <a:pt x="10539" y="41522"/>
                  </a:lnTo>
                  <a:close/>
                  <a:moveTo>
                    <a:pt x="9719" y="52568"/>
                  </a:moveTo>
                  <a:lnTo>
                    <a:pt x="8907" y="63381"/>
                  </a:lnTo>
                  <a:lnTo>
                    <a:pt x="9138" y="63397"/>
                  </a:lnTo>
                  <a:lnTo>
                    <a:pt x="9942" y="52584"/>
                  </a:lnTo>
                  <a:lnTo>
                    <a:pt x="9719" y="52568"/>
                  </a:lnTo>
                  <a:close/>
                  <a:moveTo>
                    <a:pt x="8889" y="63606"/>
                  </a:moveTo>
                  <a:lnTo>
                    <a:pt x="8085" y="74418"/>
                  </a:lnTo>
                  <a:lnTo>
                    <a:pt x="8318" y="74442"/>
                  </a:lnTo>
                  <a:lnTo>
                    <a:pt x="9122" y="63622"/>
                  </a:lnTo>
                  <a:lnTo>
                    <a:pt x="8889" y="63606"/>
                  </a:lnTo>
                  <a:close/>
                  <a:moveTo>
                    <a:pt x="8069" y="74651"/>
                  </a:moveTo>
                  <a:lnTo>
                    <a:pt x="7265" y="85464"/>
                  </a:lnTo>
                  <a:lnTo>
                    <a:pt x="7488" y="85480"/>
                  </a:lnTo>
                  <a:lnTo>
                    <a:pt x="8300" y="74667"/>
                  </a:lnTo>
                  <a:lnTo>
                    <a:pt x="8069" y="74651"/>
                  </a:lnTo>
                  <a:close/>
                  <a:moveTo>
                    <a:pt x="7247" y="85697"/>
                  </a:moveTo>
                  <a:lnTo>
                    <a:pt x="6435" y="96510"/>
                  </a:lnTo>
                  <a:lnTo>
                    <a:pt x="6668" y="96526"/>
                  </a:lnTo>
                  <a:lnTo>
                    <a:pt x="7472" y="85713"/>
                  </a:lnTo>
                  <a:lnTo>
                    <a:pt x="7247" y="85697"/>
                  </a:lnTo>
                  <a:close/>
                  <a:moveTo>
                    <a:pt x="6419" y="96743"/>
                  </a:moveTo>
                  <a:lnTo>
                    <a:pt x="5613" y="107555"/>
                  </a:lnTo>
                  <a:lnTo>
                    <a:pt x="5846" y="107571"/>
                  </a:lnTo>
                  <a:lnTo>
                    <a:pt x="6650" y="96758"/>
                  </a:lnTo>
                  <a:lnTo>
                    <a:pt x="6419" y="96743"/>
                  </a:lnTo>
                  <a:close/>
                  <a:moveTo>
                    <a:pt x="5597" y="107778"/>
                  </a:moveTo>
                  <a:lnTo>
                    <a:pt x="4793" y="118593"/>
                  </a:lnTo>
                  <a:lnTo>
                    <a:pt x="5016" y="118609"/>
                  </a:lnTo>
                  <a:lnTo>
                    <a:pt x="5830" y="107796"/>
                  </a:lnTo>
                  <a:lnTo>
                    <a:pt x="5597" y="107778"/>
                  </a:lnTo>
                  <a:close/>
                  <a:moveTo>
                    <a:pt x="4777" y="118824"/>
                  </a:moveTo>
                  <a:lnTo>
                    <a:pt x="3963" y="129639"/>
                  </a:lnTo>
                  <a:lnTo>
                    <a:pt x="4196" y="129654"/>
                  </a:lnTo>
                  <a:lnTo>
                    <a:pt x="5000" y="118842"/>
                  </a:lnTo>
                  <a:lnTo>
                    <a:pt x="4777" y="118824"/>
                  </a:lnTo>
                  <a:close/>
                  <a:moveTo>
                    <a:pt x="3947" y="129869"/>
                  </a:moveTo>
                  <a:lnTo>
                    <a:pt x="3143" y="140684"/>
                  </a:lnTo>
                  <a:lnTo>
                    <a:pt x="3374" y="140700"/>
                  </a:lnTo>
                  <a:lnTo>
                    <a:pt x="4180" y="129887"/>
                  </a:lnTo>
                  <a:lnTo>
                    <a:pt x="3947" y="129869"/>
                  </a:lnTo>
                  <a:close/>
                  <a:moveTo>
                    <a:pt x="3125" y="140915"/>
                  </a:moveTo>
                  <a:lnTo>
                    <a:pt x="2321" y="151730"/>
                  </a:lnTo>
                  <a:lnTo>
                    <a:pt x="2546" y="151746"/>
                  </a:lnTo>
                  <a:lnTo>
                    <a:pt x="3358" y="140933"/>
                  </a:lnTo>
                  <a:lnTo>
                    <a:pt x="3125" y="140915"/>
                  </a:lnTo>
                  <a:close/>
                  <a:moveTo>
                    <a:pt x="2305" y="151953"/>
                  </a:moveTo>
                  <a:lnTo>
                    <a:pt x="1493" y="162767"/>
                  </a:lnTo>
                  <a:lnTo>
                    <a:pt x="1724" y="162783"/>
                  </a:lnTo>
                  <a:lnTo>
                    <a:pt x="2528" y="151971"/>
                  </a:lnTo>
                  <a:lnTo>
                    <a:pt x="2305" y="151953"/>
                  </a:lnTo>
                  <a:close/>
                  <a:moveTo>
                    <a:pt x="1475" y="162998"/>
                  </a:moveTo>
                  <a:lnTo>
                    <a:pt x="671" y="173813"/>
                  </a:lnTo>
                  <a:lnTo>
                    <a:pt x="904" y="173829"/>
                  </a:lnTo>
                  <a:lnTo>
                    <a:pt x="1708" y="163016"/>
                  </a:lnTo>
                  <a:lnTo>
                    <a:pt x="1475" y="162998"/>
                  </a:lnTo>
                  <a:close/>
                  <a:moveTo>
                    <a:pt x="655" y="174044"/>
                  </a:moveTo>
                  <a:lnTo>
                    <a:pt x="1" y="182884"/>
                  </a:lnTo>
                  <a:lnTo>
                    <a:pt x="223" y="182900"/>
                  </a:lnTo>
                  <a:lnTo>
                    <a:pt x="886" y="174062"/>
                  </a:lnTo>
                  <a:lnTo>
                    <a:pt x="655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29"/>
            <p:cNvSpPr/>
            <p:nvPr/>
          </p:nvSpPr>
          <p:spPr>
            <a:xfrm>
              <a:off x="6257650" y="766800"/>
              <a:ext cx="346850" cy="4572325"/>
            </a:xfrm>
            <a:custGeom>
              <a:avLst/>
              <a:gdLst/>
              <a:ahLst/>
              <a:cxnLst/>
              <a:rect l="l" t="t" r="r" b="b"/>
              <a:pathLst>
                <a:path w="13874" h="182893" extrusionOk="0">
                  <a:moveTo>
                    <a:pt x="13643" y="1"/>
                  </a:moveTo>
                  <a:lnTo>
                    <a:pt x="13036" y="8153"/>
                  </a:lnTo>
                  <a:lnTo>
                    <a:pt x="13261" y="8169"/>
                  </a:lnTo>
                  <a:lnTo>
                    <a:pt x="13874" y="17"/>
                  </a:lnTo>
                  <a:lnTo>
                    <a:pt x="13643" y="1"/>
                  </a:lnTo>
                  <a:close/>
                  <a:moveTo>
                    <a:pt x="13020" y="8384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5" y="8401"/>
                  </a:lnTo>
                  <a:lnTo>
                    <a:pt x="13020" y="8384"/>
                  </a:lnTo>
                  <a:close/>
                  <a:moveTo>
                    <a:pt x="12190" y="19429"/>
                  </a:moveTo>
                  <a:lnTo>
                    <a:pt x="11386" y="30244"/>
                  </a:lnTo>
                  <a:lnTo>
                    <a:pt x="11619" y="30260"/>
                  </a:lnTo>
                  <a:lnTo>
                    <a:pt x="12423" y="19447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6" y="41289"/>
                  </a:lnTo>
                  <a:lnTo>
                    <a:pt x="10789" y="41305"/>
                  </a:lnTo>
                  <a:lnTo>
                    <a:pt x="11603" y="30493"/>
                  </a:lnTo>
                  <a:lnTo>
                    <a:pt x="11370" y="30475"/>
                  </a:lnTo>
                  <a:close/>
                  <a:moveTo>
                    <a:pt x="10548" y="41512"/>
                  </a:moveTo>
                  <a:lnTo>
                    <a:pt x="9736" y="52327"/>
                  </a:lnTo>
                  <a:lnTo>
                    <a:pt x="9969" y="52343"/>
                  </a:lnTo>
                  <a:lnTo>
                    <a:pt x="10773" y="41530"/>
                  </a:lnTo>
                  <a:lnTo>
                    <a:pt x="10548" y="41512"/>
                  </a:lnTo>
                  <a:close/>
                  <a:moveTo>
                    <a:pt x="9720" y="52558"/>
                  </a:moveTo>
                  <a:lnTo>
                    <a:pt x="8916" y="63373"/>
                  </a:lnTo>
                  <a:lnTo>
                    <a:pt x="9147" y="63389"/>
                  </a:lnTo>
                  <a:lnTo>
                    <a:pt x="9951" y="52576"/>
                  </a:lnTo>
                  <a:lnTo>
                    <a:pt x="9720" y="52558"/>
                  </a:lnTo>
                  <a:close/>
                  <a:moveTo>
                    <a:pt x="8898" y="63604"/>
                  </a:moveTo>
                  <a:lnTo>
                    <a:pt x="8094" y="74418"/>
                  </a:lnTo>
                  <a:lnTo>
                    <a:pt x="8319" y="74434"/>
                  </a:lnTo>
                  <a:lnTo>
                    <a:pt x="9131" y="63622"/>
                  </a:lnTo>
                  <a:lnTo>
                    <a:pt x="8898" y="63604"/>
                  </a:lnTo>
                  <a:close/>
                  <a:moveTo>
                    <a:pt x="8079" y="74641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1" y="74667"/>
                  </a:lnTo>
                  <a:lnTo>
                    <a:pt x="8079" y="74641"/>
                  </a:lnTo>
                  <a:close/>
                  <a:moveTo>
                    <a:pt x="7249" y="85687"/>
                  </a:moveTo>
                  <a:lnTo>
                    <a:pt x="6445" y="96500"/>
                  </a:lnTo>
                  <a:lnTo>
                    <a:pt x="6677" y="96518"/>
                  </a:lnTo>
                  <a:lnTo>
                    <a:pt x="7481" y="85703"/>
                  </a:lnTo>
                  <a:lnTo>
                    <a:pt x="7249" y="85687"/>
                  </a:lnTo>
                  <a:close/>
                  <a:moveTo>
                    <a:pt x="6429" y="96732"/>
                  </a:moveTo>
                  <a:lnTo>
                    <a:pt x="5623" y="107545"/>
                  </a:lnTo>
                  <a:lnTo>
                    <a:pt x="5848" y="107563"/>
                  </a:lnTo>
                  <a:lnTo>
                    <a:pt x="6660" y="96748"/>
                  </a:lnTo>
                  <a:lnTo>
                    <a:pt x="6429" y="96732"/>
                  </a:lnTo>
                  <a:close/>
                  <a:moveTo>
                    <a:pt x="5607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2" y="107794"/>
                  </a:lnTo>
                  <a:lnTo>
                    <a:pt x="5607" y="107778"/>
                  </a:lnTo>
                  <a:close/>
                  <a:moveTo>
                    <a:pt x="4777" y="118816"/>
                  </a:moveTo>
                  <a:lnTo>
                    <a:pt x="3973" y="129629"/>
                  </a:lnTo>
                  <a:lnTo>
                    <a:pt x="4206" y="129654"/>
                  </a:lnTo>
                  <a:lnTo>
                    <a:pt x="5010" y="118832"/>
                  </a:lnTo>
                  <a:lnTo>
                    <a:pt x="4777" y="118816"/>
                  </a:lnTo>
                  <a:close/>
                  <a:moveTo>
                    <a:pt x="3957" y="129861"/>
                  </a:moveTo>
                  <a:lnTo>
                    <a:pt x="3153" y="140674"/>
                  </a:lnTo>
                  <a:lnTo>
                    <a:pt x="3376" y="140692"/>
                  </a:lnTo>
                  <a:lnTo>
                    <a:pt x="4190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6" y="151738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7" y="151953"/>
                  </a:moveTo>
                  <a:lnTo>
                    <a:pt x="1503" y="162765"/>
                  </a:lnTo>
                  <a:lnTo>
                    <a:pt x="1734" y="162783"/>
                  </a:lnTo>
                  <a:lnTo>
                    <a:pt x="2538" y="151968"/>
                  </a:lnTo>
                  <a:lnTo>
                    <a:pt x="2307" y="151953"/>
                  </a:lnTo>
                  <a:close/>
                  <a:moveTo>
                    <a:pt x="1485" y="162990"/>
                  </a:moveTo>
                  <a:lnTo>
                    <a:pt x="681" y="173803"/>
                  </a:lnTo>
                  <a:lnTo>
                    <a:pt x="906" y="173819"/>
                  </a:lnTo>
                  <a:lnTo>
                    <a:pt x="1718" y="163006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0" y="182874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29"/>
            <p:cNvSpPr/>
            <p:nvPr/>
          </p:nvSpPr>
          <p:spPr>
            <a:xfrm>
              <a:off x="6533775" y="787300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4" y="1"/>
                  </a:moveTo>
                  <a:lnTo>
                    <a:pt x="13029" y="8161"/>
                  </a:lnTo>
                  <a:lnTo>
                    <a:pt x="13262" y="8178"/>
                  </a:lnTo>
                  <a:lnTo>
                    <a:pt x="13867" y="19"/>
                  </a:lnTo>
                  <a:lnTo>
                    <a:pt x="13644" y="1"/>
                  </a:lnTo>
                  <a:close/>
                  <a:moveTo>
                    <a:pt x="13013" y="8385"/>
                  </a:moveTo>
                  <a:lnTo>
                    <a:pt x="12209" y="19198"/>
                  </a:lnTo>
                  <a:lnTo>
                    <a:pt x="12440" y="19224"/>
                  </a:lnTo>
                  <a:lnTo>
                    <a:pt x="13246" y="8401"/>
                  </a:lnTo>
                  <a:lnTo>
                    <a:pt x="13013" y="8385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2" y="30262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77"/>
                  </a:moveTo>
                  <a:lnTo>
                    <a:pt x="10559" y="41289"/>
                  </a:lnTo>
                  <a:lnTo>
                    <a:pt x="10790" y="41307"/>
                  </a:lnTo>
                  <a:lnTo>
                    <a:pt x="11594" y="30493"/>
                  </a:lnTo>
                  <a:lnTo>
                    <a:pt x="11371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70" y="52353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21" y="52560"/>
                  </a:moveTo>
                  <a:lnTo>
                    <a:pt x="8917" y="63373"/>
                  </a:lnTo>
                  <a:lnTo>
                    <a:pt x="9140" y="63389"/>
                  </a:lnTo>
                  <a:lnTo>
                    <a:pt x="9952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8"/>
                  </a:lnTo>
                  <a:lnTo>
                    <a:pt x="8320" y="74434"/>
                  </a:lnTo>
                  <a:lnTo>
                    <a:pt x="9124" y="63621"/>
                  </a:lnTo>
                  <a:lnTo>
                    <a:pt x="8899" y="63606"/>
                  </a:lnTo>
                  <a:close/>
                  <a:moveTo>
                    <a:pt x="8071" y="74651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71" y="74651"/>
                  </a:lnTo>
                  <a:close/>
                  <a:moveTo>
                    <a:pt x="7249" y="85697"/>
                  </a:moveTo>
                  <a:lnTo>
                    <a:pt x="6445" y="96510"/>
                  </a:lnTo>
                  <a:lnTo>
                    <a:pt x="6668" y="96525"/>
                  </a:lnTo>
                  <a:lnTo>
                    <a:pt x="7482" y="85713"/>
                  </a:lnTo>
                  <a:lnTo>
                    <a:pt x="7249" y="85697"/>
                  </a:lnTo>
                  <a:close/>
                  <a:moveTo>
                    <a:pt x="6429" y="96734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0"/>
                  </a:lnTo>
                  <a:lnTo>
                    <a:pt x="6429" y="96734"/>
                  </a:lnTo>
                  <a:close/>
                  <a:moveTo>
                    <a:pt x="5599" y="107780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2" y="107796"/>
                  </a:lnTo>
                  <a:lnTo>
                    <a:pt x="5599" y="107780"/>
                  </a:lnTo>
                  <a:close/>
                  <a:moveTo>
                    <a:pt x="4777" y="118826"/>
                  </a:moveTo>
                  <a:lnTo>
                    <a:pt x="3973" y="129638"/>
                  </a:lnTo>
                  <a:lnTo>
                    <a:pt x="4206" y="129654"/>
                  </a:lnTo>
                  <a:lnTo>
                    <a:pt x="5010" y="118842"/>
                  </a:lnTo>
                  <a:lnTo>
                    <a:pt x="4777" y="118826"/>
                  </a:lnTo>
                  <a:close/>
                  <a:moveTo>
                    <a:pt x="3957" y="129861"/>
                  </a:moveTo>
                  <a:lnTo>
                    <a:pt x="3153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7" y="129861"/>
                  </a:lnTo>
                  <a:close/>
                  <a:moveTo>
                    <a:pt x="3128" y="140907"/>
                  </a:moveTo>
                  <a:lnTo>
                    <a:pt x="2324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504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08" y="151953"/>
                  </a:lnTo>
                  <a:close/>
                  <a:moveTo>
                    <a:pt x="1486" y="162998"/>
                  </a:moveTo>
                  <a:lnTo>
                    <a:pt x="682" y="173813"/>
                  </a:lnTo>
                  <a:lnTo>
                    <a:pt x="906" y="173829"/>
                  </a:lnTo>
                  <a:lnTo>
                    <a:pt x="1711" y="163016"/>
                  </a:lnTo>
                  <a:lnTo>
                    <a:pt x="1486" y="162998"/>
                  </a:lnTo>
                  <a:close/>
                  <a:moveTo>
                    <a:pt x="658" y="174036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9" y="174054"/>
                  </a:lnTo>
                  <a:lnTo>
                    <a:pt x="658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29"/>
            <p:cNvSpPr/>
            <p:nvPr/>
          </p:nvSpPr>
          <p:spPr>
            <a:xfrm>
              <a:off x="6809925" y="807850"/>
              <a:ext cx="346675" cy="4572525"/>
            </a:xfrm>
            <a:custGeom>
              <a:avLst/>
              <a:gdLst/>
              <a:ahLst/>
              <a:cxnLst/>
              <a:rect l="l" t="t" r="r" b="b"/>
              <a:pathLst>
                <a:path w="13867" h="182901" extrusionOk="0">
                  <a:moveTo>
                    <a:pt x="13634" y="1"/>
                  </a:moveTo>
                  <a:lnTo>
                    <a:pt x="13028" y="8161"/>
                  </a:lnTo>
                  <a:lnTo>
                    <a:pt x="13261" y="8176"/>
                  </a:lnTo>
                  <a:lnTo>
                    <a:pt x="13866" y="25"/>
                  </a:lnTo>
                  <a:lnTo>
                    <a:pt x="13634" y="1"/>
                  </a:lnTo>
                  <a:close/>
                  <a:moveTo>
                    <a:pt x="13013" y="8393"/>
                  </a:moveTo>
                  <a:lnTo>
                    <a:pt x="12209" y="19206"/>
                  </a:lnTo>
                  <a:lnTo>
                    <a:pt x="12431" y="19222"/>
                  </a:lnTo>
                  <a:lnTo>
                    <a:pt x="13245" y="8409"/>
                  </a:lnTo>
                  <a:lnTo>
                    <a:pt x="13013" y="8393"/>
                  </a:lnTo>
                  <a:close/>
                  <a:moveTo>
                    <a:pt x="12191" y="19429"/>
                  </a:moveTo>
                  <a:lnTo>
                    <a:pt x="11379" y="30252"/>
                  </a:lnTo>
                  <a:lnTo>
                    <a:pt x="11611" y="30268"/>
                  </a:lnTo>
                  <a:lnTo>
                    <a:pt x="12415" y="19455"/>
                  </a:lnTo>
                  <a:lnTo>
                    <a:pt x="12191" y="19429"/>
                  </a:lnTo>
                  <a:close/>
                  <a:moveTo>
                    <a:pt x="11363" y="30475"/>
                  </a:moveTo>
                  <a:lnTo>
                    <a:pt x="10559" y="41289"/>
                  </a:lnTo>
                  <a:lnTo>
                    <a:pt x="10789" y="41305"/>
                  </a:lnTo>
                  <a:lnTo>
                    <a:pt x="11594" y="30493"/>
                  </a:lnTo>
                  <a:lnTo>
                    <a:pt x="11363" y="30475"/>
                  </a:lnTo>
                  <a:close/>
                  <a:moveTo>
                    <a:pt x="10541" y="41520"/>
                  </a:moveTo>
                  <a:lnTo>
                    <a:pt x="9737" y="52335"/>
                  </a:lnTo>
                  <a:lnTo>
                    <a:pt x="9962" y="52351"/>
                  </a:lnTo>
                  <a:lnTo>
                    <a:pt x="10774" y="41538"/>
                  </a:lnTo>
                  <a:lnTo>
                    <a:pt x="10541" y="41520"/>
                  </a:lnTo>
                  <a:close/>
                  <a:moveTo>
                    <a:pt x="9721" y="52566"/>
                  </a:moveTo>
                  <a:lnTo>
                    <a:pt x="8907" y="63381"/>
                  </a:lnTo>
                  <a:lnTo>
                    <a:pt x="9140" y="63397"/>
                  </a:lnTo>
                  <a:lnTo>
                    <a:pt x="9944" y="52584"/>
                  </a:lnTo>
                  <a:lnTo>
                    <a:pt x="9721" y="52566"/>
                  </a:lnTo>
                  <a:close/>
                  <a:moveTo>
                    <a:pt x="8891" y="63604"/>
                  </a:moveTo>
                  <a:lnTo>
                    <a:pt x="8087" y="74418"/>
                  </a:lnTo>
                  <a:lnTo>
                    <a:pt x="8320" y="74442"/>
                  </a:lnTo>
                  <a:lnTo>
                    <a:pt x="9124" y="63621"/>
                  </a:lnTo>
                  <a:lnTo>
                    <a:pt x="8891" y="63604"/>
                  </a:lnTo>
                  <a:close/>
                  <a:moveTo>
                    <a:pt x="8071" y="74649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71" y="74649"/>
                  </a:lnTo>
                  <a:close/>
                  <a:moveTo>
                    <a:pt x="7249" y="85695"/>
                  </a:moveTo>
                  <a:lnTo>
                    <a:pt x="6445" y="96509"/>
                  </a:lnTo>
                  <a:lnTo>
                    <a:pt x="6668" y="96525"/>
                  </a:lnTo>
                  <a:lnTo>
                    <a:pt x="7474" y="85713"/>
                  </a:lnTo>
                  <a:lnTo>
                    <a:pt x="7249" y="85695"/>
                  </a:lnTo>
                  <a:close/>
                  <a:moveTo>
                    <a:pt x="6419" y="96740"/>
                  </a:moveTo>
                  <a:lnTo>
                    <a:pt x="5615" y="107555"/>
                  </a:lnTo>
                  <a:lnTo>
                    <a:pt x="5848" y="107571"/>
                  </a:lnTo>
                  <a:lnTo>
                    <a:pt x="6652" y="96758"/>
                  </a:lnTo>
                  <a:lnTo>
                    <a:pt x="6419" y="96740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2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198" y="129654"/>
                  </a:lnTo>
                  <a:lnTo>
                    <a:pt x="5002" y="118840"/>
                  </a:lnTo>
                  <a:lnTo>
                    <a:pt x="4777" y="118824"/>
                  </a:lnTo>
                  <a:close/>
                  <a:moveTo>
                    <a:pt x="3949" y="129869"/>
                  </a:moveTo>
                  <a:lnTo>
                    <a:pt x="3145" y="140682"/>
                  </a:lnTo>
                  <a:lnTo>
                    <a:pt x="3376" y="140700"/>
                  </a:lnTo>
                  <a:lnTo>
                    <a:pt x="4180" y="129885"/>
                  </a:lnTo>
                  <a:lnTo>
                    <a:pt x="3949" y="129869"/>
                  </a:lnTo>
                  <a:close/>
                  <a:moveTo>
                    <a:pt x="3127" y="140915"/>
                  </a:moveTo>
                  <a:lnTo>
                    <a:pt x="2323" y="151728"/>
                  </a:lnTo>
                  <a:lnTo>
                    <a:pt x="2556" y="151746"/>
                  </a:lnTo>
                  <a:lnTo>
                    <a:pt x="3360" y="140931"/>
                  </a:lnTo>
                  <a:lnTo>
                    <a:pt x="3127" y="140915"/>
                  </a:lnTo>
                  <a:close/>
                  <a:moveTo>
                    <a:pt x="2307" y="151952"/>
                  </a:moveTo>
                  <a:lnTo>
                    <a:pt x="1503" y="162765"/>
                  </a:lnTo>
                  <a:lnTo>
                    <a:pt x="1726" y="162783"/>
                  </a:lnTo>
                  <a:lnTo>
                    <a:pt x="2538" y="151968"/>
                  </a:lnTo>
                  <a:lnTo>
                    <a:pt x="2307" y="151952"/>
                  </a:lnTo>
                  <a:close/>
                  <a:moveTo>
                    <a:pt x="1485" y="162998"/>
                  </a:moveTo>
                  <a:lnTo>
                    <a:pt x="673" y="173811"/>
                  </a:lnTo>
                  <a:lnTo>
                    <a:pt x="906" y="173829"/>
                  </a:lnTo>
                  <a:lnTo>
                    <a:pt x="1710" y="163014"/>
                  </a:lnTo>
                  <a:lnTo>
                    <a:pt x="1485" y="162998"/>
                  </a:lnTo>
                  <a:close/>
                  <a:moveTo>
                    <a:pt x="657" y="174044"/>
                  </a:moveTo>
                  <a:lnTo>
                    <a:pt x="1" y="182874"/>
                  </a:lnTo>
                  <a:lnTo>
                    <a:pt x="225" y="182900"/>
                  </a:lnTo>
                  <a:lnTo>
                    <a:pt x="888" y="174060"/>
                  </a:lnTo>
                  <a:lnTo>
                    <a:pt x="657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29"/>
            <p:cNvSpPr/>
            <p:nvPr/>
          </p:nvSpPr>
          <p:spPr>
            <a:xfrm>
              <a:off x="547000" y="520525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8" y="0"/>
                  </a:moveTo>
                  <a:lnTo>
                    <a:pt x="0" y="233"/>
                  </a:lnTo>
                  <a:lnTo>
                    <a:pt x="9529" y="938"/>
                  </a:lnTo>
                  <a:lnTo>
                    <a:pt x="9545" y="713"/>
                  </a:lnTo>
                  <a:lnTo>
                    <a:pt x="18" y="0"/>
                  </a:lnTo>
                  <a:close/>
                  <a:moveTo>
                    <a:pt x="9778" y="731"/>
                  </a:moveTo>
                  <a:lnTo>
                    <a:pt x="9762" y="954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31"/>
                  </a:lnTo>
                  <a:close/>
                  <a:moveTo>
                    <a:pt x="20824" y="1551"/>
                  </a:moveTo>
                  <a:lnTo>
                    <a:pt x="20808" y="1784"/>
                  </a:lnTo>
                  <a:lnTo>
                    <a:pt x="31621" y="2588"/>
                  </a:lnTo>
                  <a:lnTo>
                    <a:pt x="31637" y="2355"/>
                  </a:lnTo>
                  <a:lnTo>
                    <a:pt x="20824" y="1551"/>
                  </a:lnTo>
                  <a:close/>
                  <a:moveTo>
                    <a:pt x="31861" y="2373"/>
                  </a:moveTo>
                  <a:lnTo>
                    <a:pt x="31844" y="2603"/>
                  </a:lnTo>
                  <a:lnTo>
                    <a:pt x="42658" y="3408"/>
                  </a:lnTo>
                  <a:lnTo>
                    <a:pt x="42674" y="3185"/>
                  </a:lnTo>
                  <a:lnTo>
                    <a:pt x="31861" y="2373"/>
                  </a:lnTo>
                  <a:close/>
                  <a:moveTo>
                    <a:pt x="42907" y="3201"/>
                  </a:moveTo>
                  <a:lnTo>
                    <a:pt x="42889" y="3425"/>
                  </a:lnTo>
                  <a:lnTo>
                    <a:pt x="53704" y="4237"/>
                  </a:lnTo>
                  <a:lnTo>
                    <a:pt x="53720" y="4005"/>
                  </a:lnTo>
                  <a:lnTo>
                    <a:pt x="42907" y="3201"/>
                  </a:lnTo>
                  <a:close/>
                  <a:moveTo>
                    <a:pt x="53953" y="4022"/>
                  </a:moveTo>
                  <a:lnTo>
                    <a:pt x="53935" y="4253"/>
                  </a:lnTo>
                  <a:lnTo>
                    <a:pt x="64750" y="5059"/>
                  </a:lnTo>
                  <a:lnTo>
                    <a:pt x="64766" y="4827"/>
                  </a:lnTo>
                  <a:lnTo>
                    <a:pt x="53953" y="4022"/>
                  </a:lnTo>
                  <a:close/>
                  <a:moveTo>
                    <a:pt x="64998" y="4842"/>
                  </a:moveTo>
                  <a:lnTo>
                    <a:pt x="64980" y="5075"/>
                  </a:lnTo>
                  <a:lnTo>
                    <a:pt x="75795" y="5879"/>
                  </a:lnTo>
                  <a:lnTo>
                    <a:pt x="75811" y="5656"/>
                  </a:lnTo>
                  <a:lnTo>
                    <a:pt x="64998" y="4842"/>
                  </a:lnTo>
                  <a:close/>
                  <a:moveTo>
                    <a:pt x="76036" y="5672"/>
                  </a:moveTo>
                  <a:lnTo>
                    <a:pt x="76018" y="5895"/>
                  </a:lnTo>
                  <a:lnTo>
                    <a:pt x="86833" y="6709"/>
                  </a:lnTo>
                  <a:lnTo>
                    <a:pt x="86849" y="6476"/>
                  </a:lnTo>
                  <a:lnTo>
                    <a:pt x="76036" y="5672"/>
                  </a:lnTo>
                  <a:close/>
                  <a:moveTo>
                    <a:pt x="87082" y="6492"/>
                  </a:moveTo>
                  <a:lnTo>
                    <a:pt x="87064" y="6725"/>
                  </a:lnTo>
                  <a:lnTo>
                    <a:pt x="97879" y="7529"/>
                  </a:lnTo>
                  <a:lnTo>
                    <a:pt x="97895" y="7298"/>
                  </a:lnTo>
                  <a:lnTo>
                    <a:pt x="87082" y="6492"/>
                  </a:lnTo>
                  <a:close/>
                  <a:moveTo>
                    <a:pt x="98127" y="7314"/>
                  </a:moveTo>
                  <a:lnTo>
                    <a:pt x="98109" y="7547"/>
                  </a:lnTo>
                  <a:lnTo>
                    <a:pt x="108924" y="8351"/>
                  </a:lnTo>
                  <a:lnTo>
                    <a:pt x="108940" y="8126"/>
                  </a:lnTo>
                  <a:lnTo>
                    <a:pt x="98127" y="7314"/>
                  </a:lnTo>
                  <a:close/>
                  <a:moveTo>
                    <a:pt x="109173" y="8144"/>
                  </a:moveTo>
                  <a:lnTo>
                    <a:pt x="109147" y="8367"/>
                  </a:lnTo>
                  <a:lnTo>
                    <a:pt x="119970" y="9179"/>
                  </a:lnTo>
                  <a:lnTo>
                    <a:pt x="119986" y="8948"/>
                  </a:lnTo>
                  <a:lnTo>
                    <a:pt x="109173" y="8144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4" y="9768"/>
                  </a:lnTo>
                  <a:lnTo>
                    <a:pt x="120209" y="8964"/>
                  </a:lnTo>
                  <a:close/>
                  <a:moveTo>
                    <a:pt x="131254" y="9786"/>
                  </a:moveTo>
                  <a:lnTo>
                    <a:pt x="131238" y="10017"/>
                  </a:lnTo>
                  <a:lnTo>
                    <a:pt x="142051" y="10821"/>
                  </a:lnTo>
                  <a:lnTo>
                    <a:pt x="142069" y="10590"/>
                  </a:lnTo>
                  <a:lnTo>
                    <a:pt x="131254" y="9786"/>
                  </a:lnTo>
                  <a:close/>
                  <a:moveTo>
                    <a:pt x="142300" y="10614"/>
                  </a:moveTo>
                  <a:lnTo>
                    <a:pt x="142284" y="10839"/>
                  </a:lnTo>
                  <a:lnTo>
                    <a:pt x="153097" y="11643"/>
                  </a:lnTo>
                  <a:lnTo>
                    <a:pt x="153115" y="11418"/>
                  </a:lnTo>
                  <a:lnTo>
                    <a:pt x="142300" y="10614"/>
                  </a:lnTo>
                  <a:close/>
                  <a:moveTo>
                    <a:pt x="153338" y="11436"/>
                  </a:moveTo>
                  <a:lnTo>
                    <a:pt x="153322" y="11667"/>
                  </a:lnTo>
                  <a:lnTo>
                    <a:pt x="164135" y="12473"/>
                  </a:lnTo>
                  <a:lnTo>
                    <a:pt x="164160" y="12240"/>
                  </a:lnTo>
                  <a:lnTo>
                    <a:pt x="153338" y="11436"/>
                  </a:lnTo>
                  <a:close/>
                  <a:moveTo>
                    <a:pt x="164383" y="12256"/>
                  </a:moveTo>
                  <a:lnTo>
                    <a:pt x="164367" y="12489"/>
                  </a:lnTo>
                  <a:lnTo>
                    <a:pt x="175180" y="13293"/>
                  </a:lnTo>
                  <a:lnTo>
                    <a:pt x="175198" y="13060"/>
                  </a:lnTo>
                  <a:lnTo>
                    <a:pt x="164383" y="12256"/>
                  </a:lnTo>
                  <a:close/>
                  <a:moveTo>
                    <a:pt x="175429" y="13086"/>
                  </a:moveTo>
                  <a:lnTo>
                    <a:pt x="175413" y="13309"/>
                  </a:lnTo>
                  <a:lnTo>
                    <a:pt x="186226" y="14115"/>
                  </a:lnTo>
                  <a:lnTo>
                    <a:pt x="186244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9"/>
                  </a:lnTo>
                  <a:lnTo>
                    <a:pt x="197272" y="14943"/>
                  </a:lnTo>
                  <a:lnTo>
                    <a:pt x="197289" y="14712"/>
                  </a:lnTo>
                  <a:lnTo>
                    <a:pt x="186475" y="13906"/>
                  </a:lnTo>
                  <a:close/>
                  <a:moveTo>
                    <a:pt x="197512" y="14728"/>
                  </a:moveTo>
                  <a:lnTo>
                    <a:pt x="197496" y="14961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2" y="14728"/>
                  </a:lnTo>
                  <a:close/>
                  <a:moveTo>
                    <a:pt x="208558" y="15558"/>
                  </a:moveTo>
                  <a:lnTo>
                    <a:pt x="208542" y="15781"/>
                  </a:lnTo>
                  <a:lnTo>
                    <a:pt x="219355" y="16585"/>
                  </a:lnTo>
                  <a:lnTo>
                    <a:pt x="219371" y="16362"/>
                  </a:lnTo>
                  <a:lnTo>
                    <a:pt x="208558" y="15558"/>
                  </a:lnTo>
                  <a:close/>
                  <a:moveTo>
                    <a:pt x="219604" y="16378"/>
                  </a:moveTo>
                  <a:lnTo>
                    <a:pt x="219588" y="16603"/>
                  </a:lnTo>
                  <a:lnTo>
                    <a:pt x="230401" y="17415"/>
                  </a:lnTo>
                  <a:lnTo>
                    <a:pt x="230416" y="17182"/>
                  </a:lnTo>
                  <a:lnTo>
                    <a:pt x="219604" y="16378"/>
                  </a:lnTo>
                  <a:close/>
                  <a:moveTo>
                    <a:pt x="230649" y="17200"/>
                  </a:moveTo>
                  <a:lnTo>
                    <a:pt x="230633" y="17430"/>
                  </a:lnTo>
                  <a:lnTo>
                    <a:pt x="241446" y="18235"/>
                  </a:lnTo>
                  <a:lnTo>
                    <a:pt x="241462" y="18004"/>
                  </a:lnTo>
                  <a:lnTo>
                    <a:pt x="230649" y="17200"/>
                  </a:lnTo>
                  <a:close/>
                  <a:moveTo>
                    <a:pt x="241687" y="18020"/>
                  </a:moveTo>
                  <a:lnTo>
                    <a:pt x="241671" y="18252"/>
                  </a:lnTo>
                  <a:lnTo>
                    <a:pt x="252484" y="19056"/>
                  </a:lnTo>
                  <a:lnTo>
                    <a:pt x="252500" y="18832"/>
                  </a:lnTo>
                  <a:lnTo>
                    <a:pt x="241687" y="18020"/>
                  </a:lnTo>
                  <a:close/>
                  <a:moveTo>
                    <a:pt x="252733" y="18849"/>
                  </a:moveTo>
                  <a:lnTo>
                    <a:pt x="252717" y="19072"/>
                  </a:lnTo>
                  <a:lnTo>
                    <a:pt x="263530" y="19886"/>
                  </a:lnTo>
                  <a:lnTo>
                    <a:pt x="263545" y="19654"/>
                  </a:lnTo>
                  <a:lnTo>
                    <a:pt x="252733" y="18849"/>
                  </a:lnTo>
                  <a:close/>
                  <a:moveTo>
                    <a:pt x="263778" y="19669"/>
                  </a:moveTo>
                  <a:lnTo>
                    <a:pt x="263762" y="19902"/>
                  </a:lnTo>
                  <a:lnTo>
                    <a:pt x="273290" y="20615"/>
                  </a:lnTo>
                  <a:lnTo>
                    <a:pt x="273305" y="20384"/>
                  </a:lnTo>
                  <a:lnTo>
                    <a:pt x="263778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29"/>
            <p:cNvSpPr/>
            <p:nvPr/>
          </p:nvSpPr>
          <p:spPr>
            <a:xfrm>
              <a:off x="785225" y="5383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33" y="242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29"/>
            <p:cNvSpPr/>
            <p:nvPr/>
          </p:nvSpPr>
          <p:spPr>
            <a:xfrm>
              <a:off x="1061350" y="558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29"/>
            <p:cNvSpPr/>
            <p:nvPr/>
          </p:nvSpPr>
          <p:spPr>
            <a:xfrm>
              <a:off x="1337500" y="5793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49"/>
                  </a:lnTo>
                  <a:lnTo>
                    <a:pt x="241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29"/>
            <p:cNvSpPr/>
            <p:nvPr/>
          </p:nvSpPr>
          <p:spPr>
            <a:xfrm>
              <a:off x="1613450" y="6001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1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29"/>
            <p:cNvSpPr/>
            <p:nvPr/>
          </p:nvSpPr>
          <p:spPr>
            <a:xfrm>
              <a:off x="1889575" y="620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29"/>
            <p:cNvSpPr/>
            <p:nvPr/>
          </p:nvSpPr>
          <p:spPr>
            <a:xfrm>
              <a:off x="2165725" y="641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29"/>
            <p:cNvSpPr/>
            <p:nvPr/>
          </p:nvSpPr>
          <p:spPr>
            <a:xfrm>
              <a:off x="2441875" y="661925"/>
              <a:ext cx="6050" cy="6000"/>
            </a:xfrm>
            <a:custGeom>
              <a:avLst/>
              <a:gdLst/>
              <a:ahLst/>
              <a:cxnLst/>
              <a:rect l="l" t="t" r="r" b="b"/>
              <a:pathLst>
                <a:path w="242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3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29"/>
            <p:cNvSpPr/>
            <p:nvPr/>
          </p:nvSpPr>
          <p:spPr>
            <a:xfrm>
              <a:off x="2717800" y="68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29"/>
            <p:cNvSpPr/>
            <p:nvPr/>
          </p:nvSpPr>
          <p:spPr>
            <a:xfrm>
              <a:off x="2993950" y="702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29"/>
            <p:cNvSpPr/>
            <p:nvPr/>
          </p:nvSpPr>
          <p:spPr>
            <a:xfrm>
              <a:off x="3270100" y="7236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2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29"/>
            <p:cNvSpPr/>
            <p:nvPr/>
          </p:nvSpPr>
          <p:spPr>
            <a:xfrm>
              <a:off x="3546225" y="74422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29"/>
            <p:cNvSpPr/>
            <p:nvPr/>
          </p:nvSpPr>
          <p:spPr>
            <a:xfrm>
              <a:off x="3822125" y="7647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29"/>
            <p:cNvSpPr/>
            <p:nvPr/>
          </p:nvSpPr>
          <p:spPr>
            <a:xfrm>
              <a:off x="4098275" y="7852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29"/>
            <p:cNvSpPr/>
            <p:nvPr/>
          </p:nvSpPr>
          <p:spPr>
            <a:xfrm>
              <a:off x="4374400" y="8059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25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5" name="Google Shape;11085;p29"/>
            <p:cNvSpPr/>
            <p:nvPr/>
          </p:nvSpPr>
          <p:spPr>
            <a:xfrm>
              <a:off x="4650350" y="8265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26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29"/>
            <p:cNvSpPr/>
            <p:nvPr/>
          </p:nvSpPr>
          <p:spPr>
            <a:xfrm>
              <a:off x="4926500" y="847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29"/>
            <p:cNvSpPr/>
            <p:nvPr/>
          </p:nvSpPr>
          <p:spPr>
            <a:xfrm>
              <a:off x="5202625" y="867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29"/>
            <p:cNvSpPr/>
            <p:nvPr/>
          </p:nvSpPr>
          <p:spPr>
            <a:xfrm>
              <a:off x="5478775" y="8883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1" y="232"/>
                  </a:lnTo>
                  <a:lnTo>
                    <a:pt x="225" y="25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29"/>
            <p:cNvSpPr/>
            <p:nvPr/>
          </p:nvSpPr>
          <p:spPr>
            <a:xfrm>
              <a:off x="5754725" y="9088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29"/>
            <p:cNvSpPr/>
            <p:nvPr/>
          </p:nvSpPr>
          <p:spPr>
            <a:xfrm>
              <a:off x="6030850" y="929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29"/>
            <p:cNvSpPr/>
            <p:nvPr/>
          </p:nvSpPr>
          <p:spPr>
            <a:xfrm>
              <a:off x="6307000" y="9500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4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29"/>
            <p:cNvSpPr/>
            <p:nvPr/>
          </p:nvSpPr>
          <p:spPr>
            <a:xfrm>
              <a:off x="6583150" y="9706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29"/>
            <p:cNvSpPr/>
            <p:nvPr/>
          </p:nvSpPr>
          <p:spPr>
            <a:xfrm>
              <a:off x="6859075" y="9913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29"/>
            <p:cNvSpPr/>
            <p:nvPr/>
          </p:nvSpPr>
          <p:spPr>
            <a:xfrm>
              <a:off x="7135225" y="10118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29"/>
            <p:cNvSpPr/>
            <p:nvPr/>
          </p:nvSpPr>
          <p:spPr>
            <a:xfrm>
              <a:off x="526500" y="796650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6" y="1"/>
                  </a:moveTo>
                  <a:lnTo>
                    <a:pt x="0" y="224"/>
                  </a:lnTo>
                  <a:lnTo>
                    <a:pt x="9527" y="938"/>
                  </a:lnTo>
                  <a:lnTo>
                    <a:pt x="9545" y="705"/>
                  </a:lnTo>
                  <a:lnTo>
                    <a:pt x="16" y="1"/>
                  </a:lnTo>
                  <a:close/>
                  <a:moveTo>
                    <a:pt x="9776" y="721"/>
                  </a:moveTo>
                  <a:lnTo>
                    <a:pt x="9760" y="954"/>
                  </a:lnTo>
                  <a:lnTo>
                    <a:pt x="20573" y="1758"/>
                  </a:lnTo>
                  <a:lnTo>
                    <a:pt x="20591" y="1535"/>
                  </a:lnTo>
                  <a:lnTo>
                    <a:pt x="9776" y="721"/>
                  </a:lnTo>
                  <a:close/>
                  <a:moveTo>
                    <a:pt x="20814" y="1551"/>
                  </a:moveTo>
                  <a:lnTo>
                    <a:pt x="20798" y="1776"/>
                  </a:lnTo>
                  <a:lnTo>
                    <a:pt x="31611" y="2588"/>
                  </a:lnTo>
                  <a:lnTo>
                    <a:pt x="31629" y="2355"/>
                  </a:lnTo>
                  <a:lnTo>
                    <a:pt x="20814" y="1551"/>
                  </a:lnTo>
                  <a:close/>
                  <a:moveTo>
                    <a:pt x="31859" y="2373"/>
                  </a:moveTo>
                  <a:lnTo>
                    <a:pt x="31844" y="2604"/>
                  </a:lnTo>
                  <a:lnTo>
                    <a:pt x="42656" y="3408"/>
                  </a:lnTo>
                  <a:lnTo>
                    <a:pt x="42674" y="3177"/>
                  </a:lnTo>
                  <a:lnTo>
                    <a:pt x="31859" y="2373"/>
                  </a:lnTo>
                  <a:close/>
                  <a:moveTo>
                    <a:pt x="42905" y="3193"/>
                  </a:moveTo>
                  <a:lnTo>
                    <a:pt x="42889" y="3426"/>
                  </a:lnTo>
                  <a:lnTo>
                    <a:pt x="53702" y="4230"/>
                  </a:lnTo>
                  <a:lnTo>
                    <a:pt x="53720" y="4005"/>
                  </a:lnTo>
                  <a:lnTo>
                    <a:pt x="42905" y="3193"/>
                  </a:lnTo>
                  <a:close/>
                  <a:moveTo>
                    <a:pt x="53951" y="4023"/>
                  </a:moveTo>
                  <a:lnTo>
                    <a:pt x="53927" y="4246"/>
                  </a:lnTo>
                  <a:lnTo>
                    <a:pt x="64748" y="5060"/>
                  </a:lnTo>
                  <a:lnTo>
                    <a:pt x="64766" y="4827"/>
                  </a:lnTo>
                  <a:lnTo>
                    <a:pt x="53951" y="4023"/>
                  </a:lnTo>
                  <a:close/>
                  <a:moveTo>
                    <a:pt x="64988" y="4843"/>
                  </a:moveTo>
                  <a:lnTo>
                    <a:pt x="64973" y="5076"/>
                  </a:lnTo>
                  <a:lnTo>
                    <a:pt x="75785" y="5880"/>
                  </a:lnTo>
                  <a:lnTo>
                    <a:pt x="75801" y="5647"/>
                  </a:lnTo>
                  <a:lnTo>
                    <a:pt x="64988" y="4843"/>
                  </a:lnTo>
                  <a:close/>
                  <a:moveTo>
                    <a:pt x="76034" y="5665"/>
                  </a:moveTo>
                  <a:lnTo>
                    <a:pt x="76018" y="5896"/>
                  </a:lnTo>
                  <a:lnTo>
                    <a:pt x="86831" y="6702"/>
                  </a:lnTo>
                  <a:lnTo>
                    <a:pt x="86847" y="6477"/>
                  </a:lnTo>
                  <a:lnTo>
                    <a:pt x="76034" y="5665"/>
                  </a:lnTo>
                  <a:close/>
                  <a:moveTo>
                    <a:pt x="87080" y="6493"/>
                  </a:moveTo>
                  <a:lnTo>
                    <a:pt x="87064" y="6718"/>
                  </a:lnTo>
                  <a:lnTo>
                    <a:pt x="97877" y="7530"/>
                  </a:lnTo>
                  <a:lnTo>
                    <a:pt x="97893" y="7299"/>
                  </a:lnTo>
                  <a:lnTo>
                    <a:pt x="87080" y="6493"/>
                  </a:lnTo>
                  <a:close/>
                  <a:moveTo>
                    <a:pt x="98117" y="7315"/>
                  </a:moveTo>
                  <a:lnTo>
                    <a:pt x="98102" y="7548"/>
                  </a:lnTo>
                  <a:lnTo>
                    <a:pt x="108914" y="8352"/>
                  </a:lnTo>
                  <a:lnTo>
                    <a:pt x="108938" y="8119"/>
                  </a:lnTo>
                  <a:lnTo>
                    <a:pt x="98117" y="7315"/>
                  </a:lnTo>
                  <a:close/>
                  <a:moveTo>
                    <a:pt x="109163" y="8135"/>
                  </a:moveTo>
                  <a:lnTo>
                    <a:pt x="109147" y="8368"/>
                  </a:lnTo>
                  <a:lnTo>
                    <a:pt x="119960" y="9172"/>
                  </a:lnTo>
                  <a:lnTo>
                    <a:pt x="119976" y="8949"/>
                  </a:lnTo>
                  <a:lnTo>
                    <a:pt x="109163" y="8135"/>
                  </a:lnTo>
                  <a:close/>
                  <a:moveTo>
                    <a:pt x="120209" y="8965"/>
                  </a:moveTo>
                  <a:lnTo>
                    <a:pt x="120193" y="9190"/>
                  </a:lnTo>
                  <a:lnTo>
                    <a:pt x="131006" y="10002"/>
                  </a:lnTo>
                  <a:lnTo>
                    <a:pt x="131022" y="9769"/>
                  </a:lnTo>
                  <a:lnTo>
                    <a:pt x="120209" y="8965"/>
                  </a:lnTo>
                  <a:close/>
                  <a:moveTo>
                    <a:pt x="131254" y="9787"/>
                  </a:moveTo>
                  <a:lnTo>
                    <a:pt x="131239" y="10018"/>
                  </a:lnTo>
                  <a:lnTo>
                    <a:pt x="142051" y="10822"/>
                  </a:lnTo>
                  <a:lnTo>
                    <a:pt x="142067" y="10591"/>
                  </a:lnTo>
                  <a:lnTo>
                    <a:pt x="131254" y="9787"/>
                  </a:lnTo>
                  <a:close/>
                  <a:moveTo>
                    <a:pt x="142292" y="10607"/>
                  </a:moveTo>
                  <a:lnTo>
                    <a:pt x="142274" y="10840"/>
                  </a:lnTo>
                  <a:lnTo>
                    <a:pt x="153089" y="11644"/>
                  </a:lnTo>
                  <a:lnTo>
                    <a:pt x="153105" y="11419"/>
                  </a:lnTo>
                  <a:lnTo>
                    <a:pt x="142292" y="10607"/>
                  </a:lnTo>
                  <a:close/>
                  <a:moveTo>
                    <a:pt x="153338" y="11437"/>
                  </a:moveTo>
                  <a:lnTo>
                    <a:pt x="153320" y="11659"/>
                  </a:lnTo>
                  <a:lnTo>
                    <a:pt x="164135" y="12473"/>
                  </a:lnTo>
                  <a:lnTo>
                    <a:pt x="164151" y="12241"/>
                  </a:lnTo>
                  <a:lnTo>
                    <a:pt x="153338" y="11437"/>
                  </a:lnTo>
                  <a:close/>
                  <a:moveTo>
                    <a:pt x="164383" y="12257"/>
                  </a:moveTo>
                  <a:lnTo>
                    <a:pt x="164366" y="12489"/>
                  </a:lnTo>
                  <a:lnTo>
                    <a:pt x="175180" y="13293"/>
                  </a:lnTo>
                  <a:lnTo>
                    <a:pt x="175196" y="13061"/>
                  </a:lnTo>
                  <a:lnTo>
                    <a:pt x="164383" y="12257"/>
                  </a:lnTo>
                  <a:close/>
                  <a:moveTo>
                    <a:pt x="175429" y="13079"/>
                  </a:moveTo>
                  <a:lnTo>
                    <a:pt x="175411" y="13309"/>
                  </a:lnTo>
                  <a:lnTo>
                    <a:pt x="186226" y="14115"/>
                  </a:lnTo>
                  <a:lnTo>
                    <a:pt x="186242" y="13891"/>
                  </a:lnTo>
                  <a:lnTo>
                    <a:pt x="175429" y="13079"/>
                  </a:lnTo>
                  <a:close/>
                  <a:moveTo>
                    <a:pt x="186467" y="13906"/>
                  </a:moveTo>
                  <a:lnTo>
                    <a:pt x="186449" y="14131"/>
                  </a:lnTo>
                  <a:lnTo>
                    <a:pt x="197264" y="14935"/>
                  </a:lnTo>
                  <a:lnTo>
                    <a:pt x="197280" y="14712"/>
                  </a:lnTo>
                  <a:lnTo>
                    <a:pt x="186467" y="13906"/>
                  </a:lnTo>
                  <a:close/>
                  <a:moveTo>
                    <a:pt x="197512" y="14728"/>
                  </a:moveTo>
                  <a:lnTo>
                    <a:pt x="197495" y="14961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2" y="14728"/>
                  </a:lnTo>
                  <a:close/>
                  <a:moveTo>
                    <a:pt x="208558" y="15548"/>
                  </a:moveTo>
                  <a:lnTo>
                    <a:pt x="208540" y="15781"/>
                  </a:lnTo>
                  <a:lnTo>
                    <a:pt x="219355" y="16585"/>
                  </a:lnTo>
                  <a:lnTo>
                    <a:pt x="219371" y="16354"/>
                  </a:lnTo>
                  <a:lnTo>
                    <a:pt x="208558" y="15548"/>
                  </a:lnTo>
                  <a:close/>
                  <a:moveTo>
                    <a:pt x="219604" y="16378"/>
                  </a:moveTo>
                  <a:lnTo>
                    <a:pt x="219578" y="16603"/>
                  </a:lnTo>
                  <a:lnTo>
                    <a:pt x="230401" y="17407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39" y="17200"/>
                  </a:moveTo>
                  <a:lnTo>
                    <a:pt x="230623" y="17431"/>
                  </a:lnTo>
                  <a:lnTo>
                    <a:pt x="241436" y="18235"/>
                  </a:lnTo>
                  <a:lnTo>
                    <a:pt x="241454" y="18004"/>
                  </a:lnTo>
                  <a:lnTo>
                    <a:pt x="230639" y="17200"/>
                  </a:lnTo>
                  <a:close/>
                  <a:moveTo>
                    <a:pt x="241685" y="18020"/>
                  </a:moveTo>
                  <a:lnTo>
                    <a:pt x="241669" y="18253"/>
                  </a:lnTo>
                  <a:lnTo>
                    <a:pt x="252482" y="19057"/>
                  </a:lnTo>
                  <a:lnTo>
                    <a:pt x="252500" y="18824"/>
                  </a:lnTo>
                  <a:lnTo>
                    <a:pt x="241685" y="18020"/>
                  </a:lnTo>
                  <a:close/>
                  <a:moveTo>
                    <a:pt x="252731" y="18850"/>
                  </a:moveTo>
                  <a:lnTo>
                    <a:pt x="252715" y="19073"/>
                  </a:lnTo>
                  <a:lnTo>
                    <a:pt x="263528" y="1987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68" y="19670"/>
                  </a:moveTo>
                  <a:lnTo>
                    <a:pt x="263752" y="19903"/>
                  </a:lnTo>
                  <a:lnTo>
                    <a:pt x="273290" y="20607"/>
                  </a:lnTo>
                  <a:lnTo>
                    <a:pt x="273305" y="20385"/>
                  </a:lnTo>
                  <a:lnTo>
                    <a:pt x="263768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29"/>
            <p:cNvSpPr/>
            <p:nvPr/>
          </p:nvSpPr>
          <p:spPr>
            <a:xfrm>
              <a:off x="764675" y="814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29"/>
            <p:cNvSpPr/>
            <p:nvPr/>
          </p:nvSpPr>
          <p:spPr>
            <a:xfrm>
              <a:off x="1040825" y="8350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29"/>
            <p:cNvSpPr/>
            <p:nvPr/>
          </p:nvSpPr>
          <p:spPr>
            <a:xfrm>
              <a:off x="1316750" y="855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29"/>
            <p:cNvSpPr/>
            <p:nvPr/>
          </p:nvSpPr>
          <p:spPr>
            <a:xfrm>
              <a:off x="1592900" y="876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29"/>
            <p:cNvSpPr/>
            <p:nvPr/>
          </p:nvSpPr>
          <p:spPr>
            <a:xfrm>
              <a:off x="1869050" y="8967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8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29"/>
            <p:cNvSpPr/>
            <p:nvPr/>
          </p:nvSpPr>
          <p:spPr>
            <a:xfrm>
              <a:off x="2145175" y="9173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29"/>
            <p:cNvSpPr/>
            <p:nvPr/>
          </p:nvSpPr>
          <p:spPr>
            <a:xfrm>
              <a:off x="2421125" y="9378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29"/>
            <p:cNvSpPr/>
            <p:nvPr/>
          </p:nvSpPr>
          <p:spPr>
            <a:xfrm>
              <a:off x="2697275" y="9585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29"/>
            <p:cNvSpPr/>
            <p:nvPr/>
          </p:nvSpPr>
          <p:spPr>
            <a:xfrm>
              <a:off x="2973400" y="9791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6" y="250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29"/>
            <p:cNvSpPr/>
            <p:nvPr/>
          </p:nvSpPr>
          <p:spPr>
            <a:xfrm>
              <a:off x="3249350" y="999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29"/>
            <p:cNvSpPr/>
            <p:nvPr/>
          </p:nvSpPr>
          <p:spPr>
            <a:xfrm>
              <a:off x="3525500" y="1020350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29"/>
            <p:cNvSpPr/>
            <p:nvPr/>
          </p:nvSpPr>
          <p:spPr>
            <a:xfrm>
              <a:off x="3801625" y="10408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29"/>
            <p:cNvSpPr/>
            <p:nvPr/>
          </p:nvSpPr>
          <p:spPr>
            <a:xfrm>
              <a:off x="4077775" y="10614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29"/>
            <p:cNvSpPr/>
            <p:nvPr/>
          </p:nvSpPr>
          <p:spPr>
            <a:xfrm>
              <a:off x="4353700" y="10821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1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29"/>
            <p:cNvSpPr/>
            <p:nvPr/>
          </p:nvSpPr>
          <p:spPr>
            <a:xfrm>
              <a:off x="4629850" y="1102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1" name="Google Shape;11111;p29"/>
            <p:cNvSpPr/>
            <p:nvPr/>
          </p:nvSpPr>
          <p:spPr>
            <a:xfrm>
              <a:off x="4906000" y="11231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2" name="Google Shape;11112;p29"/>
            <p:cNvSpPr/>
            <p:nvPr/>
          </p:nvSpPr>
          <p:spPr>
            <a:xfrm>
              <a:off x="5182125" y="11439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2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29"/>
            <p:cNvSpPr/>
            <p:nvPr/>
          </p:nvSpPr>
          <p:spPr>
            <a:xfrm>
              <a:off x="5458075" y="11644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3"/>
                  </a:lnTo>
                  <a:lnTo>
                    <a:pt x="232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29"/>
            <p:cNvSpPr/>
            <p:nvPr/>
          </p:nvSpPr>
          <p:spPr>
            <a:xfrm>
              <a:off x="5734225" y="11849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29"/>
            <p:cNvSpPr/>
            <p:nvPr/>
          </p:nvSpPr>
          <p:spPr>
            <a:xfrm>
              <a:off x="6010350" y="1205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29"/>
            <p:cNvSpPr/>
            <p:nvPr/>
          </p:nvSpPr>
          <p:spPr>
            <a:xfrm>
              <a:off x="6286500" y="1226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3" y="249"/>
                  </a:lnTo>
                  <a:lnTo>
                    <a:pt x="23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29"/>
            <p:cNvSpPr/>
            <p:nvPr/>
          </p:nvSpPr>
          <p:spPr>
            <a:xfrm>
              <a:off x="6562400" y="1246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29"/>
            <p:cNvSpPr/>
            <p:nvPr/>
          </p:nvSpPr>
          <p:spPr>
            <a:xfrm>
              <a:off x="6838525" y="12672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2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29"/>
            <p:cNvSpPr/>
            <p:nvPr/>
          </p:nvSpPr>
          <p:spPr>
            <a:xfrm>
              <a:off x="7114675" y="12880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2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29"/>
            <p:cNvSpPr/>
            <p:nvPr/>
          </p:nvSpPr>
          <p:spPr>
            <a:xfrm>
              <a:off x="505750" y="1072600"/>
              <a:ext cx="6832650" cy="515400"/>
            </a:xfrm>
            <a:custGeom>
              <a:avLst/>
              <a:gdLst/>
              <a:ahLst/>
              <a:cxnLst/>
              <a:rect l="l" t="t" r="r" b="b"/>
              <a:pathLst>
                <a:path w="273306" h="20616" extrusionOk="0">
                  <a:moveTo>
                    <a:pt x="18" y="1"/>
                  </a:moveTo>
                  <a:lnTo>
                    <a:pt x="0" y="231"/>
                  </a:lnTo>
                  <a:lnTo>
                    <a:pt x="9537" y="946"/>
                  </a:lnTo>
                  <a:lnTo>
                    <a:pt x="9553" y="713"/>
                  </a:lnTo>
                  <a:lnTo>
                    <a:pt x="18" y="1"/>
                  </a:lnTo>
                  <a:close/>
                  <a:moveTo>
                    <a:pt x="9778" y="729"/>
                  </a:moveTo>
                  <a:lnTo>
                    <a:pt x="9760" y="962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29"/>
                  </a:lnTo>
                  <a:close/>
                  <a:moveTo>
                    <a:pt x="20824" y="1551"/>
                  </a:moveTo>
                  <a:lnTo>
                    <a:pt x="20806" y="1784"/>
                  </a:lnTo>
                  <a:lnTo>
                    <a:pt x="31621" y="2588"/>
                  </a:lnTo>
                  <a:lnTo>
                    <a:pt x="31637" y="2363"/>
                  </a:lnTo>
                  <a:lnTo>
                    <a:pt x="20824" y="1551"/>
                  </a:lnTo>
                  <a:close/>
                  <a:moveTo>
                    <a:pt x="31870" y="2381"/>
                  </a:moveTo>
                  <a:lnTo>
                    <a:pt x="31852" y="2604"/>
                  </a:lnTo>
                  <a:lnTo>
                    <a:pt x="42666" y="3416"/>
                  </a:lnTo>
                  <a:lnTo>
                    <a:pt x="42682" y="3185"/>
                  </a:lnTo>
                  <a:lnTo>
                    <a:pt x="31870" y="2381"/>
                  </a:lnTo>
                  <a:close/>
                  <a:moveTo>
                    <a:pt x="42907" y="3201"/>
                  </a:moveTo>
                  <a:lnTo>
                    <a:pt x="42889" y="3434"/>
                  </a:lnTo>
                  <a:lnTo>
                    <a:pt x="53704" y="4238"/>
                  </a:lnTo>
                  <a:lnTo>
                    <a:pt x="53728" y="4005"/>
                  </a:lnTo>
                  <a:lnTo>
                    <a:pt x="42907" y="3201"/>
                  </a:lnTo>
                  <a:close/>
                  <a:moveTo>
                    <a:pt x="53953" y="4023"/>
                  </a:moveTo>
                  <a:lnTo>
                    <a:pt x="53935" y="4254"/>
                  </a:lnTo>
                  <a:lnTo>
                    <a:pt x="64750" y="5058"/>
                  </a:lnTo>
                  <a:lnTo>
                    <a:pt x="64766" y="4835"/>
                  </a:lnTo>
                  <a:lnTo>
                    <a:pt x="53953" y="4023"/>
                  </a:lnTo>
                  <a:close/>
                  <a:moveTo>
                    <a:pt x="64999" y="4851"/>
                  </a:moveTo>
                  <a:lnTo>
                    <a:pt x="64981" y="5076"/>
                  </a:lnTo>
                  <a:lnTo>
                    <a:pt x="75795" y="5888"/>
                  </a:lnTo>
                  <a:lnTo>
                    <a:pt x="75811" y="5655"/>
                  </a:lnTo>
                  <a:lnTo>
                    <a:pt x="64999" y="4851"/>
                  </a:lnTo>
                  <a:close/>
                  <a:moveTo>
                    <a:pt x="76044" y="5673"/>
                  </a:moveTo>
                  <a:lnTo>
                    <a:pt x="76026" y="5903"/>
                  </a:lnTo>
                  <a:lnTo>
                    <a:pt x="86841" y="6710"/>
                  </a:lnTo>
                  <a:lnTo>
                    <a:pt x="86857" y="6477"/>
                  </a:lnTo>
                  <a:lnTo>
                    <a:pt x="76044" y="5673"/>
                  </a:lnTo>
                  <a:close/>
                  <a:moveTo>
                    <a:pt x="87080" y="6493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5" y="7307"/>
                  </a:lnTo>
                  <a:lnTo>
                    <a:pt x="87080" y="6493"/>
                  </a:lnTo>
                  <a:close/>
                  <a:moveTo>
                    <a:pt x="98126" y="7323"/>
                  </a:moveTo>
                  <a:lnTo>
                    <a:pt x="98110" y="7545"/>
                  </a:lnTo>
                  <a:lnTo>
                    <a:pt x="108922" y="8359"/>
                  </a:lnTo>
                  <a:lnTo>
                    <a:pt x="108940" y="8127"/>
                  </a:lnTo>
                  <a:lnTo>
                    <a:pt x="98126" y="7323"/>
                  </a:lnTo>
                  <a:close/>
                  <a:moveTo>
                    <a:pt x="109171" y="8142"/>
                  </a:moveTo>
                  <a:lnTo>
                    <a:pt x="109155" y="8375"/>
                  </a:lnTo>
                  <a:lnTo>
                    <a:pt x="119968" y="9179"/>
                  </a:lnTo>
                  <a:lnTo>
                    <a:pt x="119986" y="8948"/>
                  </a:lnTo>
                  <a:lnTo>
                    <a:pt x="109171" y="8142"/>
                  </a:lnTo>
                  <a:close/>
                  <a:moveTo>
                    <a:pt x="120217" y="8964"/>
                  </a:moveTo>
                  <a:lnTo>
                    <a:pt x="120201" y="9197"/>
                  </a:lnTo>
                  <a:lnTo>
                    <a:pt x="131014" y="10001"/>
                  </a:lnTo>
                  <a:lnTo>
                    <a:pt x="131032" y="9776"/>
                  </a:lnTo>
                  <a:lnTo>
                    <a:pt x="120217" y="8964"/>
                  </a:lnTo>
                  <a:close/>
                  <a:moveTo>
                    <a:pt x="131255" y="9794"/>
                  </a:moveTo>
                  <a:lnTo>
                    <a:pt x="131239" y="10017"/>
                  </a:lnTo>
                  <a:lnTo>
                    <a:pt x="142051" y="10829"/>
                  </a:lnTo>
                  <a:lnTo>
                    <a:pt x="142069" y="10598"/>
                  </a:lnTo>
                  <a:lnTo>
                    <a:pt x="131255" y="9794"/>
                  </a:lnTo>
                  <a:close/>
                  <a:moveTo>
                    <a:pt x="142300" y="10614"/>
                  </a:moveTo>
                  <a:lnTo>
                    <a:pt x="142284" y="10847"/>
                  </a:lnTo>
                  <a:lnTo>
                    <a:pt x="153097" y="11651"/>
                  </a:lnTo>
                  <a:lnTo>
                    <a:pt x="153115" y="11418"/>
                  </a:lnTo>
                  <a:lnTo>
                    <a:pt x="142300" y="10614"/>
                  </a:lnTo>
                  <a:close/>
                  <a:moveTo>
                    <a:pt x="153346" y="11436"/>
                  </a:moveTo>
                  <a:lnTo>
                    <a:pt x="153330" y="11667"/>
                  </a:lnTo>
                  <a:lnTo>
                    <a:pt x="164143" y="12471"/>
                  </a:lnTo>
                  <a:lnTo>
                    <a:pt x="164161" y="12248"/>
                  </a:lnTo>
                  <a:lnTo>
                    <a:pt x="153346" y="11436"/>
                  </a:lnTo>
                  <a:close/>
                  <a:moveTo>
                    <a:pt x="164391" y="12264"/>
                  </a:moveTo>
                  <a:lnTo>
                    <a:pt x="164368" y="12489"/>
                  </a:lnTo>
                  <a:lnTo>
                    <a:pt x="175188" y="13301"/>
                  </a:lnTo>
                  <a:lnTo>
                    <a:pt x="175206" y="13068"/>
                  </a:lnTo>
                  <a:lnTo>
                    <a:pt x="164391" y="12264"/>
                  </a:lnTo>
                  <a:close/>
                  <a:moveTo>
                    <a:pt x="175429" y="13086"/>
                  </a:moveTo>
                  <a:lnTo>
                    <a:pt x="175413" y="13317"/>
                  </a:lnTo>
                  <a:lnTo>
                    <a:pt x="186226" y="14123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9"/>
                  </a:lnTo>
                  <a:lnTo>
                    <a:pt x="197272" y="14943"/>
                  </a:lnTo>
                  <a:lnTo>
                    <a:pt x="197288" y="14720"/>
                  </a:lnTo>
                  <a:lnTo>
                    <a:pt x="186475" y="13906"/>
                  </a:lnTo>
                  <a:close/>
                  <a:moveTo>
                    <a:pt x="197520" y="14736"/>
                  </a:moveTo>
                  <a:lnTo>
                    <a:pt x="197505" y="14959"/>
                  </a:lnTo>
                  <a:lnTo>
                    <a:pt x="208317" y="15773"/>
                  </a:lnTo>
                  <a:lnTo>
                    <a:pt x="208333" y="15540"/>
                  </a:lnTo>
                  <a:lnTo>
                    <a:pt x="197520" y="14736"/>
                  </a:lnTo>
                  <a:close/>
                  <a:moveTo>
                    <a:pt x="208558" y="15556"/>
                  </a:moveTo>
                  <a:lnTo>
                    <a:pt x="208542" y="15789"/>
                  </a:lnTo>
                  <a:lnTo>
                    <a:pt x="219355" y="16593"/>
                  </a:lnTo>
                  <a:lnTo>
                    <a:pt x="219379" y="16362"/>
                  </a:lnTo>
                  <a:lnTo>
                    <a:pt x="208558" y="15556"/>
                  </a:lnTo>
                  <a:close/>
                  <a:moveTo>
                    <a:pt x="219604" y="16378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0"/>
                  </a:lnTo>
                  <a:lnTo>
                    <a:pt x="219604" y="16378"/>
                  </a:lnTo>
                  <a:close/>
                  <a:moveTo>
                    <a:pt x="230649" y="17208"/>
                  </a:moveTo>
                  <a:lnTo>
                    <a:pt x="230634" y="17431"/>
                  </a:lnTo>
                  <a:lnTo>
                    <a:pt x="241446" y="18243"/>
                  </a:lnTo>
                  <a:lnTo>
                    <a:pt x="241462" y="18012"/>
                  </a:lnTo>
                  <a:lnTo>
                    <a:pt x="230649" y="17208"/>
                  </a:lnTo>
                  <a:close/>
                  <a:moveTo>
                    <a:pt x="241695" y="18028"/>
                  </a:moveTo>
                  <a:lnTo>
                    <a:pt x="241679" y="18261"/>
                  </a:lnTo>
                  <a:lnTo>
                    <a:pt x="252492" y="19065"/>
                  </a:lnTo>
                  <a:lnTo>
                    <a:pt x="252508" y="18832"/>
                  </a:lnTo>
                  <a:lnTo>
                    <a:pt x="241695" y="18028"/>
                  </a:lnTo>
                  <a:close/>
                  <a:moveTo>
                    <a:pt x="252733" y="18850"/>
                  </a:moveTo>
                  <a:lnTo>
                    <a:pt x="252715" y="19081"/>
                  </a:lnTo>
                  <a:lnTo>
                    <a:pt x="263530" y="19885"/>
                  </a:lnTo>
                  <a:lnTo>
                    <a:pt x="263546" y="19662"/>
                  </a:lnTo>
                  <a:lnTo>
                    <a:pt x="252733" y="18850"/>
                  </a:lnTo>
                  <a:close/>
                  <a:moveTo>
                    <a:pt x="263778" y="19678"/>
                  </a:moveTo>
                  <a:lnTo>
                    <a:pt x="263761" y="19903"/>
                  </a:lnTo>
                  <a:lnTo>
                    <a:pt x="273290" y="20615"/>
                  </a:lnTo>
                  <a:lnTo>
                    <a:pt x="273306" y="20382"/>
                  </a:lnTo>
                  <a:lnTo>
                    <a:pt x="263778" y="196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29"/>
            <p:cNvSpPr/>
            <p:nvPr/>
          </p:nvSpPr>
          <p:spPr>
            <a:xfrm>
              <a:off x="744175" y="1090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29"/>
            <p:cNvSpPr/>
            <p:nvPr/>
          </p:nvSpPr>
          <p:spPr>
            <a:xfrm>
              <a:off x="1020125" y="11109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29"/>
            <p:cNvSpPr/>
            <p:nvPr/>
          </p:nvSpPr>
          <p:spPr>
            <a:xfrm>
              <a:off x="1296250" y="11316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2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29"/>
            <p:cNvSpPr/>
            <p:nvPr/>
          </p:nvSpPr>
          <p:spPr>
            <a:xfrm>
              <a:off x="1572400" y="11522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29"/>
            <p:cNvSpPr/>
            <p:nvPr/>
          </p:nvSpPr>
          <p:spPr>
            <a:xfrm>
              <a:off x="1848350" y="11727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29"/>
            <p:cNvSpPr/>
            <p:nvPr/>
          </p:nvSpPr>
          <p:spPr>
            <a:xfrm>
              <a:off x="2124475" y="11934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7" name="Google Shape;11127;p29"/>
            <p:cNvSpPr/>
            <p:nvPr/>
          </p:nvSpPr>
          <p:spPr>
            <a:xfrm>
              <a:off x="2400625" y="12139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8" name="Google Shape;11128;p29"/>
            <p:cNvSpPr/>
            <p:nvPr/>
          </p:nvSpPr>
          <p:spPr>
            <a:xfrm>
              <a:off x="2676775" y="1234500"/>
              <a:ext cx="5975" cy="6250"/>
            </a:xfrm>
            <a:custGeom>
              <a:avLst/>
              <a:gdLst/>
              <a:ahLst/>
              <a:cxnLst/>
              <a:rect l="l" t="t" r="r" b="b"/>
              <a:pathLst>
                <a:path w="23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49"/>
                  </a:lnTo>
                  <a:lnTo>
                    <a:pt x="23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9" name="Google Shape;11129;p29"/>
            <p:cNvSpPr/>
            <p:nvPr/>
          </p:nvSpPr>
          <p:spPr>
            <a:xfrm>
              <a:off x="2952650" y="125525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9" y="1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0" name="Google Shape;11130;p29"/>
            <p:cNvSpPr/>
            <p:nvPr/>
          </p:nvSpPr>
          <p:spPr>
            <a:xfrm>
              <a:off x="3228800" y="1275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1" name="Google Shape;11131;p29"/>
            <p:cNvSpPr/>
            <p:nvPr/>
          </p:nvSpPr>
          <p:spPr>
            <a:xfrm>
              <a:off x="3504950" y="12963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2" name="Google Shape;11132;p29"/>
            <p:cNvSpPr/>
            <p:nvPr/>
          </p:nvSpPr>
          <p:spPr>
            <a:xfrm>
              <a:off x="3781075" y="13170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26" y="241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3" name="Google Shape;11133;p29"/>
            <p:cNvSpPr/>
            <p:nvPr/>
          </p:nvSpPr>
          <p:spPr>
            <a:xfrm>
              <a:off x="4057025" y="1337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4" name="Google Shape;11134;p29"/>
            <p:cNvSpPr/>
            <p:nvPr/>
          </p:nvSpPr>
          <p:spPr>
            <a:xfrm>
              <a:off x="4333175" y="13580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5" name="Google Shape;11135;p29"/>
            <p:cNvSpPr/>
            <p:nvPr/>
          </p:nvSpPr>
          <p:spPr>
            <a:xfrm>
              <a:off x="4609300" y="13788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3"/>
                  </a:lnTo>
                  <a:lnTo>
                    <a:pt x="226" y="241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6" name="Google Shape;11136;p29"/>
            <p:cNvSpPr/>
            <p:nvPr/>
          </p:nvSpPr>
          <p:spPr>
            <a:xfrm>
              <a:off x="4885450" y="13993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8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7" name="Google Shape;11137;p29"/>
            <p:cNvSpPr/>
            <p:nvPr/>
          </p:nvSpPr>
          <p:spPr>
            <a:xfrm>
              <a:off x="5161400" y="14198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8" name="Google Shape;11138;p29"/>
            <p:cNvSpPr/>
            <p:nvPr/>
          </p:nvSpPr>
          <p:spPr>
            <a:xfrm>
              <a:off x="5437525" y="1440600"/>
              <a:ext cx="6250" cy="5975"/>
            </a:xfrm>
            <a:custGeom>
              <a:avLst/>
              <a:gdLst/>
              <a:ahLst/>
              <a:cxnLst/>
              <a:rect l="l" t="t" r="r" b="b"/>
              <a:pathLst>
                <a:path w="250" h="239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9" name="Google Shape;11139;p29"/>
            <p:cNvSpPr/>
            <p:nvPr/>
          </p:nvSpPr>
          <p:spPr>
            <a:xfrm>
              <a:off x="5713675" y="14611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0" name="Google Shape;11140;p29"/>
            <p:cNvSpPr/>
            <p:nvPr/>
          </p:nvSpPr>
          <p:spPr>
            <a:xfrm>
              <a:off x="5989625" y="14816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1" name="Google Shape;11141;p29"/>
            <p:cNvSpPr/>
            <p:nvPr/>
          </p:nvSpPr>
          <p:spPr>
            <a:xfrm>
              <a:off x="6265750" y="15023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2" name="Google Shape;11142;p29"/>
            <p:cNvSpPr/>
            <p:nvPr/>
          </p:nvSpPr>
          <p:spPr>
            <a:xfrm>
              <a:off x="6541900" y="1522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3" name="Google Shape;11143;p29"/>
            <p:cNvSpPr/>
            <p:nvPr/>
          </p:nvSpPr>
          <p:spPr>
            <a:xfrm>
              <a:off x="6818025" y="15433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2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4" name="Google Shape;11144;p29"/>
            <p:cNvSpPr/>
            <p:nvPr/>
          </p:nvSpPr>
          <p:spPr>
            <a:xfrm>
              <a:off x="7093975" y="15641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5" name="Google Shape;11145;p29"/>
            <p:cNvSpPr/>
            <p:nvPr/>
          </p:nvSpPr>
          <p:spPr>
            <a:xfrm>
              <a:off x="485250" y="1348750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6" y="0"/>
                  </a:moveTo>
                  <a:lnTo>
                    <a:pt x="0" y="231"/>
                  </a:lnTo>
                  <a:lnTo>
                    <a:pt x="9527" y="938"/>
                  </a:lnTo>
                  <a:lnTo>
                    <a:pt x="9545" y="713"/>
                  </a:lnTo>
                  <a:lnTo>
                    <a:pt x="16" y="0"/>
                  </a:lnTo>
                  <a:close/>
                  <a:moveTo>
                    <a:pt x="9776" y="729"/>
                  </a:moveTo>
                  <a:lnTo>
                    <a:pt x="9760" y="961"/>
                  </a:lnTo>
                  <a:lnTo>
                    <a:pt x="20573" y="1765"/>
                  </a:lnTo>
                  <a:lnTo>
                    <a:pt x="20591" y="1535"/>
                  </a:lnTo>
                  <a:lnTo>
                    <a:pt x="9776" y="729"/>
                  </a:lnTo>
                  <a:close/>
                  <a:moveTo>
                    <a:pt x="20822" y="1551"/>
                  </a:moveTo>
                  <a:lnTo>
                    <a:pt x="20806" y="1783"/>
                  </a:lnTo>
                  <a:lnTo>
                    <a:pt x="31619" y="2587"/>
                  </a:lnTo>
                  <a:lnTo>
                    <a:pt x="31637" y="2355"/>
                  </a:lnTo>
                  <a:lnTo>
                    <a:pt x="20822" y="1551"/>
                  </a:lnTo>
                  <a:close/>
                  <a:moveTo>
                    <a:pt x="31860" y="2380"/>
                  </a:moveTo>
                  <a:lnTo>
                    <a:pt x="31844" y="2603"/>
                  </a:lnTo>
                  <a:lnTo>
                    <a:pt x="42656" y="3407"/>
                  </a:lnTo>
                  <a:lnTo>
                    <a:pt x="42682" y="3184"/>
                  </a:lnTo>
                  <a:lnTo>
                    <a:pt x="31860" y="2380"/>
                  </a:lnTo>
                  <a:close/>
                  <a:moveTo>
                    <a:pt x="42905" y="3200"/>
                  </a:moveTo>
                  <a:lnTo>
                    <a:pt x="42889" y="3433"/>
                  </a:lnTo>
                  <a:lnTo>
                    <a:pt x="53702" y="4237"/>
                  </a:lnTo>
                  <a:lnTo>
                    <a:pt x="53718" y="4004"/>
                  </a:lnTo>
                  <a:lnTo>
                    <a:pt x="42905" y="3200"/>
                  </a:lnTo>
                  <a:close/>
                  <a:moveTo>
                    <a:pt x="53951" y="4022"/>
                  </a:moveTo>
                  <a:lnTo>
                    <a:pt x="53935" y="4253"/>
                  </a:lnTo>
                  <a:lnTo>
                    <a:pt x="64748" y="5057"/>
                  </a:lnTo>
                  <a:lnTo>
                    <a:pt x="64764" y="4826"/>
                  </a:lnTo>
                  <a:lnTo>
                    <a:pt x="53951" y="4022"/>
                  </a:lnTo>
                  <a:close/>
                  <a:moveTo>
                    <a:pt x="64997" y="4842"/>
                  </a:moveTo>
                  <a:lnTo>
                    <a:pt x="64981" y="5075"/>
                  </a:lnTo>
                  <a:lnTo>
                    <a:pt x="75793" y="5879"/>
                  </a:lnTo>
                  <a:lnTo>
                    <a:pt x="75809" y="5654"/>
                  </a:lnTo>
                  <a:lnTo>
                    <a:pt x="64997" y="4842"/>
                  </a:lnTo>
                  <a:close/>
                  <a:moveTo>
                    <a:pt x="76034" y="5672"/>
                  </a:moveTo>
                  <a:lnTo>
                    <a:pt x="76018" y="5895"/>
                  </a:lnTo>
                  <a:lnTo>
                    <a:pt x="86831" y="6709"/>
                  </a:lnTo>
                  <a:lnTo>
                    <a:pt x="86847" y="6476"/>
                  </a:lnTo>
                  <a:lnTo>
                    <a:pt x="76034" y="5672"/>
                  </a:lnTo>
                  <a:close/>
                  <a:moveTo>
                    <a:pt x="87080" y="6492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3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10" y="7545"/>
                  </a:lnTo>
                  <a:lnTo>
                    <a:pt x="108922" y="8351"/>
                  </a:lnTo>
                  <a:lnTo>
                    <a:pt x="108938" y="8126"/>
                  </a:lnTo>
                  <a:lnTo>
                    <a:pt x="98126" y="7314"/>
                  </a:lnTo>
                  <a:close/>
                  <a:moveTo>
                    <a:pt x="109171" y="8142"/>
                  </a:moveTo>
                  <a:lnTo>
                    <a:pt x="109155" y="8367"/>
                  </a:lnTo>
                  <a:lnTo>
                    <a:pt x="119968" y="9179"/>
                  </a:lnTo>
                  <a:lnTo>
                    <a:pt x="119984" y="8948"/>
                  </a:lnTo>
                  <a:lnTo>
                    <a:pt x="109171" y="8142"/>
                  </a:lnTo>
                  <a:close/>
                  <a:moveTo>
                    <a:pt x="120209" y="8964"/>
                  </a:moveTo>
                  <a:lnTo>
                    <a:pt x="120191" y="9197"/>
                  </a:lnTo>
                  <a:lnTo>
                    <a:pt x="131006" y="10001"/>
                  </a:lnTo>
                  <a:lnTo>
                    <a:pt x="131022" y="9768"/>
                  </a:lnTo>
                  <a:lnTo>
                    <a:pt x="120209" y="8964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1" y="10821"/>
                  </a:lnTo>
                  <a:lnTo>
                    <a:pt x="142067" y="10598"/>
                  </a:lnTo>
                  <a:lnTo>
                    <a:pt x="131255" y="9784"/>
                  </a:lnTo>
                  <a:close/>
                  <a:moveTo>
                    <a:pt x="142300" y="10614"/>
                  </a:moveTo>
                  <a:lnTo>
                    <a:pt x="142282" y="10839"/>
                  </a:lnTo>
                  <a:lnTo>
                    <a:pt x="153097" y="11651"/>
                  </a:lnTo>
                  <a:lnTo>
                    <a:pt x="153113" y="11418"/>
                  </a:lnTo>
                  <a:lnTo>
                    <a:pt x="142300" y="10614"/>
                  </a:lnTo>
                  <a:close/>
                  <a:moveTo>
                    <a:pt x="153338" y="11436"/>
                  </a:moveTo>
                  <a:lnTo>
                    <a:pt x="153320" y="11667"/>
                  </a:lnTo>
                  <a:lnTo>
                    <a:pt x="164135" y="12471"/>
                  </a:lnTo>
                  <a:lnTo>
                    <a:pt x="164159" y="12240"/>
                  </a:lnTo>
                  <a:lnTo>
                    <a:pt x="153338" y="11436"/>
                  </a:lnTo>
                  <a:close/>
                  <a:moveTo>
                    <a:pt x="164384" y="12256"/>
                  </a:moveTo>
                  <a:lnTo>
                    <a:pt x="164366" y="12489"/>
                  </a:lnTo>
                  <a:lnTo>
                    <a:pt x="175180" y="13293"/>
                  </a:lnTo>
                  <a:lnTo>
                    <a:pt x="175196" y="13068"/>
                  </a:lnTo>
                  <a:lnTo>
                    <a:pt x="164384" y="12256"/>
                  </a:lnTo>
                  <a:close/>
                  <a:moveTo>
                    <a:pt x="175429" y="13086"/>
                  </a:moveTo>
                  <a:lnTo>
                    <a:pt x="175411" y="13309"/>
                  </a:lnTo>
                  <a:lnTo>
                    <a:pt x="186226" y="14123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7" y="14139"/>
                  </a:lnTo>
                  <a:lnTo>
                    <a:pt x="197272" y="14943"/>
                  </a:lnTo>
                  <a:lnTo>
                    <a:pt x="197288" y="14710"/>
                  </a:lnTo>
                  <a:lnTo>
                    <a:pt x="186475" y="13906"/>
                  </a:lnTo>
                  <a:close/>
                  <a:moveTo>
                    <a:pt x="197511" y="14728"/>
                  </a:moveTo>
                  <a:lnTo>
                    <a:pt x="197495" y="14959"/>
                  </a:lnTo>
                  <a:lnTo>
                    <a:pt x="208307" y="15765"/>
                  </a:lnTo>
                  <a:lnTo>
                    <a:pt x="208333" y="15540"/>
                  </a:lnTo>
                  <a:lnTo>
                    <a:pt x="197511" y="14728"/>
                  </a:lnTo>
                  <a:close/>
                  <a:moveTo>
                    <a:pt x="208556" y="15556"/>
                  </a:moveTo>
                  <a:lnTo>
                    <a:pt x="208540" y="15780"/>
                  </a:lnTo>
                  <a:lnTo>
                    <a:pt x="219353" y="16592"/>
                  </a:lnTo>
                  <a:lnTo>
                    <a:pt x="219371" y="16362"/>
                  </a:lnTo>
                  <a:lnTo>
                    <a:pt x="208556" y="15556"/>
                  </a:lnTo>
                  <a:close/>
                  <a:moveTo>
                    <a:pt x="219602" y="16378"/>
                  </a:moveTo>
                  <a:lnTo>
                    <a:pt x="219586" y="16610"/>
                  </a:lnTo>
                  <a:lnTo>
                    <a:pt x="230399" y="17414"/>
                  </a:lnTo>
                  <a:lnTo>
                    <a:pt x="230417" y="17182"/>
                  </a:lnTo>
                  <a:lnTo>
                    <a:pt x="219602" y="16378"/>
                  </a:lnTo>
                  <a:close/>
                  <a:moveTo>
                    <a:pt x="230647" y="17197"/>
                  </a:moveTo>
                  <a:lnTo>
                    <a:pt x="230632" y="17430"/>
                  </a:lnTo>
                  <a:lnTo>
                    <a:pt x="241444" y="18234"/>
                  </a:lnTo>
                  <a:lnTo>
                    <a:pt x="241462" y="18011"/>
                  </a:lnTo>
                  <a:lnTo>
                    <a:pt x="230647" y="17197"/>
                  </a:lnTo>
                  <a:close/>
                  <a:moveTo>
                    <a:pt x="241685" y="18027"/>
                  </a:moveTo>
                  <a:lnTo>
                    <a:pt x="241669" y="18252"/>
                  </a:lnTo>
                  <a:lnTo>
                    <a:pt x="252482" y="19064"/>
                  </a:lnTo>
                  <a:lnTo>
                    <a:pt x="252500" y="18831"/>
                  </a:lnTo>
                  <a:lnTo>
                    <a:pt x="241685" y="18027"/>
                  </a:lnTo>
                  <a:close/>
                  <a:moveTo>
                    <a:pt x="252731" y="18849"/>
                  </a:moveTo>
                  <a:lnTo>
                    <a:pt x="252715" y="19080"/>
                  </a:lnTo>
                  <a:lnTo>
                    <a:pt x="263528" y="19884"/>
                  </a:lnTo>
                  <a:lnTo>
                    <a:pt x="263546" y="19653"/>
                  </a:lnTo>
                  <a:lnTo>
                    <a:pt x="252731" y="18849"/>
                  </a:lnTo>
                  <a:close/>
                  <a:moveTo>
                    <a:pt x="263776" y="19669"/>
                  </a:moveTo>
                  <a:lnTo>
                    <a:pt x="263761" y="19902"/>
                  </a:lnTo>
                  <a:lnTo>
                    <a:pt x="273288" y="20615"/>
                  </a:lnTo>
                  <a:lnTo>
                    <a:pt x="273306" y="20382"/>
                  </a:lnTo>
                  <a:lnTo>
                    <a:pt x="263776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6" name="Google Shape;11146;p29"/>
            <p:cNvSpPr/>
            <p:nvPr/>
          </p:nvSpPr>
          <p:spPr>
            <a:xfrm>
              <a:off x="723425" y="1366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26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7" name="Google Shape;11147;p29"/>
            <p:cNvSpPr/>
            <p:nvPr/>
          </p:nvSpPr>
          <p:spPr>
            <a:xfrm>
              <a:off x="999575" y="13871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8" name="Google Shape;11148;p29"/>
            <p:cNvSpPr/>
            <p:nvPr/>
          </p:nvSpPr>
          <p:spPr>
            <a:xfrm>
              <a:off x="1275700" y="14076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2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9" name="Google Shape;11149;p29"/>
            <p:cNvSpPr/>
            <p:nvPr/>
          </p:nvSpPr>
          <p:spPr>
            <a:xfrm>
              <a:off x="1551650" y="14283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6" y="0"/>
                  </a:moveTo>
                  <a:lnTo>
                    <a:pt x="0" y="22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0" name="Google Shape;11150;p29"/>
            <p:cNvSpPr/>
            <p:nvPr/>
          </p:nvSpPr>
          <p:spPr>
            <a:xfrm>
              <a:off x="1827800" y="14488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1" name="Google Shape;11151;p29"/>
            <p:cNvSpPr/>
            <p:nvPr/>
          </p:nvSpPr>
          <p:spPr>
            <a:xfrm>
              <a:off x="2103925" y="1469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2" name="Google Shape;11152;p29"/>
            <p:cNvSpPr/>
            <p:nvPr/>
          </p:nvSpPr>
          <p:spPr>
            <a:xfrm>
              <a:off x="2380075" y="14901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3" name="Google Shape;11153;p29"/>
            <p:cNvSpPr/>
            <p:nvPr/>
          </p:nvSpPr>
          <p:spPr>
            <a:xfrm>
              <a:off x="2656025" y="15106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4" name="Google Shape;11154;p29"/>
            <p:cNvSpPr/>
            <p:nvPr/>
          </p:nvSpPr>
          <p:spPr>
            <a:xfrm>
              <a:off x="2932150" y="15311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5" name="Google Shape;11155;p29"/>
            <p:cNvSpPr/>
            <p:nvPr/>
          </p:nvSpPr>
          <p:spPr>
            <a:xfrm>
              <a:off x="3208300" y="15519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6" name="Google Shape;11156;p29"/>
            <p:cNvSpPr/>
            <p:nvPr/>
          </p:nvSpPr>
          <p:spPr>
            <a:xfrm>
              <a:off x="3484450" y="15724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7" name="Google Shape;11157;p29"/>
            <p:cNvSpPr/>
            <p:nvPr/>
          </p:nvSpPr>
          <p:spPr>
            <a:xfrm>
              <a:off x="3760375" y="15929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8" name="Google Shape;11158;p29"/>
            <p:cNvSpPr/>
            <p:nvPr/>
          </p:nvSpPr>
          <p:spPr>
            <a:xfrm>
              <a:off x="4036525" y="16136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9" name="Google Shape;11159;p29"/>
            <p:cNvSpPr/>
            <p:nvPr/>
          </p:nvSpPr>
          <p:spPr>
            <a:xfrm>
              <a:off x="4312675" y="1634175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0" name="Google Shape;11160;p29"/>
            <p:cNvSpPr/>
            <p:nvPr/>
          </p:nvSpPr>
          <p:spPr>
            <a:xfrm>
              <a:off x="4588600" y="16547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1" name="Google Shape;11161;p29"/>
            <p:cNvSpPr/>
            <p:nvPr/>
          </p:nvSpPr>
          <p:spPr>
            <a:xfrm>
              <a:off x="4864750" y="16754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31" y="242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2" name="Google Shape;11162;p29"/>
            <p:cNvSpPr/>
            <p:nvPr/>
          </p:nvSpPr>
          <p:spPr>
            <a:xfrm>
              <a:off x="5140900" y="16959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3" name="Google Shape;11163;p29"/>
            <p:cNvSpPr/>
            <p:nvPr/>
          </p:nvSpPr>
          <p:spPr>
            <a:xfrm>
              <a:off x="5417025" y="17164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4" name="Google Shape;11164;p29"/>
            <p:cNvSpPr/>
            <p:nvPr/>
          </p:nvSpPr>
          <p:spPr>
            <a:xfrm>
              <a:off x="5692925" y="17372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6" y="1"/>
                  </a:moveTo>
                  <a:lnTo>
                    <a:pt x="0" y="226"/>
                  </a:lnTo>
                  <a:lnTo>
                    <a:pt x="233" y="241"/>
                  </a:lnTo>
                  <a:lnTo>
                    <a:pt x="249" y="1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5" name="Google Shape;11165;p29"/>
            <p:cNvSpPr/>
            <p:nvPr/>
          </p:nvSpPr>
          <p:spPr>
            <a:xfrm>
              <a:off x="5969075" y="1757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6" name="Google Shape;11166;p29"/>
            <p:cNvSpPr/>
            <p:nvPr/>
          </p:nvSpPr>
          <p:spPr>
            <a:xfrm>
              <a:off x="6245200" y="1778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7" name="Google Shape;11167;p29"/>
            <p:cNvSpPr/>
            <p:nvPr/>
          </p:nvSpPr>
          <p:spPr>
            <a:xfrm>
              <a:off x="6521350" y="17990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8" name="Google Shape;11168;p29"/>
            <p:cNvSpPr/>
            <p:nvPr/>
          </p:nvSpPr>
          <p:spPr>
            <a:xfrm>
              <a:off x="6797300" y="1819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9" name="Google Shape;11169;p29"/>
            <p:cNvSpPr/>
            <p:nvPr/>
          </p:nvSpPr>
          <p:spPr>
            <a:xfrm>
              <a:off x="7073425" y="1840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0" name="Google Shape;11170;p29"/>
            <p:cNvSpPr/>
            <p:nvPr/>
          </p:nvSpPr>
          <p:spPr>
            <a:xfrm>
              <a:off x="464700" y="1624875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8" y="1"/>
                  </a:moveTo>
                  <a:lnTo>
                    <a:pt x="0" y="224"/>
                  </a:lnTo>
                  <a:lnTo>
                    <a:pt x="9530" y="938"/>
                  </a:lnTo>
                  <a:lnTo>
                    <a:pt x="9545" y="713"/>
                  </a:lnTo>
                  <a:lnTo>
                    <a:pt x="18" y="1"/>
                  </a:lnTo>
                  <a:close/>
                  <a:moveTo>
                    <a:pt x="9778" y="729"/>
                  </a:moveTo>
                  <a:lnTo>
                    <a:pt x="9760" y="954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29"/>
                  </a:lnTo>
                  <a:close/>
                  <a:moveTo>
                    <a:pt x="20816" y="1551"/>
                  </a:moveTo>
                  <a:lnTo>
                    <a:pt x="20798" y="1784"/>
                  </a:lnTo>
                  <a:lnTo>
                    <a:pt x="31613" y="2588"/>
                  </a:lnTo>
                  <a:lnTo>
                    <a:pt x="31629" y="2355"/>
                  </a:lnTo>
                  <a:lnTo>
                    <a:pt x="20816" y="1551"/>
                  </a:lnTo>
                  <a:close/>
                  <a:moveTo>
                    <a:pt x="31862" y="2371"/>
                  </a:moveTo>
                  <a:lnTo>
                    <a:pt x="31844" y="2604"/>
                  </a:lnTo>
                  <a:lnTo>
                    <a:pt x="42659" y="3408"/>
                  </a:lnTo>
                  <a:lnTo>
                    <a:pt x="42674" y="3185"/>
                  </a:lnTo>
                  <a:lnTo>
                    <a:pt x="31862" y="2371"/>
                  </a:lnTo>
                  <a:close/>
                  <a:moveTo>
                    <a:pt x="42907" y="3201"/>
                  </a:moveTo>
                  <a:lnTo>
                    <a:pt x="42889" y="3426"/>
                  </a:lnTo>
                  <a:lnTo>
                    <a:pt x="53704" y="4230"/>
                  </a:lnTo>
                  <a:lnTo>
                    <a:pt x="53720" y="4005"/>
                  </a:lnTo>
                  <a:lnTo>
                    <a:pt x="42907" y="3201"/>
                  </a:lnTo>
                  <a:close/>
                  <a:moveTo>
                    <a:pt x="53953" y="4023"/>
                  </a:moveTo>
                  <a:lnTo>
                    <a:pt x="53935" y="4254"/>
                  </a:lnTo>
                  <a:lnTo>
                    <a:pt x="64750" y="5058"/>
                  </a:lnTo>
                  <a:lnTo>
                    <a:pt x="64766" y="4827"/>
                  </a:lnTo>
                  <a:lnTo>
                    <a:pt x="53953" y="4023"/>
                  </a:lnTo>
                  <a:close/>
                  <a:moveTo>
                    <a:pt x="64989" y="4843"/>
                  </a:moveTo>
                  <a:lnTo>
                    <a:pt x="64973" y="5076"/>
                  </a:lnTo>
                  <a:lnTo>
                    <a:pt x="75786" y="5880"/>
                  </a:lnTo>
                  <a:lnTo>
                    <a:pt x="75803" y="5647"/>
                  </a:lnTo>
                  <a:lnTo>
                    <a:pt x="64989" y="4843"/>
                  </a:lnTo>
                  <a:close/>
                  <a:moveTo>
                    <a:pt x="76034" y="5673"/>
                  </a:moveTo>
                  <a:lnTo>
                    <a:pt x="76018" y="5896"/>
                  </a:lnTo>
                  <a:lnTo>
                    <a:pt x="86831" y="6700"/>
                  </a:lnTo>
                  <a:lnTo>
                    <a:pt x="86849" y="6477"/>
                  </a:lnTo>
                  <a:lnTo>
                    <a:pt x="76034" y="5673"/>
                  </a:lnTo>
                  <a:close/>
                  <a:moveTo>
                    <a:pt x="87080" y="6493"/>
                  </a:moveTo>
                  <a:lnTo>
                    <a:pt x="87064" y="6726"/>
                  </a:lnTo>
                  <a:lnTo>
                    <a:pt x="97877" y="7530"/>
                  </a:lnTo>
                  <a:lnTo>
                    <a:pt x="97895" y="7297"/>
                  </a:lnTo>
                  <a:lnTo>
                    <a:pt x="87080" y="6493"/>
                  </a:lnTo>
                  <a:close/>
                  <a:moveTo>
                    <a:pt x="98126" y="7315"/>
                  </a:moveTo>
                  <a:lnTo>
                    <a:pt x="98102" y="7546"/>
                  </a:lnTo>
                  <a:lnTo>
                    <a:pt x="108922" y="8352"/>
                  </a:lnTo>
                  <a:lnTo>
                    <a:pt x="108940" y="8119"/>
                  </a:lnTo>
                  <a:lnTo>
                    <a:pt x="98126" y="7315"/>
                  </a:lnTo>
                  <a:close/>
                  <a:moveTo>
                    <a:pt x="109163" y="8143"/>
                  </a:moveTo>
                  <a:lnTo>
                    <a:pt x="109147" y="8368"/>
                  </a:lnTo>
                  <a:lnTo>
                    <a:pt x="119960" y="9172"/>
                  </a:lnTo>
                  <a:lnTo>
                    <a:pt x="119978" y="8949"/>
                  </a:lnTo>
                  <a:lnTo>
                    <a:pt x="109163" y="8143"/>
                  </a:lnTo>
                  <a:close/>
                  <a:moveTo>
                    <a:pt x="120209" y="8965"/>
                  </a:moveTo>
                  <a:lnTo>
                    <a:pt x="120193" y="9188"/>
                  </a:lnTo>
                  <a:lnTo>
                    <a:pt x="131006" y="10002"/>
                  </a:lnTo>
                  <a:lnTo>
                    <a:pt x="131024" y="9769"/>
                  </a:lnTo>
                  <a:lnTo>
                    <a:pt x="120209" y="8965"/>
                  </a:lnTo>
                  <a:close/>
                  <a:moveTo>
                    <a:pt x="131255" y="9785"/>
                  </a:moveTo>
                  <a:lnTo>
                    <a:pt x="131239" y="10017"/>
                  </a:lnTo>
                  <a:lnTo>
                    <a:pt x="142051" y="10821"/>
                  </a:lnTo>
                  <a:lnTo>
                    <a:pt x="142069" y="10591"/>
                  </a:lnTo>
                  <a:lnTo>
                    <a:pt x="131255" y="9785"/>
                  </a:lnTo>
                  <a:close/>
                  <a:moveTo>
                    <a:pt x="142292" y="10607"/>
                  </a:moveTo>
                  <a:lnTo>
                    <a:pt x="142276" y="10839"/>
                  </a:lnTo>
                  <a:lnTo>
                    <a:pt x="153089" y="11643"/>
                  </a:lnTo>
                  <a:lnTo>
                    <a:pt x="153115" y="11419"/>
                  </a:lnTo>
                  <a:lnTo>
                    <a:pt x="142292" y="10607"/>
                  </a:lnTo>
                  <a:close/>
                  <a:moveTo>
                    <a:pt x="153338" y="11436"/>
                  </a:moveTo>
                  <a:lnTo>
                    <a:pt x="153322" y="11659"/>
                  </a:lnTo>
                  <a:lnTo>
                    <a:pt x="164135" y="12471"/>
                  </a:lnTo>
                  <a:lnTo>
                    <a:pt x="164151" y="12241"/>
                  </a:lnTo>
                  <a:lnTo>
                    <a:pt x="153338" y="11436"/>
                  </a:lnTo>
                  <a:close/>
                  <a:moveTo>
                    <a:pt x="164384" y="12256"/>
                  </a:moveTo>
                  <a:lnTo>
                    <a:pt x="164368" y="12489"/>
                  </a:lnTo>
                  <a:lnTo>
                    <a:pt x="175180" y="13293"/>
                  </a:lnTo>
                  <a:lnTo>
                    <a:pt x="175196" y="13060"/>
                  </a:lnTo>
                  <a:lnTo>
                    <a:pt x="164384" y="12256"/>
                  </a:lnTo>
                  <a:close/>
                  <a:moveTo>
                    <a:pt x="175429" y="13078"/>
                  </a:moveTo>
                  <a:lnTo>
                    <a:pt x="175413" y="13309"/>
                  </a:lnTo>
                  <a:lnTo>
                    <a:pt x="186226" y="14113"/>
                  </a:lnTo>
                  <a:lnTo>
                    <a:pt x="186242" y="13890"/>
                  </a:lnTo>
                  <a:lnTo>
                    <a:pt x="175429" y="13078"/>
                  </a:lnTo>
                  <a:close/>
                  <a:moveTo>
                    <a:pt x="186467" y="13906"/>
                  </a:moveTo>
                  <a:lnTo>
                    <a:pt x="186451" y="14131"/>
                  </a:lnTo>
                  <a:lnTo>
                    <a:pt x="197264" y="14943"/>
                  </a:lnTo>
                  <a:lnTo>
                    <a:pt x="197280" y="14710"/>
                  </a:lnTo>
                  <a:lnTo>
                    <a:pt x="186467" y="13906"/>
                  </a:lnTo>
                  <a:close/>
                  <a:moveTo>
                    <a:pt x="197513" y="14728"/>
                  </a:moveTo>
                  <a:lnTo>
                    <a:pt x="197497" y="14959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3" y="14728"/>
                  </a:lnTo>
                  <a:close/>
                  <a:moveTo>
                    <a:pt x="208558" y="15548"/>
                  </a:moveTo>
                  <a:lnTo>
                    <a:pt x="208542" y="15781"/>
                  </a:lnTo>
                  <a:lnTo>
                    <a:pt x="219355" y="16585"/>
                  </a:lnTo>
                  <a:lnTo>
                    <a:pt x="219371" y="16362"/>
                  </a:lnTo>
                  <a:lnTo>
                    <a:pt x="208558" y="15548"/>
                  </a:lnTo>
                  <a:close/>
                  <a:moveTo>
                    <a:pt x="219604" y="16378"/>
                  </a:moveTo>
                  <a:lnTo>
                    <a:pt x="219578" y="16601"/>
                  </a:lnTo>
                  <a:lnTo>
                    <a:pt x="230401" y="17415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42" y="17198"/>
                  </a:moveTo>
                  <a:lnTo>
                    <a:pt x="230624" y="17431"/>
                  </a:lnTo>
                  <a:lnTo>
                    <a:pt x="241438" y="18235"/>
                  </a:lnTo>
                  <a:lnTo>
                    <a:pt x="241454" y="18004"/>
                  </a:lnTo>
                  <a:lnTo>
                    <a:pt x="230642" y="17198"/>
                  </a:lnTo>
                  <a:close/>
                  <a:moveTo>
                    <a:pt x="241687" y="18020"/>
                  </a:moveTo>
                  <a:lnTo>
                    <a:pt x="241669" y="18253"/>
                  </a:lnTo>
                  <a:lnTo>
                    <a:pt x="252484" y="19057"/>
                  </a:lnTo>
                  <a:lnTo>
                    <a:pt x="252500" y="18832"/>
                  </a:lnTo>
                  <a:lnTo>
                    <a:pt x="241687" y="18020"/>
                  </a:lnTo>
                  <a:close/>
                  <a:moveTo>
                    <a:pt x="252733" y="18850"/>
                  </a:moveTo>
                  <a:lnTo>
                    <a:pt x="252715" y="19073"/>
                  </a:lnTo>
                  <a:lnTo>
                    <a:pt x="263530" y="19885"/>
                  </a:lnTo>
                  <a:lnTo>
                    <a:pt x="263546" y="19654"/>
                  </a:lnTo>
                  <a:lnTo>
                    <a:pt x="252733" y="18850"/>
                  </a:lnTo>
                  <a:close/>
                  <a:moveTo>
                    <a:pt x="263771" y="19670"/>
                  </a:moveTo>
                  <a:lnTo>
                    <a:pt x="263753" y="19903"/>
                  </a:lnTo>
                  <a:lnTo>
                    <a:pt x="273290" y="20607"/>
                  </a:lnTo>
                  <a:lnTo>
                    <a:pt x="273306" y="20382"/>
                  </a:lnTo>
                  <a:lnTo>
                    <a:pt x="263771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1" name="Google Shape;11171;p29"/>
            <p:cNvSpPr/>
            <p:nvPr/>
          </p:nvSpPr>
          <p:spPr>
            <a:xfrm>
              <a:off x="702925" y="16427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1" y="225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2" name="Google Shape;11172;p29"/>
            <p:cNvSpPr/>
            <p:nvPr/>
          </p:nvSpPr>
          <p:spPr>
            <a:xfrm>
              <a:off x="979075" y="16632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3" name="Google Shape;11173;p29"/>
            <p:cNvSpPr/>
            <p:nvPr/>
          </p:nvSpPr>
          <p:spPr>
            <a:xfrm>
              <a:off x="1255000" y="16837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4" name="Google Shape;11174;p29"/>
            <p:cNvSpPr/>
            <p:nvPr/>
          </p:nvSpPr>
          <p:spPr>
            <a:xfrm>
              <a:off x="1531150" y="17045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1" y="223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5" name="Google Shape;11175;p29"/>
            <p:cNvSpPr/>
            <p:nvPr/>
          </p:nvSpPr>
          <p:spPr>
            <a:xfrm>
              <a:off x="1807300" y="172500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5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6" name="Google Shape;11176;p29"/>
            <p:cNvSpPr/>
            <p:nvPr/>
          </p:nvSpPr>
          <p:spPr>
            <a:xfrm>
              <a:off x="2083425" y="17455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7" name="Google Shape;11177;p29"/>
            <p:cNvSpPr/>
            <p:nvPr/>
          </p:nvSpPr>
          <p:spPr>
            <a:xfrm>
              <a:off x="2359325" y="1766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8" name="Google Shape;11178;p29"/>
            <p:cNvSpPr/>
            <p:nvPr/>
          </p:nvSpPr>
          <p:spPr>
            <a:xfrm>
              <a:off x="2635475" y="1786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9" name="Google Shape;11179;p29"/>
            <p:cNvSpPr/>
            <p:nvPr/>
          </p:nvSpPr>
          <p:spPr>
            <a:xfrm>
              <a:off x="2911600" y="1807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26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0" name="Google Shape;11180;p29"/>
            <p:cNvSpPr/>
            <p:nvPr/>
          </p:nvSpPr>
          <p:spPr>
            <a:xfrm>
              <a:off x="3187750" y="18278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25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1" name="Google Shape;11181;p29"/>
            <p:cNvSpPr/>
            <p:nvPr/>
          </p:nvSpPr>
          <p:spPr>
            <a:xfrm>
              <a:off x="3463700" y="184857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2" name="Google Shape;11182;p29"/>
            <p:cNvSpPr/>
            <p:nvPr/>
          </p:nvSpPr>
          <p:spPr>
            <a:xfrm>
              <a:off x="3739825" y="1869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3" name="Google Shape;11183;p29"/>
            <p:cNvSpPr/>
            <p:nvPr/>
          </p:nvSpPr>
          <p:spPr>
            <a:xfrm>
              <a:off x="4015975" y="1889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4" name="Google Shape;11184;p29"/>
            <p:cNvSpPr/>
            <p:nvPr/>
          </p:nvSpPr>
          <p:spPr>
            <a:xfrm>
              <a:off x="4291925" y="19103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6" y="1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5" name="Google Shape;11185;p29"/>
            <p:cNvSpPr/>
            <p:nvPr/>
          </p:nvSpPr>
          <p:spPr>
            <a:xfrm>
              <a:off x="4568050" y="1930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6" name="Google Shape;11186;p29"/>
            <p:cNvSpPr/>
            <p:nvPr/>
          </p:nvSpPr>
          <p:spPr>
            <a:xfrm>
              <a:off x="4844200" y="19513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7" name="Google Shape;11187;p29"/>
            <p:cNvSpPr/>
            <p:nvPr/>
          </p:nvSpPr>
          <p:spPr>
            <a:xfrm>
              <a:off x="5120350" y="19721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8" name="Google Shape;11188;p29"/>
            <p:cNvSpPr/>
            <p:nvPr/>
          </p:nvSpPr>
          <p:spPr>
            <a:xfrm>
              <a:off x="5396275" y="1992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9" name="Google Shape;11189;p29"/>
            <p:cNvSpPr/>
            <p:nvPr/>
          </p:nvSpPr>
          <p:spPr>
            <a:xfrm>
              <a:off x="5672425" y="2013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0" name="Google Shape;11190;p29"/>
            <p:cNvSpPr/>
            <p:nvPr/>
          </p:nvSpPr>
          <p:spPr>
            <a:xfrm>
              <a:off x="5948575" y="203392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1" name="Google Shape;11191;p29"/>
            <p:cNvSpPr/>
            <p:nvPr/>
          </p:nvSpPr>
          <p:spPr>
            <a:xfrm>
              <a:off x="6224700" y="2054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2" name="Google Shape;11192;p29"/>
            <p:cNvSpPr/>
            <p:nvPr/>
          </p:nvSpPr>
          <p:spPr>
            <a:xfrm>
              <a:off x="6500650" y="20749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3" name="Google Shape;11193;p29"/>
            <p:cNvSpPr/>
            <p:nvPr/>
          </p:nvSpPr>
          <p:spPr>
            <a:xfrm>
              <a:off x="6776800" y="20956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1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4" name="Google Shape;11194;p29"/>
            <p:cNvSpPr/>
            <p:nvPr/>
          </p:nvSpPr>
          <p:spPr>
            <a:xfrm>
              <a:off x="7052925" y="21162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5" name="Google Shape;11195;p29"/>
            <p:cNvSpPr/>
            <p:nvPr/>
          </p:nvSpPr>
          <p:spPr>
            <a:xfrm>
              <a:off x="444000" y="1901025"/>
              <a:ext cx="6832850" cy="515175"/>
            </a:xfrm>
            <a:custGeom>
              <a:avLst/>
              <a:gdLst/>
              <a:ahLst/>
              <a:cxnLst/>
              <a:rect l="l" t="t" r="r" b="b"/>
              <a:pathLst>
                <a:path w="273314" h="20607" extrusionOk="0">
                  <a:moveTo>
                    <a:pt x="16" y="0"/>
                  </a:moveTo>
                  <a:lnTo>
                    <a:pt x="0" y="223"/>
                  </a:lnTo>
                  <a:lnTo>
                    <a:pt x="9536" y="938"/>
                  </a:lnTo>
                  <a:lnTo>
                    <a:pt x="9553" y="705"/>
                  </a:lnTo>
                  <a:lnTo>
                    <a:pt x="16" y="0"/>
                  </a:lnTo>
                  <a:close/>
                  <a:moveTo>
                    <a:pt x="9776" y="721"/>
                  </a:moveTo>
                  <a:lnTo>
                    <a:pt x="9760" y="954"/>
                  </a:lnTo>
                  <a:lnTo>
                    <a:pt x="20573" y="1758"/>
                  </a:lnTo>
                  <a:lnTo>
                    <a:pt x="20589" y="1535"/>
                  </a:lnTo>
                  <a:lnTo>
                    <a:pt x="9776" y="721"/>
                  </a:lnTo>
                  <a:close/>
                  <a:moveTo>
                    <a:pt x="20822" y="1551"/>
                  </a:moveTo>
                  <a:lnTo>
                    <a:pt x="20806" y="1774"/>
                  </a:lnTo>
                  <a:lnTo>
                    <a:pt x="31619" y="2588"/>
                  </a:lnTo>
                  <a:lnTo>
                    <a:pt x="31635" y="2355"/>
                  </a:lnTo>
                  <a:lnTo>
                    <a:pt x="20822" y="1551"/>
                  </a:lnTo>
                  <a:close/>
                  <a:moveTo>
                    <a:pt x="31868" y="2371"/>
                  </a:moveTo>
                  <a:lnTo>
                    <a:pt x="31852" y="2604"/>
                  </a:lnTo>
                  <a:lnTo>
                    <a:pt x="42665" y="3408"/>
                  </a:lnTo>
                  <a:lnTo>
                    <a:pt x="42680" y="3177"/>
                  </a:lnTo>
                  <a:lnTo>
                    <a:pt x="31868" y="2371"/>
                  </a:lnTo>
                  <a:close/>
                  <a:moveTo>
                    <a:pt x="42913" y="3193"/>
                  </a:moveTo>
                  <a:lnTo>
                    <a:pt x="42889" y="3426"/>
                  </a:lnTo>
                  <a:lnTo>
                    <a:pt x="53710" y="4230"/>
                  </a:lnTo>
                  <a:lnTo>
                    <a:pt x="53726" y="4005"/>
                  </a:lnTo>
                  <a:lnTo>
                    <a:pt x="42913" y="3193"/>
                  </a:lnTo>
                  <a:close/>
                  <a:moveTo>
                    <a:pt x="53951" y="4023"/>
                  </a:moveTo>
                  <a:lnTo>
                    <a:pt x="53935" y="4245"/>
                  </a:lnTo>
                  <a:lnTo>
                    <a:pt x="64748" y="5057"/>
                  </a:lnTo>
                  <a:lnTo>
                    <a:pt x="64764" y="4827"/>
                  </a:lnTo>
                  <a:lnTo>
                    <a:pt x="53951" y="4023"/>
                  </a:lnTo>
                  <a:close/>
                  <a:moveTo>
                    <a:pt x="64997" y="4843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09" y="5647"/>
                  </a:lnTo>
                  <a:lnTo>
                    <a:pt x="64997" y="4843"/>
                  </a:lnTo>
                  <a:close/>
                  <a:moveTo>
                    <a:pt x="76042" y="5664"/>
                  </a:moveTo>
                  <a:lnTo>
                    <a:pt x="76026" y="5895"/>
                  </a:lnTo>
                  <a:lnTo>
                    <a:pt x="86839" y="6699"/>
                  </a:lnTo>
                  <a:lnTo>
                    <a:pt x="86855" y="6477"/>
                  </a:lnTo>
                  <a:lnTo>
                    <a:pt x="76042" y="5664"/>
                  </a:lnTo>
                  <a:close/>
                  <a:moveTo>
                    <a:pt x="87080" y="6492"/>
                  </a:moveTo>
                  <a:lnTo>
                    <a:pt x="87062" y="6717"/>
                  </a:lnTo>
                  <a:lnTo>
                    <a:pt x="97877" y="7529"/>
                  </a:lnTo>
                  <a:lnTo>
                    <a:pt x="97901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08" y="7545"/>
                  </a:lnTo>
                  <a:lnTo>
                    <a:pt x="108923" y="8351"/>
                  </a:lnTo>
                  <a:lnTo>
                    <a:pt x="108938" y="8118"/>
                  </a:lnTo>
                  <a:lnTo>
                    <a:pt x="98126" y="7314"/>
                  </a:lnTo>
                  <a:close/>
                  <a:moveTo>
                    <a:pt x="109171" y="8134"/>
                  </a:moveTo>
                  <a:lnTo>
                    <a:pt x="109153" y="8367"/>
                  </a:lnTo>
                  <a:lnTo>
                    <a:pt x="119968" y="9171"/>
                  </a:lnTo>
                  <a:lnTo>
                    <a:pt x="119984" y="8948"/>
                  </a:lnTo>
                  <a:lnTo>
                    <a:pt x="109171" y="8134"/>
                  </a:lnTo>
                  <a:close/>
                  <a:moveTo>
                    <a:pt x="120217" y="8964"/>
                  </a:moveTo>
                  <a:lnTo>
                    <a:pt x="120199" y="9187"/>
                  </a:lnTo>
                  <a:lnTo>
                    <a:pt x="131014" y="9993"/>
                  </a:lnTo>
                  <a:lnTo>
                    <a:pt x="131030" y="9768"/>
                  </a:lnTo>
                  <a:lnTo>
                    <a:pt x="120217" y="8964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2" y="10821"/>
                  </a:lnTo>
                  <a:lnTo>
                    <a:pt x="142067" y="10590"/>
                  </a:lnTo>
                  <a:lnTo>
                    <a:pt x="131255" y="9784"/>
                  </a:lnTo>
                  <a:close/>
                  <a:moveTo>
                    <a:pt x="142300" y="10606"/>
                  </a:moveTo>
                  <a:lnTo>
                    <a:pt x="142282" y="10839"/>
                  </a:lnTo>
                  <a:lnTo>
                    <a:pt x="153097" y="11643"/>
                  </a:lnTo>
                  <a:lnTo>
                    <a:pt x="153113" y="11410"/>
                  </a:lnTo>
                  <a:lnTo>
                    <a:pt x="142300" y="10606"/>
                  </a:lnTo>
                  <a:close/>
                  <a:moveTo>
                    <a:pt x="153346" y="11436"/>
                  </a:moveTo>
                  <a:lnTo>
                    <a:pt x="153328" y="11659"/>
                  </a:lnTo>
                  <a:lnTo>
                    <a:pt x="164143" y="1246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92" y="12256"/>
                  </a:moveTo>
                  <a:lnTo>
                    <a:pt x="164366" y="12489"/>
                  </a:lnTo>
                  <a:lnTo>
                    <a:pt x="175188" y="13293"/>
                  </a:lnTo>
                  <a:lnTo>
                    <a:pt x="175204" y="13060"/>
                  </a:lnTo>
                  <a:lnTo>
                    <a:pt x="164392" y="12256"/>
                  </a:lnTo>
                  <a:close/>
                  <a:moveTo>
                    <a:pt x="175427" y="13078"/>
                  </a:moveTo>
                  <a:lnTo>
                    <a:pt x="175411" y="13309"/>
                  </a:lnTo>
                  <a:lnTo>
                    <a:pt x="186224" y="14113"/>
                  </a:lnTo>
                  <a:lnTo>
                    <a:pt x="186242" y="13882"/>
                  </a:lnTo>
                  <a:lnTo>
                    <a:pt x="175427" y="13078"/>
                  </a:lnTo>
                  <a:close/>
                  <a:moveTo>
                    <a:pt x="186473" y="13906"/>
                  </a:moveTo>
                  <a:lnTo>
                    <a:pt x="186457" y="14131"/>
                  </a:lnTo>
                  <a:lnTo>
                    <a:pt x="197270" y="14935"/>
                  </a:lnTo>
                  <a:lnTo>
                    <a:pt x="197288" y="14710"/>
                  </a:lnTo>
                  <a:lnTo>
                    <a:pt x="186473" y="13906"/>
                  </a:lnTo>
                  <a:close/>
                  <a:moveTo>
                    <a:pt x="197519" y="14728"/>
                  </a:moveTo>
                  <a:lnTo>
                    <a:pt x="197503" y="14951"/>
                  </a:lnTo>
                  <a:lnTo>
                    <a:pt x="208315" y="15765"/>
                  </a:lnTo>
                  <a:lnTo>
                    <a:pt x="208333" y="15532"/>
                  </a:lnTo>
                  <a:lnTo>
                    <a:pt x="197519" y="14728"/>
                  </a:lnTo>
                  <a:close/>
                  <a:moveTo>
                    <a:pt x="208564" y="15548"/>
                  </a:moveTo>
                  <a:lnTo>
                    <a:pt x="208540" y="15781"/>
                  </a:lnTo>
                  <a:lnTo>
                    <a:pt x="219361" y="16585"/>
                  </a:lnTo>
                  <a:lnTo>
                    <a:pt x="219379" y="16352"/>
                  </a:lnTo>
                  <a:lnTo>
                    <a:pt x="208564" y="15548"/>
                  </a:lnTo>
                  <a:close/>
                  <a:moveTo>
                    <a:pt x="219602" y="16370"/>
                  </a:moveTo>
                  <a:lnTo>
                    <a:pt x="219586" y="16601"/>
                  </a:lnTo>
                  <a:lnTo>
                    <a:pt x="230399" y="17407"/>
                  </a:lnTo>
                  <a:lnTo>
                    <a:pt x="230417" y="17182"/>
                  </a:lnTo>
                  <a:lnTo>
                    <a:pt x="219602" y="16370"/>
                  </a:lnTo>
                  <a:close/>
                  <a:moveTo>
                    <a:pt x="230648" y="17198"/>
                  </a:moveTo>
                  <a:lnTo>
                    <a:pt x="230632" y="17423"/>
                  </a:lnTo>
                  <a:lnTo>
                    <a:pt x="241444" y="18235"/>
                  </a:lnTo>
                  <a:lnTo>
                    <a:pt x="241462" y="18004"/>
                  </a:lnTo>
                  <a:lnTo>
                    <a:pt x="230648" y="17198"/>
                  </a:lnTo>
                  <a:close/>
                  <a:moveTo>
                    <a:pt x="241693" y="18020"/>
                  </a:moveTo>
                  <a:lnTo>
                    <a:pt x="241677" y="18253"/>
                  </a:lnTo>
                  <a:lnTo>
                    <a:pt x="252490" y="19057"/>
                  </a:lnTo>
                  <a:lnTo>
                    <a:pt x="252508" y="18824"/>
                  </a:lnTo>
                  <a:lnTo>
                    <a:pt x="241693" y="18020"/>
                  </a:lnTo>
                  <a:close/>
                  <a:moveTo>
                    <a:pt x="252731" y="18840"/>
                  </a:moveTo>
                  <a:lnTo>
                    <a:pt x="252715" y="19072"/>
                  </a:lnTo>
                  <a:lnTo>
                    <a:pt x="263528" y="19877"/>
                  </a:lnTo>
                  <a:lnTo>
                    <a:pt x="263544" y="19654"/>
                  </a:lnTo>
                  <a:lnTo>
                    <a:pt x="252731" y="18840"/>
                  </a:lnTo>
                  <a:close/>
                  <a:moveTo>
                    <a:pt x="263777" y="19670"/>
                  </a:moveTo>
                  <a:lnTo>
                    <a:pt x="263761" y="19894"/>
                  </a:lnTo>
                  <a:lnTo>
                    <a:pt x="273288" y="20607"/>
                  </a:lnTo>
                  <a:lnTo>
                    <a:pt x="273314" y="20382"/>
                  </a:lnTo>
                  <a:lnTo>
                    <a:pt x="263777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6" name="Google Shape;11196;p29"/>
            <p:cNvSpPr/>
            <p:nvPr/>
          </p:nvSpPr>
          <p:spPr>
            <a:xfrm>
              <a:off x="682375" y="1918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25" y="25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7" name="Google Shape;11197;p29"/>
            <p:cNvSpPr/>
            <p:nvPr/>
          </p:nvSpPr>
          <p:spPr>
            <a:xfrm>
              <a:off x="958325" y="19393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6" y="1"/>
                  </a:moveTo>
                  <a:lnTo>
                    <a:pt x="0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8" name="Google Shape;11198;p29"/>
            <p:cNvSpPr/>
            <p:nvPr/>
          </p:nvSpPr>
          <p:spPr>
            <a:xfrm>
              <a:off x="1234450" y="1959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9" name="Google Shape;11199;p29"/>
            <p:cNvSpPr/>
            <p:nvPr/>
          </p:nvSpPr>
          <p:spPr>
            <a:xfrm>
              <a:off x="1510600" y="1980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2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0" name="Google Shape;11200;p29"/>
            <p:cNvSpPr/>
            <p:nvPr/>
          </p:nvSpPr>
          <p:spPr>
            <a:xfrm>
              <a:off x="1786750" y="20011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5" y="241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1" name="Google Shape;11201;p29"/>
            <p:cNvSpPr/>
            <p:nvPr/>
          </p:nvSpPr>
          <p:spPr>
            <a:xfrm>
              <a:off x="2062675" y="2021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2" name="Google Shape;11202;p29"/>
            <p:cNvSpPr/>
            <p:nvPr/>
          </p:nvSpPr>
          <p:spPr>
            <a:xfrm>
              <a:off x="2338825" y="2042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3" name="Google Shape;11203;p29"/>
            <p:cNvSpPr/>
            <p:nvPr/>
          </p:nvSpPr>
          <p:spPr>
            <a:xfrm>
              <a:off x="2614975" y="20629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3"/>
                  </a:lnTo>
                  <a:lnTo>
                    <a:pt x="223" y="241"/>
                  </a:lnTo>
                  <a:lnTo>
                    <a:pt x="241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4" name="Google Shape;11204;p29"/>
            <p:cNvSpPr/>
            <p:nvPr/>
          </p:nvSpPr>
          <p:spPr>
            <a:xfrm>
              <a:off x="2890900" y="2083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5" name="Google Shape;11205;p29"/>
            <p:cNvSpPr/>
            <p:nvPr/>
          </p:nvSpPr>
          <p:spPr>
            <a:xfrm>
              <a:off x="3167050" y="2103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6" name="Google Shape;11206;p29"/>
            <p:cNvSpPr/>
            <p:nvPr/>
          </p:nvSpPr>
          <p:spPr>
            <a:xfrm>
              <a:off x="3443200" y="212472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7" name="Google Shape;11207;p29"/>
            <p:cNvSpPr/>
            <p:nvPr/>
          </p:nvSpPr>
          <p:spPr>
            <a:xfrm>
              <a:off x="3719325" y="21452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8" name="Google Shape;11208;p29"/>
            <p:cNvSpPr/>
            <p:nvPr/>
          </p:nvSpPr>
          <p:spPr>
            <a:xfrm>
              <a:off x="3995275" y="2165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9" name="Google Shape;11209;p29"/>
            <p:cNvSpPr/>
            <p:nvPr/>
          </p:nvSpPr>
          <p:spPr>
            <a:xfrm>
              <a:off x="4271425" y="21862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0" name="Google Shape;11210;p29"/>
            <p:cNvSpPr/>
            <p:nvPr/>
          </p:nvSpPr>
          <p:spPr>
            <a:xfrm>
              <a:off x="4547550" y="22070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23"/>
                  </a:lnTo>
                  <a:lnTo>
                    <a:pt x="22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1" name="Google Shape;11211;p29"/>
            <p:cNvSpPr/>
            <p:nvPr/>
          </p:nvSpPr>
          <p:spPr>
            <a:xfrm>
              <a:off x="4823700" y="2227525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3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2" name="Google Shape;11212;p29"/>
            <p:cNvSpPr/>
            <p:nvPr/>
          </p:nvSpPr>
          <p:spPr>
            <a:xfrm>
              <a:off x="5099600" y="22480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3" name="Google Shape;11213;p29"/>
            <p:cNvSpPr/>
            <p:nvPr/>
          </p:nvSpPr>
          <p:spPr>
            <a:xfrm>
              <a:off x="5375725" y="22687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4" name="Google Shape;11214;p29"/>
            <p:cNvSpPr/>
            <p:nvPr/>
          </p:nvSpPr>
          <p:spPr>
            <a:xfrm>
              <a:off x="5651875" y="2289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5" name="Google Shape;11215;p29"/>
            <p:cNvSpPr/>
            <p:nvPr/>
          </p:nvSpPr>
          <p:spPr>
            <a:xfrm>
              <a:off x="5928025" y="23098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6" name="Google Shape;11216;p29"/>
            <p:cNvSpPr/>
            <p:nvPr/>
          </p:nvSpPr>
          <p:spPr>
            <a:xfrm>
              <a:off x="6203950" y="2330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7" name="Google Shape;11217;p29"/>
            <p:cNvSpPr/>
            <p:nvPr/>
          </p:nvSpPr>
          <p:spPr>
            <a:xfrm>
              <a:off x="6480100" y="2351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8" name="Google Shape;11218;p29"/>
            <p:cNvSpPr/>
            <p:nvPr/>
          </p:nvSpPr>
          <p:spPr>
            <a:xfrm>
              <a:off x="6756250" y="23716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9" name="Google Shape;11219;p29"/>
            <p:cNvSpPr/>
            <p:nvPr/>
          </p:nvSpPr>
          <p:spPr>
            <a:xfrm>
              <a:off x="7032175" y="2392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1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0" name="Google Shape;11220;p29"/>
            <p:cNvSpPr/>
            <p:nvPr/>
          </p:nvSpPr>
          <p:spPr>
            <a:xfrm>
              <a:off x="423450" y="2176975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6" y="0"/>
                  </a:moveTo>
                  <a:lnTo>
                    <a:pt x="1" y="231"/>
                  </a:lnTo>
                  <a:lnTo>
                    <a:pt x="9530" y="945"/>
                  </a:lnTo>
                  <a:lnTo>
                    <a:pt x="9546" y="713"/>
                  </a:lnTo>
                  <a:lnTo>
                    <a:pt x="16" y="0"/>
                  </a:lnTo>
                  <a:close/>
                  <a:moveTo>
                    <a:pt x="9778" y="728"/>
                  </a:moveTo>
                  <a:lnTo>
                    <a:pt x="9761" y="961"/>
                  </a:lnTo>
                  <a:lnTo>
                    <a:pt x="20575" y="1765"/>
                  </a:lnTo>
                  <a:lnTo>
                    <a:pt x="20591" y="1532"/>
                  </a:lnTo>
                  <a:lnTo>
                    <a:pt x="9778" y="728"/>
                  </a:lnTo>
                  <a:close/>
                  <a:moveTo>
                    <a:pt x="20824" y="1550"/>
                  </a:moveTo>
                  <a:lnTo>
                    <a:pt x="20806" y="1781"/>
                  </a:lnTo>
                  <a:lnTo>
                    <a:pt x="31621" y="2587"/>
                  </a:lnTo>
                  <a:lnTo>
                    <a:pt x="31637" y="2362"/>
                  </a:lnTo>
                  <a:lnTo>
                    <a:pt x="20824" y="1550"/>
                  </a:lnTo>
                  <a:close/>
                  <a:moveTo>
                    <a:pt x="31860" y="2378"/>
                  </a:moveTo>
                  <a:lnTo>
                    <a:pt x="31844" y="2603"/>
                  </a:lnTo>
                  <a:lnTo>
                    <a:pt x="42657" y="3415"/>
                  </a:lnTo>
                  <a:lnTo>
                    <a:pt x="42683" y="3184"/>
                  </a:lnTo>
                  <a:lnTo>
                    <a:pt x="31860" y="2378"/>
                  </a:lnTo>
                  <a:close/>
                  <a:moveTo>
                    <a:pt x="42905" y="3200"/>
                  </a:moveTo>
                  <a:lnTo>
                    <a:pt x="42889" y="3433"/>
                  </a:lnTo>
                  <a:lnTo>
                    <a:pt x="53702" y="4237"/>
                  </a:lnTo>
                  <a:lnTo>
                    <a:pt x="53720" y="4004"/>
                  </a:lnTo>
                  <a:lnTo>
                    <a:pt x="42905" y="3200"/>
                  </a:lnTo>
                  <a:close/>
                  <a:moveTo>
                    <a:pt x="53951" y="4020"/>
                  </a:moveTo>
                  <a:lnTo>
                    <a:pt x="53935" y="4253"/>
                  </a:lnTo>
                  <a:lnTo>
                    <a:pt x="64748" y="5057"/>
                  </a:lnTo>
                  <a:lnTo>
                    <a:pt x="64766" y="4834"/>
                  </a:lnTo>
                  <a:lnTo>
                    <a:pt x="53951" y="4020"/>
                  </a:lnTo>
                  <a:close/>
                  <a:moveTo>
                    <a:pt x="64997" y="4850"/>
                  </a:moveTo>
                  <a:lnTo>
                    <a:pt x="64981" y="5075"/>
                  </a:lnTo>
                  <a:lnTo>
                    <a:pt x="75794" y="5887"/>
                  </a:lnTo>
                  <a:lnTo>
                    <a:pt x="75812" y="5654"/>
                  </a:lnTo>
                  <a:lnTo>
                    <a:pt x="64997" y="4850"/>
                  </a:lnTo>
                  <a:close/>
                  <a:moveTo>
                    <a:pt x="76034" y="5672"/>
                  </a:moveTo>
                  <a:lnTo>
                    <a:pt x="76018" y="5903"/>
                  </a:lnTo>
                  <a:lnTo>
                    <a:pt x="86831" y="6707"/>
                  </a:lnTo>
                  <a:lnTo>
                    <a:pt x="86849" y="6476"/>
                  </a:lnTo>
                  <a:lnTo>
                    <a:pt x="76034" y="5672"/>
                  </a:lnTo>
                  <a:close/>
                  <a:moveTo>
                    <a:pt x="87080" y="6492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5" y="7304"/>
                  </a:lnTo>
                  <a:lnTo>
                    <a:pt x="87080" y="6492"/>
                  </a:lnTo>
                  <a:close/>
                  <a:moveTo>
                    <a:pt x="98126" y="7322"/>
                  </a:moveTo>
                  <a:lnTo>
                    <a:pt x="98110" y="7545"/>
                  </a:lnTo>
                  <a:lnTo>
                    <a:pt x="108923" y="8359"/>
                  </a:lnTo>
                  <a:lnTo>
                    <a:pt x="108940" y="8126"/>
                  </a:lnTo>
                  <a:lnTo>
                    <a:pt x="98126" y="7322"/>
                  </a:lnTo>
                  <a:close/>
                  <a:moveTo>
                    <a:pt x="109171" y="8142"/>
                  </a:moveTo>
                  <a:lnTo>
                    <a:pt x="109155" y="8375"/>
                  </a:lnTo>
                  <a:lnTo>
                    <a:pt x="119968" y="9179"/>
                  </a:lnTo>
                  <a:lnTo>
                    <a:pt x="119986" y="8946"/>
                  </a:lnTo>
                  <a:lnTo>
                    <a:pt x="109171" y="8142"/>
                  </a:lnTo>
                  <a:close/>
                  <a:moveTo>
                    <a:pt x="120209" y="8964"/>
                  </a:moveTo>
                  <a:lnTo>
                    <a:pt x="120193" y="9195"/>
                  </a:lnTo>
                  <a:lnTo>
                    <a:pt x="131006" y="10001"/>
                  </a:lnTo>
                  <a:lnTo>
                    <a:pt x="131022" y="9776"/>
                  </a:lnTo>
                  <a:lnTo>
                    <a:pt x="120209" y="8964"/>
                  </a:lnTo>
                  <a:close/>
                  <a:moveTo>
                    <a:pt x="131255" y="9792"/>
                  </a:moveTo>
                  <a:lnTo>
                    <a:pt x="131239" y="10017"/>
                  </a:lnTo>
                  <a:lnTo>
                    <a:pt x="142052" y="10829"/>
                  </a:lnTo>
                  <a:lnTo>
                    <a:pt x="142068" y="10598"/>
                  </a:lnTo>
                  <a:lnTo>
                    <a:pt x="131255" y="9792"/>
                  </a:lnTo>
                  <a:close/>
                  <a:moveTo>
                    <a:pt x="142300" y="10614"/>
                  </a:moveTo>
                  <a:lnTo>
                    <a:pt x="142284" y="10847"/>
                  </a:lnTo>
                  <a:lnTo>
                    <a:pt x="153097" y="11651"/>
                  </a:lnTo>
                  <a:lnTo>
                    <a:pt x="153113" y="11418"/>
                  </a:lnTo>
                  <a:lnTo>
                    <a:pt x="142300" y="10614"/>
                  </a:lnTo>
                  <a:close/>
                  <a:moveTo>
                    <a:pt x="153346" y="11434"/>
                  </a:moveTo>
                  <a:lnTo>
                    <a:pt x="153322" y="11667"/>
                  </a:lnTo>
                  <a:lnTo>
                    <a:pt x="164143" y="12471"/>
                  </a:lnTo>
                  <a:lnTo>
                    <a:pt x="164159" y="12248"/>
                  </a:lnTo>
                  <a:lnTo>
                    <a:pt x="153346" y="11434"/>
                  </a:lnTo>
                  <a:close/>
                  <a:moveTo>
                    <a:pt x="164384" y="12264"/>
                  </a:moveTo>
                  <a:lnTo>
                    <a:pt x="164368" y="12489"/>
                  </a:lnTo>
                  <a:lnTo>
                    <a:pt x="175181" y="13301"/>
                  </a:lnTo>
                  <a:lnTo>
                    <a:pt x="175196" y="13068"/>
                  </a:lnTo>
                  <a:lnTo>
                    <a:pt x="164384" y="12264"/>
                  </a:lnTo>
                  <a:close/>
                  <a:moveTo>
                    <a:pt x="175429" y="13086"/>
                  </a:moveTo>
                  <a:lnTo>
                    <a:pt x="175413" y="13316"/>
                  </a:lnTo>
                  <a:lnTo>
                    <a:pt x="186226" y="14121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8"/>
                  </a:lnTo>
                  <a:lnTo>
                    <a:pt x="197272" y="14942"/>
                  </a:lnTo>
                  <a:lnTo>
                    <a:pt x="197288" y="14718"/>
                  </a:lnTo>
                  <a:lnTo>
                    <a:pt x="186475" y="13906"/>
                  </a:lnTo>
                  <a:close/>
                  <a:moveTo>
                    <a:pt x="197513" y="14735"/>
                  </a:moveTo>
                  <a:lnTo>
                    <a:pt x="197495" y="14958"/>
                  </a:lnTo>
                  <a:lnTo>
                    <a:pt x="208310" y="15762"/>
                  </a:lnTo>
                  <a:lnTo>
                    <a:pt x="208333" y="15540"/>
                  </a:lnTo>
                  <a:lnTo>
                    <a:pt x="197513" y="14735"/>
                  </a:lnTo>
                  <a:close/>
                  <a:moveTo>
                    <a:pt x="208558" y="15555"/>
                  </a:moveTo>
                  <a:lnTo>
                    <a:pt x="208540" y="15788"/>
                  </a:lnTo>
                  <a:lnTo>
                    <a:pt x="219355" y="16592"/>
                  </a:lnTo>
                  <a:lnTo>
                    <a:pt x="219371" y="16359"/>
                  </a:lnTo>
                  <a:lnTo>
                    <a:pt x="208558" y="15555"/>
                  </a:lnTo>
                  <a:close/>
                  <a:moveTo>
                    <a:pt x="219604" y="16377"/>
                  </a:moveTo>
                  <a:lnTo>
                    <a:pt x="219586" y="16608"/>
                  </a:lnTo>
                  <a:lnTo>
                    <a:pt x="230401" y="17414"/>
                  </a:lnTo>
                  <a:lnTo>
                    <a:pt x="230417" y="17181"/>
                  </a:lnTo>
                  <a:lnTo>
                    <a:pt x="219604" y="16377"/>
                  </a:lnTo>
                  <a:close/>
                  <a:moveTo>
                    <a:pt x="230650" y="17205"/>
                  </a:moveTo>
                  <a:lnTo>
                    <a:pt x="230632" y="17430"/>
                  </a:lnTo>
                  <a:lnTo>
                    <a:pt x="241447" y="18234"/>
                  </a:lnTo>
                  <a:lnTo>
                    <a:pt x="241462" y="18011"/>
                  </a:lnTo>
                  <a:lnTo>
                    <a:pt x="230650" y="17205"/>
                  </a:lnTo>
                  <a:close/>
                  <a:moveTo>
                    <a:pt x="241687" y="18027"/>
                  </a:moveTo>
                  <a:lnTo>
                    <a:pt x="241669" y="18260"/>
                  </a:lnTo>
                  <a:lnTo>
                    <a:pt x="252484" y="19064"/>
                  </a:lnTo>
                  <a:lnTo>
                    <a:pt x="252500" y="18831"/>
                  </a:lnTo>
                  <a:lnTo>
                    <a:pt x="241687" y="18027"/>
                  </a:lnTo>
                  <a:close/>
                  <a:moveTo>
                    <a:pt x="252733" y="18847"/>
                  </a:moveTo>
                  <a:lnTo>
                    <a:pt x="252715" y="19080"/>
                  </a:lnTo>
                  <a:lnTo>
                    <a:pt x="263530" y="19884"/>
                  </a:lnTo>
                  <a:lnTo>
                    <a:pt x="263546" y="19653"/>
                  </a:lnTo>
                  <a:lnTo>
                    <a:pt x="252733" y="18847"/>
                  </a:lnTo>
                  <a:close/>
                  <a:moveTo>
                    <a:pt x="263779" y="19677"/>
                  </a:moveTo>
                  <a:lnTo>
                    <a:pt x="263761" y="19902"/>
                  </a:lnTo>
                  <a:lnTo>
                    <a:pt x="273290" y="20615"/>
                  </a:lnTo>
                  <a:lnTo>
                    <a:pt x="273306" y="20382"/>
                  </a:lnTo>
                  <a:lnTo>
                    <a:pt x="263779" y="196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1" name="Google Shape;11221;p29"/>
            <p:cNvSpPr/>
            <p:nvPr/>
          </p:nvSpPr>
          <p:spPr>
            <a:xfrm>
              <a:off x="661675" y="2194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2" name="Google Shape;11222;p29"/>
            <p:cNvSpPr/>
            <p:nvPr/>
          </p:nvSpPr>
          <p:spPr>
            <a:xfrm>
              <a:off x="937825" y="2215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3" name="Google Shape;11223;p29"/>
            <p:cNvSpPr/>
            <p:nvPr/>
          </p:nvSpPr>
          <p:spPr>
            <a:xfrm>
              <a:off x="1213950" y="223602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4" name="Google Shape;11224;p29"/>
            <p:cNvSpPr/>
            <p:nvPr/>
          </p:nvSpPr>
          <p:spPr>
            <a:xfrm>
              <a:off x="1489850" y="22565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0"/>
                  </a:moveTo>
                  <a:lnTo>
                    <a:pt x="1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5" name="Google Shape;11225;p29"/>
            <p:cNvSpPr/>
            <p:nvPr/>
          </p:nvSpPr>
          <p:spPr>
            <a:xfrm>
              <a:off x="1766000" y="2277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6" name="Google Shape;11226;p29"/>
            <p:cNvSpPr/>
            <p:nvPr/>
          </p:nvSpPr>
          <p:spPr>
            <a:xfrm>
              <a:off x="2042125" y="22978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7" name="Google Shape;11227;p29"/>
            <p:cNvSpPr/>
            <p:nvPr/>
          </p:nvSpPr>
          <p:spPr>
            <a:xfrm>
              <a:off x="2318275" y="23183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8" name="Google Shape;11228;p29"/>
            <p:cNvSpPr/>
            <p:nvPr/>
          </p:nvSpPr>
          <p:spPr>
            <a:xfrm>
              <a:off x="2594225" y="23388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9" name="Google Shape;11229;p29"/>
            <p:cNvSpPr/>
            <p:nvPr/>
          </p:nvSpPr>
          <p:spPr>
            <a:xfrm>
              <a:off x="2870350" y="235957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0" name="Google Shape;11230;p29"/>
            <p:cNvSpPr/>
            <p:nvPr/>
          </p:nvSpPr>
          <p:spPr>
            <a:xfrm>
              <a:off x="3146500" y="23801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1" name="Google Shape;11231;p29"/>
            <p:cNvSpPr/>
            <p:nvPr/>
          </p:nvSpPr>
          <p:spPr>
            <a:xfrm>
              <a:off x="3422650" y="24006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2" name="Google Shape;11232;p29"/>
            <p:cNvSpPr/>
            <p:nvPr/>
          </p:nvSpPr>
          <p:spPr>
            <a:xfrm>
              <a:off x="3698575" y="2421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3" name="Google Shape;11233;p29"/>
            <p:cNvSpPr/>
            <p:nvPr/>
          </p:nvSpPr>
          <p:spPr>
            <a:xfrm>
              <a:off x="3974725" y="2441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4" name="Google Shape;11234;p29"/>
            <p:cNvSpPr/>
            <p:nvPr/>
          </p:nvSpPr>
          <p:spPr>
            <a:xfrm>
              <a:off x="4250875" y="24624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5" name="Google Shape;11235;p29"/>
            <p:cNvSpPr/>
            <p:nvPr/>
          </p:nvSpPr>
          <p:spPr>
            <a:xfrm>
              <a:off x="4527000" y="2483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6" y="242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6" name="Google Shape;11236;p29"/>
            <p:cNvSpPr/>
            <p:nvPr/>
          </p:nvSpPr>
          <p:spPr>
            <a:xfrm>
              <a:off x="4802950" y="2503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4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7" name="Google Shape;11237;p29"/>
            <p:cNvSpPr/>
            <p:nvPr/>
          </p:nvSpPr>
          <p:spPr>
            <a:xfrm>
              <a:off x="5079100" y="25242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8" name="Google Shape;11238;p29"/>
            <p:cNvSpPr/>
            <p:nvPr/>
          </p:nvSpPr>
          <p:spPr>
            <a:xfrm>
              <a:off x="5355225" y="25449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2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9" name="Google Shape;11239;p29"/>
            <p:cNvSpPr/>
            <p:nvPr/>
          </p:nvSpPr>
          <p:spPr>
            <a:xfrm>
              <a:off x="5631175" y="25654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1" y="22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0" name="Google Shape;11240;p29"/>
            <p:cNvSpPr/>
            <p:nvPr/>
          </p:nvSpPr>
          <p:spPr>
            <a:xfrm>
              <a:off x="5907325" y="25859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1" name="Google Shape;11241;p29"/>
            <p:cNvSpPr/>
            <p:nvPr/>
          </p:nvSpPr>
          <p:spPr>
            <a:xfrm>
              <a:off x="6183450" y="2606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2" name="Google Shape;11242;p29"/>
            <p:cNvSpPr/>
            <p:nvPr/>
          </p:nvSpPr>
          <p:spPr>
            <a:xfrm>
              <a:off x="6459600" y="26272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1" y="22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3" name="Google Shape;11243;p29"/>
            <p:cNvSpPr/>
            <p:nvPr/>
          </p:nvSpPr>
          <p:spPr>
            <a:xfrm>
              <a:off x="6735550" y="26477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4" name="Google Shape;11244;p29"/>
            <p:cNvSpPr/>
            <p:nvPr/>
          </p:nvSpPr>
          <p:spPr>
            <a:xfrm>
              <a:off x="7011675" y="2668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2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5" name="Google Shape;11245;p29"/>
            <p:cNvSpPr/>
            <p:nvPr/>
          </p:nvSpPr>
          <p:spPr>
            <a:xfrm>
              <a:off x="402950" y="2453100"/>
              <a:ext cx="6832650" cy="515400"/>
            </a:xfrm>
            <a:custGeom>
              <a:avLst/>
              <a:gdLst/>
              <a:ahLst/>
              <a:cxnLst/>
              <a:rect l="l" t="t" r="r" b="b"/>
              <a:pathLst>
                <a:path w="273306" h="20616" extrusionOk="0">
                  <a:moveTo>
                    <a:pt x="16" y="1"/>
                  </a:moveTo>
                  <a:lnTo>
                    <a:pt x="1" y="232"/>
                  </a:lnTo>
                  <a:lnTo>
                    <a:pt x="9528" y="936"/>
                  </a:lnTo>
                  <a:lnTo>
                    <a:pt x="9544" y="713"/>
                  </a:lnTo>
                  <a:lnTo>
                    <a:pt x="16" y="1"/>
                  </a:lnTo>
                  <a:close/>
                  <a:moveTo>
                    <a:pt x="9776" y="729"/>
                  </a:moveTo>
                  <a:lnTo>
                    <a:pt x="9761" y="954"/>
                  </a:lnTo>
                  <a:lnTo>
                    <a:pt x="20573" y="1766"/>
                  </a:lnTo>
                  <a:lnTo>
                    <a:pt x="20589" y="1533"/>
                  </a:lnTo>
                  <a:lnTo>
                    <a:pt x="9776" y="729"/>
                  </a:lnTo>
                  <a:close/>
                  <a:moveTo>
                    <a:pt x="20814" y="1551"/>
                  </a:moveTo>
                  <a:lnTo>
                    <a:pt x="20798" y="1782"/>
                  </a:lnTo>
                  <a:lnTo>
                    <a:pt x="31611" y="2588"/>
                  </a:lnTo>
                  <a:lnTo>
                    <a:pt x="31627" y="2355"/>
                  </a:lnTo>
                  <a:lnTo>
                    <a:pt x="20814" y="1551"/>
                  </a:lnTo>
                  <a:close/>
                  <a:moveTo>
                    <a:pt x="31860" y="2371"/>
                  </a:moveTo>
                  <a:lnTo>
                    <a:pt x="31844" y="2604"/>
                  </a:lnTo>
                  <a:lnTo>
                    <a:pt x="42657" y="3408"/>
                  </a:lnTo>
                  <a:lnTo>
                    <a:pt x="42673" y="3185"/>
                  </a:lnTo>
                  <a:lnTo>
                    <a:pt x="31860" y="2371"/>
                  </a:lnTo>
                  <a:close/>
                  <a:moveTo>
                    <a:pt x="42905" y="3201"/>
                  </a:moveTo>
                  <a:lnTo>
                    <a:pt x="42890" y="3424"/>
                  </a:lnTo>
                  <a:lnTo>
                    <a:pt x="53702" y="4238"/>
                  </a:lnTo>
                  <a:lnTo>
                    <a:pt x="53718" y="4005"/>
                  </a:lnTo>
                  <a:lnTo>
                    <a:pt x="42905" y="3201"/>
                  </a:lnTo>
                  <a:close/>
                  <a:moveTo>
                    <a:pt x="53951" y="4021"/>
                  </a:moveTo>
                  <a:lnTo>
                    <a:pt x="53935" y="4254"/>
                  </a:lnTo>
                  <a:lnTo>
                    <a:pt x="64748" y="5058"/>
                  </a:lnTo>
                  <a:lnTo>
                    <a:pt x="64764" y="4827"/>
                  </a:lnTo>
                  <a:lnTo>
                    <a:pt x="53951" y="4021"/>
                  </a:lnTo>
                  <a:close/>
                  <a:moveTo>
                    <a:pt x="64989" y="4843"/>
                  </a:moveTo>
                  <a:lnTo>
                    <a:pt x="64971" y="5076"/>
                  </a:lnTo>
                  <a:lnTo>
                    <a:pt x="75786" y="5880"/>
                  </a:lnTo>
                  <a:lnTo>
                    <a:pt x="75802" y="5655"/>
                  </a:lnTo>
                  <a:lnTo>
                    <a:pt x="64989" y="4843"/>
                  </a:lnTo>
                  <a:close/>
                  <a:moveTo>
                    <a:pt x="76034" y="5673"/>
                  </a:moveTo>
                  <a:lnTo>
                    <a:pt x="76017" y="5896"/>
                  </a:lnTo>
                  <a:lnTo>
                    <a:pt x="86831" y="6708"/>
                  </a:lnTo>
                  <a:lnTo>
                    <a:pt x="86847" y="6477"/>
                  </a:lnTo>
                  <a:lnTo>
                    <a:pt x="76034" y="5673"/>
                  </a:lnTo>
                  <a:close/>
                  <a:moveTo>
                    <a:pt x="87080" y="6493"/>
                  </a:moveTo>
                  <a:lnTo>
                    <a:pt x="87062" y="6726"/>
                  </a:lnTo>
                  <a:lnTo>
                    <a:pt x="97877" y="7530"/>
                  </a:lnTo>
                  <a:lnTo>
                    <a:pt x="97893" y="7297"/>
                  </a:lnTo>
                  <a:lnTo>
                    <a:pt x="87080" y="6493"/>
                  </a:lnTo>
                  <a:close/>
                  <a:moveTo>
                    <a:pt x="98126" y="7315"/>
                  </a:moveTo>
                  <a:lnTo>
                    <a:pt x="98100" y="7546"/>
                  </a:lnTo>
                  <a:lnTo>
                    <a:pt x="108923" y="8350"/>
                  </a:lnTo>
                  <a:lnTo>
                    <a:pt x="108939" y="8127"/>
                  </a:lnTo>
                  <a:lnTo>
                    <a:pt x="98126" y="7315"/>
                  </a:lnTo>
                  <a:close/>
                  <a:moveTo>
                    <a:pt x="109163" y="8143"/>
                  </a:moveTo>
                  <a:lnTo>
                    <a:pt x="109146" y="8367"/>
                  </a:lnTo>
                  <a:lnTo>
                    <a:pt x="119960" y="9179"/>
                  </a:lnTo>
                  <a:lnTo>
                    <a:pt x="119976" y="8947"/>
                  </a:lnTo>
                  <a:lnTo>
                    <a:pt x="109163" y="8143"/>
                  </a:lnTo>
                  <a:close/>
                  <a:moveTo>
                    <a:pt x="120209" y="8965"/>
                  </a:moveTo>
                  <a:lnTo>
                    <a:pt x="120191" y="9195"/>
                  </a:lnTo>
                  <a:lnTo>
                    <a:pt x="131006" y="10001"/>
                  </a:lnTo>
                  <a:lnTo>
                    <a:pt x="131022" y="9769"/>
                  </a:lnTo>
                  <a:lnTo>
                    <a:pt x="120209" y="8965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2" y="10821"/>
                  </a:lnTo>
                  <a:lnTo>
                    <a:pt x="142068" y="10598"/>
                  </a:lnTo>
                  <a:lnTo>
                    <a:pt x="131255" y="9784"/>
                  </a:lnTo>
                  <a:close/>
                  <a:moveTo>
                    <a:pt x="142290" y="10614"/>
                  </a:moveTo>
                  <a:lnTo>
                    <a:pt x="142275" y="10837"/>
                  </a:lnTo>
                  <a:lnTo>
                    <a:pt x="153087" y="11651"/>
                  </a:lnTo>
                  <a:lnTo>
                    <a:pt x="153113" y="11418"/>
                  </a:lnTo>
                  <a:lnTo>
                    <a:pt x="142290" y="10614"/>
                  </a:lnTo>
                  <a:close/>
                  <a:moveTo>
                    <a:pt x="153336" y="11434"/>
                  </a:moveTo>
                  <a:lnTo>
                    <a:pt x="153320" y="11667"/>
                  </a:lnTo>
                  <a:lnTo>
                    <a:pt x="164133" y="12471"/>
                  </a:lnTo>
                  <a:lnTo>
                    <a:pt x="164151" y="12240"/>
                  </a:lnTo>
                  <a:lnTo>
                    <a:pt x="153336" y="11434"/>
                  </a:lnTo>
                  <a:close/>
                  <a:moveTo>
                    <a:pt x="164382" y="12256"/>
                  </a:moveTo>
                  <a:lnTo>
                    <a:pt x="164366" y="12489"/>
                  </a:lnTo>
                  <a:lnTo>
                    <a:pt x="175179" y="13293"/>
                  </a:lnTo>
                  <a:lnTo>
                    <a:pt x="175197" y="13068"/>
                  </a:lnTo>
                  <a:lnTo>
                    <a:pt x="164382" y="12256"/>
                  </a:lnTo>
                  <a:close/>
                  <a:moveTo>
                    <a:pt x="175427" y="13086"/>
                  </a:moveTo>
                  <a:lnTo>
                    <a:pt x="175411" y="13309"/>
                  </a:lnTo>
                  <a:lnTo>
                    <a:pt x="186224" y="14121"/>
                  </a:lnTo>
                  <a:lnTo>
                    <a:pt x="186242" y="13890"/>
                  </a:lnTo>
                  <a:lnTo>
                    <a:pt x="175427" y="13086"/>
                  </a:lnTo>
                  <a:close/>
                  <a:moveTo>
                    <a:pt x="186465" y="13906"/>
                  </a:moveTo>
                  <a:lnTo>
                    <a:pt x="186449" y="14139"/>
                  </a:lnTo>
                  <a:lnTo>
                    <a:pt x="197262" y="14943"/>
                  </a:lnTo>
                  <a:lnTo>
                    <a:pt x="197280" y="14710"/>
                  </a:lnTo>
                  <a:lnTo>
                    <a:pt x="186465" y="13906"/>
                  </a:lnTo>
                  <a:close/>
                  <a:moveTo>
                    <a:pt x="197511" y="14728"/>
                  </a:moveTo>
                  <a:lnTo>
                    <a:pt x="197495" y="14959"/>
                  </a:lnTo>
                  <a:lnTo>
                    <a:pt x="208308" y="15763"/>
                  </a:lnTo>
                  <a:lnTo>
                    <a:pt x="208326" y="15540"/>
                  </a:lnTo>
                  <a:lnTo>
                    <a:pt x="197511" y="14728"/>
                  </a:lnTo>
                  <a:close/>
                  <a:moveTo>
                    <a:pt x="208556" y="15556"/>
                  </a:moveTo>
                  <a:lnTo>
                    <a:pt x="208540" y="15781"/>
                  </a:lnTo>
                  <a:lnTo>
                    <a:pt x="219353" y="16593"/>
                  </a:lnTo>
                  <a:lnTo>
                    <a:pt x="219371" y="16360"/>
                  </a:lnTo>
                  <a:lnTo>
                    <a:pt x="208556" y="15556"/>
                  </a:lnTo>
                  <a:close/>
                  <a:moveTo>
                    <a:pt x="219602" y="16378"/>
                  </a:moveTo>
                  <a:lnTo>
                    <a:pt x="219586" y="16609"/>
                  </a:lnTo>
                  <a:lnTo>
                    <a:pt x="230399" y="17415"/>
                  </a:lnTo>
                  <a:lnTo>
                    <a:pt x="230417" y="17182"/>
                  </a:lnTo>
                  <a:lnTo>
                    <a:pt x="219602" y="16378"/>
                  </a:lnTo>
                  <a:close/>
                  <a:moveTo>
                    <a:pt x="230640" y="17198"/>
                  </a:moveTo>
                  <a:lnTo>
                    <a:pt x="230624" y="17431"/>
                  </a:lnTo>
                  <a:lnTo>
                    <a:pt x="241437" y="18235"/>
                  </a:lnTo>
                  <a:lnTo>
                    <a:pt x="241453" y="18012"/>
                  </a:lnTo>
                  <a:lnTo>
                    <a:pt x="230640" y="17198"/>
                  </a:lnTo>
                  <a:close/>
                  <a:moveTo>
                    <a:pt x="241685" y="18028"/>
                  </a:moveTo>
                  <a:lnTo>
                    <a:pt x="241669" y="18251"/>
                  </a:lnTo>
                  <a:lnTo>
                    <a:pt x="252482" y="19065"/>
                  </a:lnTo>
                  <a:lnTo>
                    <a:pt x="252498" y="18832"/>
                  </a:lnTo>
                  <a:lnTo>
                    <a:pt x="241685" y="18028"/>
                  </a:lnTo>
                  <a:close/>
                  <a:moveTo>
                    <a:pt x="252731" y="18848"/>
                  </a:moveTo>
                  <a:lnTo>
                    <a:pt x="252715" y="19081"/>
                  </a:lnTo>
                  <a:lnTo>
                    <a:pt x="263528" y="19885"/>
                  </a:lnTo>
                  <a:lnTo>
                    <a:pt x="263544" y="19654"/>
                  </a:lnTo>
                  <a:lnTo>
                    <a:pt x="252731" y="18848"/>
                  </a:lnTo>
                  <a:close/>
                  <a:moveTo>
                    <a:pt x="263777" y="19670"/>
                  </a:moveTo>
                  <a:lnTo>
                    <a:pt x="263753" y="19903"/>
                  </a:lnTo>
                  <a:lnTo>
                    <a:pt x="273288" y="20615"/>
                  </a:lnTo>
                  <a:lnTo>
                    <a:pt x="273306" y="20382"/>
                  </a:lnTo>
                  <a:lnTo>
                    <a:pt x="263777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6" name="Google Shape;11246;p29"/>
            <p:cNvSpPr/>
            <p:nvPr/>
          </p:nvSpPr>
          <p:spPr>
            <a:xfrm>
              <a:off x="641125" y="24709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7" name="Google Shape;11247;p29"/>
            <p:cNvSpPr/>
            <p:nvPr/>
          </p:nvSpPr>
          <p:spPr>
            <a:xfrm>
              <a:off x="917275" y="2491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8" name="Google Shape;11248;p29"/>
            <p:cNvSpPr/>
            <p:nvPr/>
          </p:nvSpPr>
          <p:spPr>
            <a:xfrm>
              <a:off x="1193225" y="25119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9" name="Google Shape;11249;p29"/>
            <p:cNvSpPr/>
            <p:nvPr/>
          </p:nvSpPr>
          <p:spPr>
            <a:xfrm>
              <a:off x="1469350" y="253270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0" name="Google Shape;11250;p29"/>
            <p:cNvSpPr/>
            <p:nvPr/>
          </p:nvSpPr>
          <p:spPr>
            <a:xfrm>
              <a:off x="1745500" y="2553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1" name="Google Shape;11251;p29"/>
            <p:cNvSpPr/>
            <p:nvPr/>
          </p:nvSpPr>
          <p:spPr>
            <a:xfrm>
              <a:off x="2021625" y="25737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2" name="Google Shape;11252;p29"/>
            <p:cNvSpPr/>
            <p:nvPr/>
          </p:nvSpPr>
          <p:spPr>
            <a:xfrm>
              <a:off x="2297575" y="25944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2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3" name="Google Shape;11253;p29"/>
            <p:cNvSpPr/>
            <p:nvPr/>
          </p:nvSpPr>
          <p:spPr>
            <a:xfrm>
              <a:off x="2573725" y="2615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4" name="Google Shape;11254;p29"/>
            <p:cNvSpPr/>
            <p:nvPr/>
          </p:nvSpPr>
          <p:spPr>
            <a:xfrm>
              <a:off x="2849850" y="2635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5" name="Google Shape;11255;p29"/>
            <p:cNvSpPr/>
            <p:nvPr/>
          </p:nvSpPr>
          <p:spPr>
            <a:xfrm>
              <a:off x="3126000" y="26562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6" name="Google Shape;11256;p29"/>
            <p:cNvSpPr/>
            <p:nvPr/>
          </p:nvSpPr>
          <p:spPr>
            <a:xfrm>
              <a:off x="3401950" y="2676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7" name="Google Shape;11257;p29"/>
            <p:cNvSpPr/>
            <p:nvPr/>
          </p:nvSpPr>
          <p:spPr>
            <a:xfrm>
              <a:off x="3678075" y="2697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8" name="Google Shape;11258;p29"/>
            <p:cNvSpPr/>
            <p:nvPr/>
          </p:nvSpPr>
          <p:spPr>
            <a:xfrm>
              <a:off x="3954225" y="271805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17" y="0"/>
                  </a:moveTo>
                  <a:lnTo>
                    <a:pt x="1" y="223"/>
                  </a:lnTo>
                  <a:lnTo>
                    <a:pt x="224" y="239"/>
                  </a:lnTo>
                  <a:lnTo>
                    <a:pt x="23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9" name="Google Shape;11259;p29"/>
            <p:cNvSpPr/>
            <p:nvPr/>
          </p:nvSpPr>
          <p:spPr>
            <a:xfrm>
              <a:off x="4230125" y="2738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0" name="Google Shape;11260;p29"/>
            <p:cNvSpPr/>
            <p:nvPr/>
          </p:nvSpPr>
          <p:spPr>
            <a:xfrm>
              <a:off x="4506250" y="2759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1" name="Google Shape;11261;p29"/>
            <p:cNvSpPr/>
            <p:nvPr/>
          </p:nvSpPr>
          <p:spPr>
            <a:xfrm>
              <a:off x="4782400" y="27798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2" name="Google Shape;11262;p29"/>
            <p:cNvSpPr/>
            <p:nvPr/>
          </p:nvSpPr>
          <p:spPr>
            <a:xfrm>
              <a:off x="5058550" y="28003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3" name="Google Shape;11263;p29"/>
            <p:cNvSpPr/>
            <p:nvPr/>
          </p:nvSpPr>
          <p:spPr>
            <a:xfrm>
              <a:off x="5334475" y="28208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4" name="Google Shape;11264;p29"/>
            <p:cNvSpPr/>
            <p:nvPr/>
          </p:nvSpPr>
          <p:spPr>
            <a:xfrm>
              <a:off x="5610625" y="28416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5" name="Google Shape;11265;p29"/>
            <p:cNvSpPr/>
            <p:nvPr/>
          </p:nvSpPr>
          <p:spPr>
            <a:xfrm>
              <a:off x="5886775" y="28621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6" name="Google Shape;11266;p29"/>
            <p:cNvSpPr/>
            <p:nvPr/>
          </p:nvSpPr>
          <p:spPr>
            <a:xfrm>
              <a:off x="6162900" y="28826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7" name="Google Shape;11267;p29"/>
            <p:cNvSpPr/>
            <p:nvPr/>
          </p:nvSpPr>
          <p:spPr>
            <a:xfrm>
              <a:off x="6438850" y="29033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7" y="1"/>
                  </a:moveTo>
                  <a:lnTo>
                    <a:pt x="1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8" name="Google Shape;11268;p29"/>
            <p:cNvSpPr/>
            <p:nvPr/>
          </p:nvSpPr>
          <p:spPr>
            <a:xfrm>
              <a:off x="6715000" y="2923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9" name="Google Shape;11269;p29"/>
            <p:cNvSpPr/>
            <p:nvPr/>
          </p:nvSpPr>
          <p:spPr>
            <a:xfrm>
              <a:off x="6991125" y="2944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6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0" name="Google Shape;11270;p29"/>
            <p:cNvSpPr/>
            <p:nvPr/>
          </p:nvSpPr>
          <p:spPr>
            <a:xfrm>
              <a:off x="382200" y="2729250"/>
              <a:ext cx="6832850" cy="515175"/>
            </a:xfrm>
            <a:custGeom>
              <a:avLst/>
              <a:gdLst/>
              <a:ahLst/>
              <a:cxnLst/>
              <a:rect l="l" t="t" r="r" b="b"/>
              <a:pathLst>
                <a:path w="273314" h="20607" extrusionOk="0">
                  <a:moveTo>
                    <a:pt x="17" y="0"/>
                  </a:moveTo>
                  <a:lnTo>
                    <a:pt x="1" y="223"/>
                  </a:lnTo>
                  <a:lnTo>
                    <a:pt x="9538" y="936"/>
                  </a:lnTo>
                  <a:lnTo>
                    <a:pt x="9554" y="705"/>
                  </a:lnTo>
                  <a:lnTo>
                    <a:pt x="17" y="0"/>
                  </a:lnTo>
                  <a:close/>
                  <a:moveTo>
                    <a:pt x="9777" y="729"/>
                  </a:moveTo>
                  <a:lnTo>
                    <a:pt x="9761" y="954"/>
                  </a:lnTo>
                  <a:lnTo>
                    <a:pt x="20573" y="1758"/>
                  </a:lnTo>
                  <a:lnTo>
                    <a:pt x="20591" y="1533"/>
                  </a:lnTo>
                  <a:lnTo>
                    <a:pt x="9777" y="729"/>
                  </a:lnTo>
                  <a:close/>
                  <a:moveTo>
                    <a:pt x="20822" y="1551"/>
                  </a:moveTo>
                  <a:lnTo>
                    <a:pt x="20806" y="1781"/>
                  </a:lnTo>
                  <a:lnTo>
                    <a:pt x="31619" y="2588"/>
                  </a:lnTo>
                  <a:lnTo>
                    <a:pt x="31637" y="2355"/>
                  </a:lnTo>
                  <a:lnTo>
                    <a:pt x="20822" y="1551"/>
                  </a:lnTo>
                  <a:close/>
                  <a:moveTo>
                    <a:pt x="31868" y="2371"/>
                  </a:moveTo>
                  <a:lnTo>
                    <a:pt x="31852" y="2603"/>
                  </a:lnTo>
                  <a:lnTo>
                    <a:pt x="42665" y="3407"/>
                  </a:lnTo>
                  <a:lnTo>
                    <a:pt x="42683" y="3175"/>
                  </a:lnTo>
                  <a:lnTo>
                    <a:pt x="31868" y="2371"/>
                  </a:lnTo>
                  <a:close/>
                  <a:moveTo>
                    <a:pt x="42913" y="3201"/>
                  </a:moveTo>
                  <a:lnTo>
                    <a:pt x="42890" y="3423"/>
                  </a:lnTo>
                  <a:lnTo>
                    <a:pt x="53710" y="4229"/>
                  </a:lnTo>
                  <a:lnTo>
                    <a:pt x="53728" y="4005"/>
                  </a:lnTo>
                  <a:lnTo>
                    <a:pt x="42913" y="3201"/>
                  </a:lnTo>
                  <a:close/>
                  <a:moveTo>
                    <a:pt x="53951" y="4020"/>
                  </a:moveTo>
                  <a:lnTo>
                    <a:pt x="53935" y="4245"/>
                  </a:lnTo>
                  <a:lnTo>
                    <a:pt x="64748" y="5057"/>
                  </a:lnTo>
                  <a:lnTo>
                    <a:pt x="64766" y="4826"/>
                  </a:lnTo>
                  <a:lnTo>
                    <a:pt x="53951" y="4020"/>
                  </a:lnTo>
                  <a:close/>
                  <a:moveTo>
                    <a:pt x="64997" y="4842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12" y="5646"/>
                  </a:lnTo>
                  <a:lnTo>
                    <a:pt x="64997" y="4842"/>
                  </a:lnTo>
                  <a:close/>
                  <a:moveTo>
                    <a:pt x="76042" y="5662"/>
                  </a:moveTo>
                  <a:lnTo>
                    <a:pt x="76027" y="5895"/>
                  </a:lnTo>
                  <a:lnTo>
                    <a:pt x="86839" y="6699"/>
                  </a:lnTo>
                  <a:lnTo>
                    <a:pt x="86857" y="6476"/>
                  </a:lnTo>
                  <a:lnTo>
                    <a:pt x="76042" y="5662"/>
                  </a:lnTo>
                  <a:close/>
                  <a:moveTo>
                    <a:pt x="87080" y="6492"/>
                  </a:moveTo>
                  <a:lnTo>
                    <a:pt x="87064" y="6717"/>
                  </a:lnTo>
                  <a:lnTo>
                    <a:pt x="97877" y="7529"/>
                  </a:lnTo>
                  <a:lnTo>
                    <a:pt x="97903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10" y="7545"/>
                  </a:lnTo>
                  <a:lnTo>
                    <a:pt x="108923" y="8349"/>
                  </a:lnTo>
                  <a:lnTo>
                    <a:pt x="108939" y="8118"/>
                  </a:lnTo>
                  <a:lnTo>
                    <a:pt x="98126" y="7314"/>
                  </a:lnTo>
                  <a:close/>
                  <a:moveTo>
                    <a:pt x="109171" y="8134"/>
                  </a:moveTo>
                  <a:lnTo>
                    <a:pt x="109156" y="8367"/>
                  </a:lnTo>
                  <a:lnTo>
                    <a:pt x="119968" y="9171"/>
                  </a:lnTo>
                  <a:lnTo>
                    <a:pt x="119984" y="8946"/>
                  </a:lnTo>
                  <a:lnTo>
                    <a:pt x="109171" y="8134"/>
                  </a:lnTo>
                  <a:close/>
                  <a:moveTo>
                    <a:pt x="120217" y="8964"/>
                  </a:moveTo>
                  <a:lnTo>
                    <a:pt x="120201" y="9187"/>
                  </a:lnTo>
                  <a:lnTo>
                    <a:pt x="131014" y="10001"/>
                  </a:lnTo>
                  <a:lnTo>
                    <a:pt x="131030" y="9768"/>
                  </a:lnTo>
                  <a:lnTo>
                    <a:pt x="120217" y="8964"/>
                  </a:lnTo>
                  <a:close/>
                  <a:moveTo>
                    <a:pt x="131255" y="9784"/>
                  </a:moveTo>
                  <a:lnTo>
                    <a:pt x="131239" y="10017"/>
                  </a:lnTo>
                  <a:lnTo>
                    <a:pt x="142052" y="10821"/>
                  </a:lnTo>
                  <a:lnTo>
                    <a:pt x="142068" y="10588"/>
                  </a:lnTo>
                  <a:lnTo>
                    <a:pt x="131255" y="9784"/>
                  </a:lnTo>
                  <a:close/>
                  <a:moveTo>
                    <a:pt x="142300" y="10606"/>
                  </a:moveTo>
                  <a:lnTo>
                    <a:pt x="142285" y="10837"/>
                  </a:lnTo>
                  <a:lnTo>
                    <a:pt x="153097" y="11643"/>
                  </a:lnTo>
                  <a:lnTo>
                    <a:pt x="153113" y="11418"/>
                  </a:lnTo>
                  <a:lnTo>
                    <a:pt x="142300" y="10606"/>
                  </a:lnTo>
                  <a:close/>
                  <a:moveTo>
                    <a:pt x="153346" y="11434"/>
                  </a:moveTo>
                  <a:lnTo>
                    <a:pt x="153330" y="11659"/>
                  </a:lnTo>
                  <a:lnTo>
                    <a:pt x="164143" y="12471"/>
                  </a:lnTo>
                  <a:lnTo>
                    <a:pt x="164159" y="12240"/>
                  </a:lnTo>
                  <a:lnTo>
                    <a:pt x="153346" y="11434"/>
                  </a:lnTo>
                  <a:close/>
                  <a:moveTo>
                    <a:pt x="164392" y="12256"/>
                  </a:moveTo>
                  <a:lnTo>
                    <a:pt x="164376" y="12489"/>
                  </a:lnTo>
                  <a:lnTo>
                    <a:pt x="175189" y="13293"/>
                  </a:lnTo>
                  <a:lnTo>
                    <a:pt x="175205" y="13060"/>
                  </a:lnTo>
                  <a:lnTo>
                    <a:pt x="164392" y="12256"/>
                  </a:lnTo>
                  <a:close/>
                  <a:moveTo>
                    <a:pt x="175429" y="13076"/>
                  </a:moveTo>
                  <a:lnTo>
                    <a:pt x="175412" y="13309"/>
                  </a:lnTo>
                  <a:lnTo>
                    <a:pt x="186226" y="14113"/>
                  </a:lnTo>
                  <a:lnTo>
                    <a:pt x="186242" y="13890"/>
                  </a:lnTo>
                  <a:lnTo>
                    <a:pt x="175429" y="13076"/>
                  </a:lnTo>
                  <a:close/>
                  <a:moveTo>
                    <a:pt x="186475" y="13906"/>
                  </a:moveTo>
                  <a:lnTo>
                    <a:pt x="186457" y="14131"/>
                  </a:lnTo>
                  <a:lnTo>
                    <a:pt x="197272" y="14943"/>
                  </a:lnTo>
                  <a:lnTo>
                    <a:pt x="197288" y="14710"/>
                  </a:lnTo>
                  <a:lnTo>
                    <a:pt x="186475" y="13906"/>
                  </a:lnTo>
                  <a:close/>
                  <a:moveTo>
                    <a:pt x="197521" y="14728"/>
                  </a:moveTo>
                  <a:lnTo>
                    <a:pt x="197503" y="14959"/>
                  </a:lnTo>
                  <a:lnTo>
                    <a:pt x="208318" y="15763"/>
                  </a:lnTo>
                  <a:lnTo>
                    <a:pt x="208334" y="15532"/>
                  </a:lnTo>
                  <a:lnTo>
                    <a:pt x="197521" y="14728"/>
                  </a:lnTo>
                  <a:close/>
                  <a:moveTo>
                    <a:pt x="208566" y="15548"/>
                  </a:moveTo>
                  <a:lnTo>
                    <a:pt x="208541" y="15781"/>
                  </a:lnTo>
                  <a:lnTo>
                    <a:pt x="219363" y="16585"/>
                  </a:lnTo>
                  <a:lnTo>
                    <a:pt x="219379" y="16360"/>
                  </a:lnTo>
                  <a:lnTo>
                    <a:pt x="208566" y="15548"/>
                  </a:lnTo>
                  <a:close/>
                  <a:moveTo>
                    <a:pt x="219604" y="16378"/>
                  </a:moveTo>
                  <a:lnTo>
                    <a:pt x="219586" y="16601"/>
                  </a:lnTo>
                  <a:lnTo>
                    <a:pt x="230401" y="17415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50" y="17198"/>
                  </a:moveTo>
                  <a:lnTo>
                    <a:pt x="230632" y="17430"/>
                  </a:lnTo>
                  <a:lnTo>
                    <a:pt x="241447" y="18234"/>
                  </a:lnTo>
                  <a:lnTo>
                    <a:pt x="241463" y="18002"/>
                  </a:lnTo>
                  <a:lnTo>
                    <a:pt x="230650" y="17198"/>
                  </a:lnTo>
                  <a:close/>
                  <a:moveTo>
                    <a:pt x="241695" y="18020"/>
                  </a:moveTo>
                  <a:lnTo>
                    <a:pt x="241678" y="18250"/>
                  </a:lnTo>
                  <a:lnTo>
                    <a:pt x="252492" y="19056"/>
                  </a:lnTo>
                  <a:lnTo>
                    <a:pt x="252508" y="18832"/>
                  </a:lnTo>
                  <a:lnTo>
                    <a:pt x="241695" y="18020"/>
                  </a:lnTo>
                  <a:close/>
                  <a:moveTo>
                    <a:pt x="252731" y="18847"/>
                  </a:moveTo>
                  <a:lnTo>
                    <a:pt x="252715" y="19072"/>
                  </a:lnTo>
                  <a:lnTo>
                    <a:pt x="263528" y="19884"/>
                  </a:lnTo>
                  <a:lnTo>
                    <a:pt x="263554" y="19653"/>
                  </a:lnTo>
                  <a:lnTo>
                    <a:pt x="252731" y="18847"/>
                  </a:lnTo>
                  <a:close/>
                  <a:moveTo>
                    <a:pt x="263777" y="19669"/>
                  </a:moveTo>
                  <a:lnTo>
                    <a:pt x="263761" y="19902"/>
                  </a:lnTo>
                  <a:lnTo>
                    <a:pt x="273290" y="20607"/>
                  </a:lnTo>
                  <a:lnTo>
                    <a:pt x="273314" y="20382"/>
                  </a:lnTo>
                  <a:lnTo>
                    <a:pt x="263777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1" name="Google Shape;11271;p29"/>
            <p:cNvSpPr/>
            <p:nvPr/>
          </p:nvSpPr>
          <p:spPr>
            <a:xfrm>
              <a:off x="620625" y="27468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0" y="25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2" name="Google Shape;11272;p29"/>
            <p:cNvSpPr/>
            <p:nvPr/>
          </p:nvSpPr>
          <p:spPr>
            <a:xfrm>
              <a:off x="896525" y="2767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26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3" name="Google Shape;11273;p29"/>
            <p:cNvSpPr/>
            <p:nvPr/>
          </p:nvSpPr>
          <p:spPr>
            <a:xfrm>
              <a:off x="1172675" y="27881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4" name="Google Shape;11274;p29"/>
            <p:cNvSpPr/>
            <p:nvPr/>
          </p:nvSpPr>
          <p:spPr>
            <a:xfrm>
              <a:off x="1448800" y="2808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9" y="2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5" name="Google Shape;11275;p29"/>
            <p:cNvSpPr/>
            <p:nvPr/>
          </p:nvSpPr>
          <p:spPr>
            <a:xfrm>
              <a:off x="1724950" y="28293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1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6" name="Google Shape;11276;p29"/>
            <p:cNvSpPr/>
            <p:nvPr/>
          </p:nvSpPr>
          <p:spPr>
            <a:xfrm>
              <a:off x="2000900" y="28499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7" name="Google Shape;11277;p29"/>
            <p:cNvSpPr/>
            <p:nvPr/>
          </p:nvSpPr>
          <p:spPr>
            <a:xfrm>
              <a:off x="2277025" y="2870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8" name="Google Shape;11278;p29"/>
            <p:cNvSpPr/>
            <p:nvPr/>
          </p:nvSpPr>
          <p:spPr>
            <a:xfrm>
              <a:off x="2553175" y="2891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9" name="Google Shape;11279;p29"/>
            <p:cNvSpPr/>
            <p:nvPr/>
          </p:nvSpPr>
          <p:spPr>
            <a:xfrm>
              <a:off x="2829125" y="29116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0" name="Google Shape;11280;p29"/>
            <p:cNvSpPr/>
            <p:nvPr/>
          </p:nvSpPr>
          <p:spPr>
            <a:xfrm>
              <a:off x="3105250" y="2932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1" name="Google Shape;11281;p29"/>
            <p:cNvSpPr/>
            <p:nvPr/>
          </p:nvSpPr>
          <p:spPr>
            <a:xfrm>
              <a:off x="3381400" y="29529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2" name="Google Shape;11282;p29"/>
            <p:cNvSpPr/>
            <p:nvPr/>
          </p:nvSpPr>
          <p:spPr>
            <a:xfrm>
              <a:off x="3657550" y="29734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3" name="Google Shape;11283;p29"/>
            <p:cNvSpPr/>
            <p:nvPr/>
          </p:nvSpPr>
          <p:spPr>
            <a:xfrm>
              <a:off x="3933475" y="29939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4" name="Google Shape;11284;p29"/>
            <p:cNvSpPr/>
            <p:nvPr/>
          </p:nvSpPr>
          <p:spPr>
            <a:xfrm>
              <a:off x="4209625" y="30147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5" name="Google Shape;11285;p29"/>
            <p:cNvSpPr/>
            <p:nvPr/>
          </p:nvSpPr>
          <p:spPr>
            <a:xfrm>
              <a:off x="4485775" y="30352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6" name="Google Shape;11286;p29"/>
            <p:cNvSpPr/>
            <p:nvPr/>
          </p:nvSpPr>
          <p:spPr>
            <a:xfrm>
              <a:off x="4761900" y="30557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7" name="Google Shape;11287;p29"/>
            <p:cNvSpPr/>
            <p:nvPr/>
          </p:nvSpPr>
          <p:spPr>
            <a:xfrm>
              <a:off x="5037850" y="30764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8" name="Google Shape;11288;p29"/>
            <p:cNvSpPr/>
            <p:nvPr/>
          </p:nvSpPr>
          <p:spPr>
            <a:xfrm>
              <a:off x="5313975" y="3096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9" name="Google Shape;11289;p29"/>
            <p:cNvSpPr/>
            <p:nvPr/>
          </p:nvSpPr>
          <p:spPr>
            <a:xfrm>
              <a:off x="5590125" y="3117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0" name="Google Shape;11290;p29"/>
            <p:cNvSpPr/>
            <p:nvPr/>
          </p:nvSpPr>
          <p:spPr>
            <a:xfrm>
              <a:off x="5866275" y="31382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2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1" name="Google Shape;11291;p29"/>
            <p:cNvSpPr/>
            <p:nvPr/>
          </p:nvSpPr>
          <p:spPr>
            <a:xfrm>
              <a:off x="6142200" y="3158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2" name="Google Shape;11292;p29"/>
            <p:cNvSpPr/>
            <p:nvPr/>
          </p:nvSpPr>
          <p:spPr>
            <a:xfrm>
              <a:off x="6418350" y="3179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3" name="Google Shape;11293;p29"/>
            <p:cNvSpPr/>
            <p:nvPr/>
          </p:nvSpPr>
          <p:spPr>
            <a:xfrm>
              <a:off x="6694500" y="320002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23" y="241"/>
                  </a:lnTo>
                  <a:lnTo>
                    <a:pt x="23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4" name="Google Shape;11294;p29"/>
            <p:cNvSpPr/>
            <p:nvPr/>
          </p:nvSpPr>
          <p:spPr>
            <a:xfrm>
              <a:off x="6970400" y="32205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5" name="Google Shape;11295;p29"/>
            <p:cNvSpPr/>
            <p:nvPr/>
          </p:nvSpPr>
          <p:spPr>
            <a:xfrm>
              <a:off x="361650" y="3005125"/>
              <a:ext cx="6832650" cy="515450"/>
            </a:xfrm>
            <a:custGeom>
              <a:avLst/>
              <a:gdLst/>
              <a:ahLst/>
              <a:cxnLst/>
              <a:rect l="l" t="t" r="r" b="b"/>
              <a:pathLst>
                <a:path w="273306" h="20618" extrusionOk="0">
                  <a:moveTo>
                    <a:pt x="19" y="1"/>
                  </a:moveTo>
                  <a:lnTo>
                    <a:pt x="1" y="234"/>
                  </a:lnTo>
                  <a:lnTo>
                    <a:pt x="9530" y="946"/>
                  </a:lnTo>
                  <a:lnTo>
                    <a:pt x="9546" y="715"/>
                  </a:lnTo>
                  <a:lnTo>
                    <a:pt x="19" y="1"/>
                  </a:lnTo>
                  <a:close/>
                  <a:moveTo>
                    <a:pt x="9779" y="731"/>
                  </a:moveTo>
                  <a:lnTo>
                    <a:pt x="9763" y="964"/>
                  </a:lnTo>
                  <a:lnTo>
                    <a:pt x="20575" y="1768"/>
                  </a:lnTo>
                  <a:lnTo>
                    <a:pt x="20591" y="1543"/>
                  </a:lnTo>
                  <a:lnTo>
                    <a:pt x="9779" y="731"/>
                  </a:lnTo>
                  <a:close/>
                  <a:moveTo>
                    <a:pt x="20824" y="1561"/>
                  </a:moveTo>
                  <a:lnTo>
                    <a:pt x="20808" y="1784"/>
                  </a:lnTo>
                  <a:lnTo>
                    <a:pt x="31621" y="2598"/>
                  </a:lnTo>
                  <a:lnTo>
                    <a:pt x="31637" y="2365"/>
                  </a:lnTo>
                  <a:lnTo>
                    <a:pt x="20824" y="1561"/>
                  </a:lnTo>
                  <a:close/>
                  <a:moveTo>
                    <a:pt x="31862" y="2381"/>
                  </a:moveTo>
                  <a:lnTo>
                    <a:pt x="31844" y="2614"/>
                  </a:lnTo>
                  <a:lnTo>
                    <a:pt x="42659" y="3418"/>
                  </a:lnTo>
                  <a:lnTo>
                    <a:pt x="42683" y="3185"/>
                  </a:lnTo>
                  <a:lnTo>
                    <a:pt x="31862" y="2381"/>
                  </a:lnTo>
                  <a:close/>
                  <a:moveTo>
                    <a:pt x="42908" y="3203"/>
                  </a:moveTo>
                  <a:lnTo>
                    <a:pt x="42890" y="3434"/>
                  </a:lnTo>
                  <a:lnTo>
                    <a:pt x="53704" y="4240"/>
                  </a:lnTo>
                  <a:lnTo>
                    <a:pt x="53720" y="4007"/>
                  </a:lnTo>
                  <a:lnTo>
                    <a:pt x="42908" y="3203"/>
                  </a:lnTo>
                  <a:close/>
                  <a:moveTo>
                    <a:pt x="53953" y="4031"/>
                  </a:moveTo>
                  <a:lnTo>
                    <a:pt x="53935" y="4256"/>
                  </a:lnTo>
                  <a:lnTo>
                    <a:pt x="64750" y="5060"/>
                  </a:lnTo>
                  <a:lnTo>
                    <a:pt x="64766" y="4837"/>
                  </a:lnTo>
                  <a:lnTo>
                    <a:pt x="53953" y="4031"/>
                  </a:lnTo>
                  <a:close/>
                  <a:moveTo>
                    <a:pt x="64999" y="4853"/>
                  </a:moveTo>
                  <a:lnTo>
                    <a:pt x="64981" y="5086"/>
                  </a:lnTo>
                  <a:lnTo>
                    <a:pt x="75796" y="5890"/>
                  </a:lnTo>
                  <a:lnTo>
                    <a:pt x="75812" y="5657"/>
                  </a:lnTo>
                  <a:lnTo>
                    <a:pt x="64999" y="4853"/>
                  </a:lnTo>
                  <a:close/>
                  <a:moveTo>
                    <a:pt x="76037" y="5673"/>
                  </a:moveTo>
                  <a:lnTo>
                    <a:pt x="76019" y="5906"/>
                  </a:lnTo>
                  <a:lnTo>
                    <a:pt x="86833" y="6710"/>
                  </a:lnTo>
                  <a:lnTo>
                    <a:pt x="86849" y="6479"/>
                  </a:lnTo>
                  <a:lnTo>
                    <a:pt x="76037" y="5673"/>
                  </a:lnTo>
                  <a:close/>
                  <a:moveTo>
                    <a:pt x="87082" y="6503"/>
                  </a:moveTo>
                  <a:lnTo>
                    <a:pt x="87064" y="6728"/>
                  </a:lnTo>
                  <a:lnTo>
                    <a:pt x="97879" y="7532"/>
                  </a:lnTo>
                  <a:lnTo>
                    <a:pt x="97895" y="7307"/>
                  </a:lnTo>
                  <a:lnTo>
                    <a:pt x="87082" y="6503"/>
                  </a:lnTo>
                  <a:close/>
                  <a:moveTo>
                    <a:pt x="98128" y="7325"/>
                  </a:moveTo>
                  <a:lnTo>
                    <a:pt x="98110" y="7556"/>
                  </a:lnTo>
                  <a:lnTo>
                    <a:pt x="108925" y="8360"/>
                  </a:lnTo>
                  <a:lnTo>
                    <a:pt x="108941" y="8129"/>
                  </a:lnTo>
                  <a:lnTo>
                    <a:pt x="98128" y="7325"/>
                  </a:lnTo>
                  <a:close/>
                  <a:moveTo>
                    <a:pt x="109174" y="8145"/>
                  </a:moveTo>
                  <a:lnTo>
                    <a:pt x="109156" y="8378"/>
                  </a:lnTo>
                  <a:lnTo>
                    <a:pt x="119970" y="9182"/>
                  </a:lnTo>
                  <a:lnTo>
                    <a:pt x="119986" y="8949"/>
                  </a:lnTo>
                  <a:lnTo>
                    <a:pt x="109174" y="8145"/>
                  </a:lnTo>
                  <a:close/>
                  <a:moveTo>
                    <a:pt x="120209" y="8967"/>
                  </a:moveTo>
                  <a:lnTo>
                    <a:pt x="120193" y="9198"/>
                  </a:lnTo>
                  <a:lnTo>
                    <a:pt x="131006" y="10002"/>
                  </a:lnTo>
                  <a:lnTo>
                    <a:pt x="131024" y="9779"/>
                  </a:lnTo>
                  <a:lnTo>
                    <a:pt x="120209" y="8967"/>
                  </a:lnTo>
                  <a:close/>
                  <a:moveTo>
                    <a:pt x="131255" y="9795"/>
                  </a:moveTo>
                  <a:lnTo>
                    <a:pt x="131239" y="10020"/>
                  </a:lnTo>
                  <a:lnTo>
                    <a:pt x="142052" y="10832"/>
                  </a:lnTo>
                  <a:lnTo>
                    <a:pt x="142070" y="10599"/>
                  </a:lnTo>
                  <a:lnTo>
                    <a:pt x="131255" y="9795"/>
                  </a:lnTo>
                  <a:close/>
                  <a:moveTo>
                    <a:pt x="142301" y="10617"/>
                  </a:moveTo>
                  <a:lnTo>
                    <a:pt x="142285" y="10848"/>
                  </a:lnTo>
                  <a:lnTo>
                    <a:pt x="153097" y="11654"/>
                  </a:lnTo>
                  <a:lnTo>
                    <a:pt x="153115" y="11421"/>
                  </a:lnTo>
                  <a:lnTo>
                    <a:pt x="142301" y="10617"/>
                  </a:lnTo>
                  <a:close/>
                  <a:moveTo>
                    <a:pt x="153346" y="11437"/>
                  </a:moveTo>
                  <a:lnTo>
                    <a:pt x="153322" y="11669"/>
                  </a:lnTo>
                  <a:lnTo>
                    <a:pt x="164143" y="12474"/>
                  </a:lnTo>
                  <a:lnTo>
                    <a:pt x="164161" y="12251"/>
                  </a:lnTo>
                  <a:lnTo>
                    <a:pt x="153346" y="11437"/>
                  </a:lnTo>
                  <a:close/>
                  <a:moveTo>
                    <a:pt x="164384" y="12267"/>
                  </a:moveTo>
                  <a:lnTo>
                    <a:pt x="164368" y="12489"/>
                  </a:lnTo>
                  <a:lnTo>
                    <a:pt x="175181" y="13303"/>
                  </a:lnTo>
                  <a:lnTo>
                    <a:pt x="175199" y="13071"/>
                  </a:lnTo>
                  <a:lnTo>
                    <a:pt x="164384" y="12267"/>
                  </a:lnTo>
                  <a:close/>
                  <a:moveTo>
                    <a:pt x="175430" y="13086"/>
                  </a:moveTo>
                  <a:lnTo>
                    <a:pt x="175414" y="13319"/>
                  </a:lnTo>
                  <a:lnTo>
                    <a:pt x="186226" y="14123"/>
                  </a:lnTo>
                  <a:lnTo>
                    <a:pt x="186244" y="13893"/>
                  </a:lnTo>
                  <a:lnTo>
                    <a:pt x="175430" y="13086"/>
                  </a:lnTo>
                  <a:close/>
                  <a:moveTo>
                    <a:pt x="186475" y="13908"/>
                  </a:moveTo>
                  <a:lnTo>
                    <a:pt x="186459" y="14141"/>
                  </a:lnTo>
                  <a:lnTo>
                    <a:pt x="197272" y="14945"/>
                  </a:lnTo>
                  <a:lnTo>
                    <a:pt x="197290" y="14720"/>
                  </a:lnTo>
                  <a:lnTo>
                    <a:pt x="186475" y="13908"/>
                  </a:lnTo>
                  <a:close/>
                  <a:moveTo>
                    <a:pt x="197513" y="14738"/>
                  </a:moveTo>
                  <a:lnTo>
                    <a:pt x="197497" y="14961"/>
                  </a:lnTo>
                  <a:lnTo>
                    <a:pt x="208310" y="15773"/>
                  </a:lnTo>
                  <a:lnTo>
                    <a:pt x="208336" y="15542"/>
                  </a:lnTo>
                  <a:lnTo>
                    <a:pt x="197513" y="14738"/>
                  </a:lnTo>
                  <a:close/>
                  <a:moveTo>
                    <a:pt x="208559" y="15558"/>
                  </a:moveTo>
                  <a:lnTo>
                    <a:pt x="208543" y="15791"/>
                  </a:lnTo>
                  <a:lnTo>
                    <a:pt x="219355" y="16595"/>
                  </a:lnTo>
                  <a:lnTo>
                    <a:pt x="219371" y="16362"/>
                  </a:lnTo>
                  <a:lnTo>
                    <a:pt x="208559" y="15558"/>
                  </a:lnTo>
                  <a:close/>
                  <a:moveTo>
                    <a:pt x="219604" y="16380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2"/>
                  </a:lnTo>
                  <a:lnTo>
                    <a:pt x="219604" y="16380"/>
                  </a:lnTo>
                  <a:close/>
                  <a:moveTo>
                    <a:pt x="230650" y="17208"/>
                  </a:moveTo>
                  <a:lnTo>
                    <a:pt x="230634" y="17433"/>
                  </a:lnTo>
                  <a:lnTo>
                    <a:pt x="241447" y="18245"/>
                  </a:lnTo>
                  <a:lnTo>
                    <a:pt x="241463" y="18012"/>
                  </a:lnTo>
                  <a:lnTo>
                    <a:pt x="230650" y="17208"/>
                  </a:lnTo>
                  <a:close/>
                  <a:moveTo>
                    <a:pt x="241688" y="18030"/>
                  </a:moveTo>
                  <a:lnTo>
                    <a:pt x="241672" y="18261"/>
                  </a:lnTo>
                  <a:lnTo>
                    <a:pt x="252484" y="19067"/>
                  </a:lnTo>
                  <a:lnTo>
                    <a:pt x="252500" y="18834"/>
                  </a:lnTo>
                  <a:lnTo>
                    <a:pt x="241688" y="18030"/>
                  </a:lnTo>
                  <a:close/>
                  <a:moveTo>
                    <a:pt x="252733" y="18850"/>
                  </a:moveTo>
                  <a:lnTo>
                    <a:pt x="252717" y="19083"/>
                  </a:lnTo>
                  <a:lnTo>
                    <a:pt x="263530" y="19887"/>
                  </a:lnTo>
                  <a:lnTo>
                    <a:pt x="263546" y="19664"/>
                  </a:lnTo>
                  <a:lnTo>
                    <a:pt x="252733" y="18850"/>
                  </a:lnTo>
                  <a:close/>
                  <a:moveTo>
                    <a:pt x="263779" y="19680"/>
                  </a:moveTo>
                  <a:lnTo>
                    <a:pt x="263763" y="19903"/>
                  </a:lnTo>
                  <a:lnTo>
                    <a:pt x="273290" y="20617"/>
                  </a:lnTo>
                  <a:lnTo>
                    <a:pt x="273306" y="20385"/>
                  </a:lnTo>
                  <a:lnTo>
                    <a:pt x="263779" y="196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6" name="Google Shape;11296;p29"/>
            <p:cNvSpPr/>
            <p:nvPr/>
          </p:nvSpPr>
          <p:spPr>
            <a:xfrm>
              <a:off x="599875" y="3023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7" name="Google Shape;11297;p29"/>
            <p:cNvSpPr/>
            <p:nvPr/>
          </p:nvSpPr>
          <p:spPr>
            <a:xfrm>
              <a:off x="876025" y="30437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8" name="Google Shape;11298;p29"/>
            <p:cNvSpPr/>
            <p:nvPr/>
          </p:nvSpPr>
          <p:spPr>
            <a:xfrm>
              <a:off x="1152175" y="306425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9" name="Google Shape;11299;p29"/>
            <p:cNvSpPr/>
            <p:nvPr/>
          </p:nvSpPr>
          <p:spPr>
            <a:xfrm>
              <a:off x="1428100" y="3084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0" name="Google Shape;11300;p29"/>
            <p:cNvSpPr/>
            <p:nvPr/>
          </p:nvSpPr>
          <p:spPr>
            <a:xfrm>
              <a:off x="1704250" y="31053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1" name="Google Shape;11301;p29"/>
            <p:cNvSpPr/>
            <p:nvPr/>
          </p:nvSpPr>
          <p:spPr>
            <a:xfrm>
              <a:off x="1980400" y="31260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2" name="Google Shape;11302;p29"/>
            <p:cNvSpPr/>
            <p:nvPr/>
          </p:nvSpPr>
          <p:spPr>
            <a:xfrm>
              <a:off x="2256525" y="31465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3" name="Google Shape;11303;p29"/>
            <p:cNvSpPr/>
            <p:nvPr/>
          </p:nvSpPr>
          <p:spPr>
            <a:xfrm>
              <a:off x="2532475" y="31671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4" name="Google Shape;11304;p29"/>
            <p:cNvSpPr/>
            <p:nvPr/>
          </p:nvSpPr>
          <p:spPr>
            <a:xfrm>
              <a:off x="2808625" y="3187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26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5" name="Google Shape;11305;p29"/>
            <p:cNvSpPr/>
            <p:nvPr/>
          </p:nvSpPr>
          <p:spPr>
            <a:xfrm>
              <a:off x="3084750" y="3208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6" name="Google Shape;11306;p29"/>
            <p:cNvSpPr/>
            <p:nvPr/>
          </p:nvSpPr>
          <p:spPr>
            <a:xfrm>
              <a:off x="3360900" y="322882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7" name="Google Shape;11307;p29"/>
            <p:cNvSpPr/>
            <p:nvPr/>
          </p:nvSpPr>
          <p:spPr>
            <a:xfrm>
              <a:off x="3636800" y="32495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8" name="Google Shape;11308;p29"/>
            <p:cNvSpPr/>
            <p:nvPr/>
          </p:nvSpPr>
          <p:spPr>
            <a:xfrm>
              <a:off x="3912925" y="3270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9" name="Google Shape;11309;p29"/>
            <p:cNvSpPr/>
            <p:nvPr/>
          </p:nvSpPr>
          <p:spPr>
            <a:xfrm>
              <a:off x="4189075" y="3290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0" name="Google Shape;11310;p29"/>
            <p:cNvSpPr/>
            <p:nvPr/>
          </p:nvSpPr>
          <p:spPr>
            <a:xfrm>
              <a:off x="4465225" y="33113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3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1" name="Google Shape;11311;p29"/>
            <p:cNvSpPr/>
            <p:nvPr/>
          </p:nvSpPr>
          <p:spPr>
            <a:xfrm>
              <a:off x="4741150" y="3331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2" name="Google Shape;11312;p29"/>
            <p:cNvSpPr/>
            <p:nvPr/>
          </p:nvSpPr>
          <p:spPr>
            <a:xfrm>
              <a:off x="5017300" y="335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3" name="Google Shape;11313;p29"/>
            <p:cNvSpPr/>
            <p:nvPr/>
          </p:nvSpPr>
          <p:spPr>
            <a:xfrm>
              <a:off x="5293450" y="33731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4" name="Google Shape;11314;p29"/>
            <p:cNvSpPr/>
            <p:nvPr/>
          </p:nvSpPr>
          <p:spPr>
            <a:xfrm>
              <a:off x="5569375" y="3393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5" name="Google Shape;11315;p29"/>
            <p:cNvSpPr/>
            <p:nvPr/>
          </p:nvSpPr>
          <p:spPr>
            <a:xfrm>
              <a:off x="5845525" y="3414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6" name="Google Shape;11316;p29"/>
            <p:cNvSpPr/>
            <p:nvPr/>
          </p:nvSpPr>
          <p:spPr>
            <a:xfrm>
              <a:off x="6121675" y="34349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7" name="Google Shape;11317;p29"/>
            <p:cNvSpPr/>
            <p:nvPr/>
          </p:nvSpPr>
          <p:spPr>
            <a:xfrm>
              <a:off x="6397800" y="3455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8" name="Google Shape;11318;p29"/>
            <p:cNvSpPr/>
            <p:nvPr/>
          </p:nvSpPr>
          <p:spPr>
            <a:xfrm>
              <a:off x="6673750" y="34759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9" name="Google Shape;11319;p29"/>
            <p:cNvSpPr/>
            <p:nvPr/>
          </p:nvSpPr>
          <p:spPr>
            <a:xfrm>
              <a:off x="6949900" y="3496725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0" name="Google Shape;11320;p29"/>
            <p:cNvSpPr/>
            <p:nvPr/>
          </p:nvSpPr>
          <p:spPr>
            <a:xfrm>
              <a:off x="341150" y="3281275"/>
              <a:ext cx="6832650" cy="515450"/>
            </a:xfrm>
            <a:custGeom>
              <a:avLst/>
              <a:gdLst/>
              <a:ahLst/>
              <a:cxnLst/>
              <a:rect l="l" t="t" r="r" b="b"/>
              <a:pathLst>
                <a:path w="273306" h="20618" extrusionOk="0">
                  <a:moveTo>
                    <a:pt x="17" y="1"/>
                  </a:moveTo>
                  <a:lnTo>
                    <a:pt x="1" y="233"/>
                  </a:lnTo>
                  <a:lnTo>
                    <a:pt x="9528" y="946"/>
                  </a:lnTo>
                  <a:lnTo>
                    <a:pt x="9546" y="715"/>
                  </a:lnTo>
                  <a:lnTo>
                    <a:pt x="17" y="1"/>
                  </a:lnTo>
                  <a:close/>
                  <a:moveTo>
                    <a:pt x="9777" y="731"/>
                  </a:moveTo>
                  <a:lnTo>
                    <a:pt x="9761" y="964"/>
                  </a:lnTo>
                  <a:lnTo>
                    <a:pt x="20573" y="1768"/>
                  </a:lnTo>
                  <a:lnTo>
                    <a:pt x="20591" y="1535"/>
                  </a:lnTo>
                  <a:lnTo>
                    <a:pt x="9777" y="731"/>
                  </a:lnTo>
                  <a:close/>
                  <a:moveTo>
                    <a:pt x="20814" y="1553"/>
                  </a:moveTo>
                  <a:lnTo>
                    <a:pt x="20798" y="1784"/>
                  </a:lnTo>
                  <a:lnTo>
                    <a:pt x="31611" y="2588"/>
                  </a:lnTo>
                  <a:lnTo>
                    <a:pt x="31637" y="2365"/>
                  </a:lnTo>
                  <a:lnTo>
                    <a:pt x="20814" y="1553"/>
                  </a:lnTo>
                  <a:close/>
                  <a:moveTo>
                    <a:pt x="31860" y="2381"/>
                  </a:moveTo>
                  <a:lnTo>
                    <a:pt x="31844" y="2606"/>
                  </a:lnTo>
                  <a:lnTo>
                    <a:pt x="42657" y="3418"/>
                  </a:lnTo>
                  <a:lnTo>
                    <a:pt x="42675" y="3185"/>
                  </a:lnTo>
                  <a:lnTo>
                    <a:pt x="31860" y="2381"/>
                  </a:lnTo>
                  <a:close/>
                  <a:moveTo>
                    <a:pt x="42906" y="3203"/>
                  </a:moveTo>
                  <a:lnTo>
                    <a:pt x="42890" y="3434"/>
                  </a:lnTo>
                  <a:lnTo>
                    <a:pt x="53702" y="4240"/>
                  </a:lnTo>
                  <a:lnTo>
                    <a:pt x="53720" y="4007"/>
                  </a:lnTo>
                  <a:lnTo>
                    <a:pt x="42906" y="3203"/>
                  </a:lnTo>
                  <a:close/>
                  <a:moveTo>
                    <a:pt x="53951" y="4023"/>
                  </a:moveTo>
                  <a:lnTo>
                    <a:pt x="53935" y="4256"/>
                  </a:lnTo>
                  <a:lnTo>
                    <a:pt x="64748" y="5060"/>
                  </a:lnTo>
                  <a:lnTo>
                    <a:pt x="64766" y="4837"/>
                  </a:lnTo>
                  <a:lnTo>
                    <a:pt x="53951" y="4023"/>
                  </a:lnTo>
                  <a:close/>
                  <a:moveTo>
                    <a:pt x="64989" y="4853"/>
                  </a:moveTo>
                  <a:lnTo>
                    <a:pt x="64973" y="5076"/>
                  </a:lnTo>
                  <a:lnTo>
                    <a:pt x="75786" y="5890"/>
                  </a:lnTo>
                  <a:lnTo>
                    <a:pt x="75802" y="5657"/>
                  </a:lnTo>
                  <a:lnTo>
                    <a:pt x="64989" y="4853"/>
                  </a:lnTo>
                  <a:close/>
                  <a:moveTo>
                    <a:pt x="76035" y="5673"/>
                  </a:moveTo>
                  <a:lnTo>
                    <a:pt x="76019" y="5905"/>
                  </a:lnTo>
                  <a:lnTo>
                    <a:pt x="86831" y="6710"/>
                  </a:lnTo>
                  <a:lnTo>
                    <a:pt x="86847" y="6479"/>
                  </a:lnTo>
                  <a:lnTo>
                    <a:pt x="76035" y="5673"/>
                  </a:lnTo>
                  <a:close/>
                  <a:moveTo>
                    <a:pt x="87080" y="6495"/>
                  </a:moveTo>
                  <a:lnTo>
                    <a:pt x="87064" y="6727"/>
                  </a:lnTo>
                  <a:lnTo>
                    <a:pt x="97877" y="7531"/>
                  </a:lnTo>
                  <a:lnTo>
                    <a:pt x="97893" y="7307"/>
                  </a:lnTo>
                  <a:lnTo>
                    <a:pt x="87080" y="6495"/>
                  </a:lnTo>
                  <a:close/>
                  <a:moveTo>
                    <a:pt x="98126" y="7324"/>
                  </a:moveTo>
                  <a:lnTo>
                    <a:pt x="98102" y="7547"/>
                  </a:lnTo>
                  <a:lnTo>
                    <a:pt x="108923" y="8359"/>
                  </a:lnTo>
                  <a:lnTo>
                    <a:pt x="108939" y="8129"/>
                  </a:lnTo>
                  <a:lnTo>
                    <a:pt x="98126" y="7324"/>
                  </a:lnTo>
                  <a:close/>
                  <a:moveTo>
                    <a:pt x="109164" y="8144"/>
                  </a:moveTo>
                  <a:lnTo>
                    <a:pt x="109148" y="8377"/>
                  </a:lnTo>
                  <a:lnTo>
                    <a:pt x="119960" y="9181"/>
                  </a:lnTo>
                  <a:lnTo>
                    <a:pt x="119976" y="8948"/>
                  </a:lnTo>
                  <a:lnTo>
                    <a:pt x="109164" y="8144"/>
                  </a:lnTo>
                  <a:close/>
                  <a:moveTo>
                    <a:pt x="120209" y="8966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2" y="9770"/>
                  </a:lnTo>
                  <a:lnTo>
                    <a:pt x="120209" y="8966"/>
                  </a:lnTo>
                  <a:close/>
                  <a:moveTo>
                    <a:pt x="131255" y="9794"/>
                  </a:moveTo>
                  <a:lnTo>
                    <a:pt x="131239" y="10019"/>
                  </a:lnTo>
                  <a:lnTo>
                    <a:pt x="142052" y="10823"/>
                  </a:lnTo>
                  <a:lnTo>
                    <a:pt x="142068" y="10598"/>
                  </a:lnTo>
                  <a:lnTo>
                    <a:pt x="131255" y="9794"/>
                  </a:lnTo>
                  <a:close/>
                  <a:moveTo>
                    <a:pt x="142293" y="10616"/>
                  </a:moveTo>
                  <a:lnTo>
                    <a:pt x="142275" y="10847"/>
                  </a:lnTo>
                  <a:lnTo>
                    <a:pt x="153097" y="11653"/>
                  </a:lnTo>
                  <a:lnTo>
                    <a:pt x="153113" y="11420"/>
                  </a:lnTo>
                  <a:lnTo>
                    <a:pt x="142293" y="10616"/>
                  </a:lnTo>
                  <a:close/>
                  <a:moveTo>
                    <a:pt x="153338" y="11436"/>
                  </a:moveTo>
                  <a:lnTo>
                    <a:pt x="153320" y="11669"/>
                  </a:lnTo>
                  <a:lnTo>
                    <a:pt x="164135" y="12473"/>
                  </a:lnTo>
                  <a:lnTo>
                    <a:pt x="164151" y="12240"/>
                  </a:lnTo>
                  <a:lnTo>
                    <a:pt x="153338" y="11436"/>
                  </a:lnTo>
                  <a:close/>
                  <a:moveTo>
                    <a:pt x="164384" y="12266"/>
                  </a:moveTo>
                  <a:lnTo>
                    <a:pt x="164366" y="12489"/>
                  </a:lnTo>
                  <a:lnTo>
                    <a:pt x="175181" y="13295"/>
                  </a:lnTo>
                  <a:lnTo>
                    <a:pt x="175197" y="13070"/>
                  </a:lnTo>
                  <a:lnTo>
                    <a:pt x="164384" y="12266"/>
                  </a:lnTo>
                  <a:close/>
                  <a:moveTo>
                    <a:pt x="175430" y="13086"/>
                  </a:moveTo>
                  <a:lnTo>
                    <a:pt x="175412" y="13319"/>
                  </a:lnTo>
                  <a:lnTo>
                    <a:pt x="186226" y="14123"/>
                  </a:lnTo>
                  <a:lnTo>
                    <a:pt x="186242" y="13892"/>
                  </a:lnTo>
                  <a:lnTo>
                    <a:pt x="175430" y="13086"/>
                  </a:lnTo>
                  <a:close/>
                  <a:moveTo>
                    <a:pt x="186467" y="13908"/>
                  </a:moveTo>
                  <a:lnTo>
                    <a:pt x="186449" y="14141"/>
                  </a:lnTo>
                  <a:lnTo>
                    <a:pt x="197264" y="14945"/>
                  </a:lnTo>
                  <a:lnTo>
                    <a:pt x="197288" y="14712"/>
                  </a:lnTo>
                  <a:lnTo>
                    <a:pt x="186467" y="13908"/>
                  </a:lnTo>
                  <a:close/>
                  <a:moveTo>
                    <a:pt x="197513" y="14738"/>
                  </a:moveTo>
                  <a:lnTo>
                    <a:pt x="197495" y="14961"/>
                  </a:lnTo>
                  <a:lnTo>
                    <a:pt x="208310" y="15765"/>
                  </a:lnTo>
                  <a:lnTo>
                    <a:pt x="208326" y="15542"/>
                  </a:lnTo>
                  <a:lnTo>
                    <a:pt x="197513" y="14738"/>
                  </a:lnTo>
                  <a:close/>
                  <a:moveTo>
                    <a:pt x="208559" y="15558"/>
                  </a:moveTo>
                  <a:lnTo>
                    <a:pt x="208541" y="15783"/>
                  </a:lnTo>
                  <a:lnTo>
                    <a:pt x="219355" y="16595"/>
                  </a:lnTo>
                  <a:lnTo>
                    <a:pt x="219371" y="16362"/>
                  </a:lnTo>
                  <a:lnTo>
                    <a:pt x="208559" y="15558"/>
                  </a:lnTo>
                  <a:close/>
                  <a:moveTo>
                    <a:pt x="219604" y="16380"/>
                  </a:moveTo>
                  <a:lnTo>
                    <a:pt x="219586" y="16611"/>
                  </a:lnTo>
                  <a:lnTo>
                    <a:pt x="230401" y="17415"/>
                  </a:lnTo>
                  <a:lnTo>
                    <a:pt x="230417" y="17184"/>
                  </a:lnTo>
                  <a:lnTo>
                    <a:pt x="219604" y="16380"/>
                  </a:lnTo>
                  <a:close/>
                  <a:moveTo>
                    <a:pt x="230640" y="17200"/>
                  </a:moveTo>
                  <a:lnTo>
                    <a:pt x="230624" y="17433"/>
                  </a:lnTo>
                  <a:lnTo>
                    <a:pt x="241437" y="18237"/>
                  </a:lnTo>
                  <a:lnTo>
                    <a:pt x="241455" y="18012"/>
                  </a:lnTo>
                  <a:lnTo>
                    <a:pt x="230640" y="17200"/>
                  </a:lnTo>
                  <a:close/>
                  <a:moveTo>
                    <a:pt x="241686" y="18030"/>
                  </a:moveTo>
                  <a:lnTo>
                    <a:pt x="241670" y="18253"/>
                  </a:lnTo>
                  <a:lnTo>
                    <a:pt x="252482" y="19067"/>
                  </a:lnTo>
                  <a:lnTo>
                    <a:pt x="252500" y="18834"/>
                  </a:lnTo>
                  <a:lnTo>
                    <a:pt x="241686" y="18030"/>
                  </a:lnTo>
                  <a:close/>
                  <a:moveTo>
                    <a:pt x="252731" y="18850"/>
                  </a:moveTo>
                  <a:lnTo>
                    <a:pt x="252715" y="19083"/>
                  </a:lnTo>
                  <a:lnTo>
                    <a:pt x="263528" y="1988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77" y="19672"/>
                  </a:moveTo>
                  <a:lnTo>
                    <a:pt x="263753" y="19903"/>
                  </a:lnTo>
                  <a:lnTo>
                    <a:pt x="273290" y="20617"/>
                  </a:lnTo>
                  <a:lnTo>
                    <a:pt x="273306" y="20384"/>
                  </a:lnTo>
                  <a:lnTo>
                    <a:pt x="263777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1" name="Google Shape;11321;p29"/>
            <p:cNvSpPr/>
            <p:nvPr/>
          </p:nvSpPr>
          <p:spPr>
            <a:xfrm>
              <a:off x="579325" y="32991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2" name="Google Shape;11322;p29"/>
            <p:cNvSpPr/>
            <p:nvPr/>
          </p:nvSpPr>
          <p:spPr>
            <a:xfrm>
              <a:off x="855475" y="3319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3" name="Google Shape;11323;p29"/>
            <p:cNvSpPr/>
            <p:nvPr/>
          </p:nvSpPr>
          <p:spPr>
            <a:xfrm>
              <a:off x="1131425" y="33403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6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4" name="Google Shape;11324;p29"/>
            <p:cNvSpPr/>
            <p:nvPr/>
          </p:nvSpPr>
          <p:spPr>
            <a:xfrm>
              <a:off x="1407550" y="3360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5" name="Google Shape;11325;p29"/>
            <p:cNvSpPr/>
            <p:nvPr/>
          </p:nvSpPr>
          <p:spPr>
            <a:xfrm>
              <a:off x="1683700" y="3381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6" name="Google Shape;11326;p29"/>
            <p:cNvSpPr/>
            <p:nvPr/>
          </p:nvSpPr>
          <p:spPr>
            <a:xfrm>
              <a:off x="1959850" y="34021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4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7" name="Google Shape;11327;p29"/>
            <p:cNvSpPr/>
            <p:nvPr/>
          </p:nvSpPr>
          <p:spPr>
            <a:xfrm>
              <a:off x="2235775" y="3422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8" name="Google Shape;11328;p29"/>
            <p:cNvSpPr/>
            <p:nvPr/>
          </p:nvSpPr>
          <p:spPr>
            <a:xfrm>
              <a:off x="2511925" y="3443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9" name="Google Shape;11329;p29"/>
            <p:cNvSpPr/>
            <p:nvPr/>
          </p:nvSpPr>
          <p:spPr>
            <a:xfrm>
              <a:off x="2788075" y="34639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9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0" name="Google Shape;11330;p29"/>
            <p:cNvSpPr/>
            <p:nvPr/>
          </p:nvSpPr>
          <p:spPr>
            <a:xfrm>
              <a:off x="3064200" y="34844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1" name="Google Shape;11331;p29"/>
            <p:cNvSpPr/>
            <p:nvPr/>
          </p:nvSpPr>
          <p:spPr>
            <a:xfrm>
              <a:off x="3340150" y="3504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2" name="Google Shape;11332;p29"/>
            <p:cNvSpPr/>
            <p:nvPr/>
          </p:nvSpPr>
          <p:spPr>
            <a:xfrm>
              <a:off x="3616300" y="3525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3" name="Google Shape;11333;p29"/>
            <p:cNvSpPr/>
            <p:nvPr/>
          </p:nvSpPr>
          <p:spPr>
            <a:xfrm>
              <a:off x="3892425" y="35462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9"/>
                  </a:lnTo>
                  <a:lnTo>
                    <a:pt x="242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4" name="Google Shape;11334;p29"/>
            <p:cNvSpPr/>
            <p:nvPr/>
          </p:nvSpPr>
          <p:spPr>
            <a:xfrm>
              <a:off x="4168575" y="35667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5" name="Google Shape;11335;p29"/>
            <p:cNvSpPr/>
            <p:nvPr/>
          </p:nvSpPr>
          <p:spPr>
            <a:xfrm>
              <a:off x="4444525" y="35872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6" name="Google Shape;11336;p29"/>
            <p:cNvSpPr/>
            <p:nvPr/>
          </p:nvSpPr>
          <p:spPr>
            <a:xfrm>
              <a:off x="4720650" y="36080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7" name="Google Shape;11337;p29"/>
            <p:cNvSpPr/>
            <p:nvPr/>
          </p:nvSpPr>
          <p:spPr>
            <a:xfrm>
              <a:off x="4996800" y="36285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8" name="Google Shape;11338;p29"/>
            <p:cNvSpPr/>
            <p:nvPr/>
          </p:nvSpPr>
          <p:spPr>
            <a:xfrm>
              <a:off x="5272750" y="36490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24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9" name="Google Shape;11339;p29"/>
            <p:cNvSpPr/>
            <p:nvPr/>
          </p:nvSpPr>
          <p:spPr>
            <a:xfrm>
              <a:off x="5548875" y="36698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2" y="241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0" name="Google Shape;11340;p29"/>
            <p:cNvSpPr/>
            <p:nvPr/>
          </p:nvSpPr>
          <p:spPr>
            <a:xfrm>
              <a:off x="5825025" y="3690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1" name="Google Shape;11341;p29"/>
            <p:cNvSpPr/>
            <p:nvPr/>
          </p:nvSpPr>
          <p:spPr>
            <a:xfrm>
              <a:off x="6101175" y="3710850"/>
              <a:ext cx="5975" cy="6250"/>
            </a:xfrm>
            <a:custGeom>
              <a:avLst/>
              <a:gdLst/>
              <a:ahLst/>
              <a:cxnLst/>
              <a:rect l="l" t="t" r="r" b="b"/>
              <a:pathLst>
                <a:path w="23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3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2" name="Google Shape;11342;p29"/>
            <p:cNvSpPr/>
            <p:nvPr/>
          </p:nvSpPr>
          <p:spPr>
            <a:xfrm>
              <a:off x="6377050" y="3731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3" name="Google Shape;11343;p29"/>
            <p:cNvSpPr/>
            <p:nvPr/>
          </p:nvSpPr>
          <p:spPr>
            <a:xfrm>
              <a:off x="6653200" y="3752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4" name="Google Shape;11344;p29"/>
            <p:cNvSpPr/>
            <p:nvPr/>
          </p:nvSpPr>
          <p:spPr>
            <a:xfrm>
              <a:off x="6929350" y="37726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5" name="Google Shape;11345;p29"/>
            <p:cNvSpPr/>
            <p:nvPr/>
          </p:nvSpPr>
          <p:spPr>
            <a:xfrm>
              <a:off x="320400" y="3557425"/>
              <a:ext cx="6832850" cy="515425"/>
            </a:xfrm>
            <a:custGeom>
              <a:avLst/>
              <a:gdLst/>
              <a:ahLst/>
              <a:cxnLst/>
              <a:rect l="l" t="t" r="r" b="b"/>
              <a:pathLst>
                <a:path w="273314" h="20617" extrusionOk="0">
                  <a:moveTo>
                    <a:pt x="19" y="0"/>
                  </a:moveTo>
                  <a:lnTo>
                    <a:pt x="1" y="233"/>
                  </a:lnTo>
                  <a:lnTo>
                    <a:pt x="9538" y="938"/>
                  </a:lnTo>
                  <a:lnTo>
                    <a:pt x="9554" y="715"/>
                  </a:lnTo>
                  <a:lnTo>
                    <a:pt x="19" y="0"/>
                  </a:lnTo>
                  <a:close/>
                  <a:moveTo>
                    <a:pt x="9779" y="731"/>
                  </a:moveTo>
                  <a:lnTo>
                    <a:pt x="9761" y="955"/>
                  </a:lnTo>
                  <a:lnTo>
                    <a:pt x="20576" y="1767"/>
                  </a:lnTo>
                  <a:lnTo>
                    <a:pt x="20591" y="1535"/>
                  </a:lnTo>
                  <a:lnTo>
                    <a:pt x="9779" y="731"/>
                  </a:lnTo>
                  <a:close/>
                  <a:moveTo>
                    <a:pt x="20824" y="1553"/>
                  </a:moveTo>
                  <a:lnTo>
                    <a:pt x="20806" y="1783"/>
                  </a:lnTo>
                  <a:lnTo>
                    <a:pt x="31621" y="2587"/>
                  </a:lnTo>
                  <a:lnTo>
                    <a:pt x="31637" y="2357"/>
                  </a:lnTo>
                  <a:lnTo>
                    <a:pt x="20824" y="1553"/>
                  </a:lnTo>
                  <a:close/>
                  <a:moveTo>
                    <a:pt x="31870" y="2372"/>
                  </a:moveTo>
                  <a:lnTo>
                    <a:pt x="31852" y="2605"/>
                  </a:lnTo>
                  <a:lnTo>
                    <a:pt x="42667" y="3409"/>
                  </a:lnTo>
                  <a:lnTo>
                    <a:pt x="42683" y="3184"/>
                  </a:lnTo>
                  <a:lnTo>
                    <a:pt x="31870" y="2372"/>
                  </a:lnTo>
                  <a:close/>
                  <a:moveTo>
                    <a:pt x="42916" y="3202"/>
                  </a:moveTo>
                  <a:lnTo>
                    <a:pt x="42898" y="3425"/>
                  </a:lnTo>
                  <a:lnTo>
                    <a:pt x="53713" y="4239"/>
                  </a:lnTo>
                  <a:lnTo>
                    <a:pt x="53728" y="4006"/>
                  </a:lnTo>
                  <a:lnTo>
                    <a:pt x="42916" y="3202"/>
                  </a:lnTo>
                  <a:close/>
                  <a:moveTo>
                    <a:pt x="53953" y="4022"/>
                  </a:moveTo>
                  <a:lnTo>
                    <a:pt x="53935" y="4255"/>
                  </a:lnTo>
                  <a:lnTo>
                    <a:pt x="64750" y="5059"/>
                  </a:lnTo>
                  <a:lnTo>
                    <a:pt x="64766" y="4826"/>
                  </a:lnTo>
                  <a:lnTo>
                    <a:pt x="53953" y="4022"/>
                  </a:lnTo>
                  <a:close/>
                  <a:moveTo>
                    <a:pt x="64999" y="4844"/>
                  </a:moveTo>
                  <a:lnTo>
                    <a:pt x="64981" y="5075"/>
                  </a:lnTo>
                  <a:lnTo>
                    <a:pt x="75796" y="5881"/>
                  </a:lnTo>
                  <a:lnTo>
                    <a:pt x="75812" y="5656"/>
                  </a:lnTo>
                  <a:lnTo>
                    <a:pt x="64999" y="4844"/>
                  </a:lnTo>
                  <a:close/>
                  <a:moveTo>
                    <a:pt x="76045" y="5672"/>
                  </a:moveTo>
                  <a:lnTo>
                    <a:pt x="76027" y="5897"/>
                  </a:lnTo>
                  <a:lnTo>
                    <a:pt x="86842" y="6709"/>
                  </a:lnTo>
                  <a:lnTo>
                    <a:pt x="86857" y="6478"/>
                  </a:lnTo>
                  <a:lnTo>
                    <a:pt x="76045" y="5672"/>
                  </a:lnTo>
                  <a:close/>
                  <a:moveTo>
                    <a:pt x="87090" y="6494"/>
                  </a:moveTo>
                  <a:lnTo>
                    <a:pt x="87064" y="6727"/>
                  </a:lnTo>
                  <a:lnTo>
                    <a:pt x="97887" y="7531"/>
                  </a:lnTo>
                  <a:lnTo>
                    <a:pt x="97903" y="7298"/>
                  </a:lnTo>
                  <a:lnTo>
                    <a:pt x="87090" y="6494"/>
                  </a:lnTo>
                  <a:close/>
                  <a:moveTo>
                    <a:pt x="98126" y="7314"/>
                  </a:moveTo>
                  <a:lnTo>
                    <a:pt x="98110" y="7547"/>
                  </a:lnTo>
                  <a:lnTo>
                    <a:pt x="108923" y="8351"/>
                  </a:lnTo>
                  <a:lnTo>
                    <a:pt x="108941" y="8128"/>
                  </a:lnTo>
                  <a:lnTo>
                    <a:pt x="98126" y="7314"/>
                  </a:lnTo>
                  <a:close/>
                  <a:moveTo>
                    <a:pt x="109172" y="8144"/>
                  </a:moveTo>
                  <a:lnTo>
                    <a:pt x="109156" y="8369"/>
                  </a:lnTo>
                  <a:lnTo>
                    <a:pt x="119969" y="9181"/>
                  </a:lnTo>
                  <a:lnTo>
                    <a:pt x="119986" y="8948"/>
                  </a:lnTo>
                  <a:lnTo>
                    <a:pt x="109172" y="8144"/>
                  </a:lnTo>
                  <a:close/>
                  <a:moveTo>
                    <a:pt x="120217" y="8966"/>
                  </a:moveTo>
                  <a:lnTo>
                    <a:pt x="120201" y="9197"/>
                  </a:lnTo>
                  <a:lnTo>
                    <a:pt x="131014" y="10001"/>
                  </a:lnTo>
                  <a:lnTo>
                    <a:pt x="131032" y="9770"/>
                  </a:lnTo>
                  <a:lnTo>
                    <a:pt x="120217" y="8966"/>
                  </a:lnTo>
                  <a:close/>
                  <a:moveTo>
                    <a:pt x="131255" y="9786"/>
                  </a:moveTo>
                  <a:lnTo>
                    <a:pt x="131239" y="10019"/>
                  </a:lnTo>
                  <a:lnTo>
                    <a:pt x="142052" y="10823"/>
                  </a:lnTo>
                  <a:lnTo>
                    <a:pt x="142078" y="10598"/>
                  </a:lnTo>
                  <a:lnTo>
                    <a:pt x="131255" y="9786"/>
                  </a:lnTo>
                  <a:close/>
                  <a:moveTo>
                    <a:pt x="142301" y="10616"/>
                  </a:moveTo>
                  <a:lnTo>
                    <a:pt x="142285" y="10839"/>
                  </a:lnTo>
                  <a:lnTo>
                    <a:pt x="153098" y="11653"/>
                  </a:lnTo>
                  <a:lnTo>
                    <a:pt x="153115" y="11420"/>
                  </a:lnTo>
                  <a:lnTo>
                    <a:pt x="142301" y="10616"/>
                  </a:lnTo>
                  <a:close/>
                  <a:moveTo>
                    <a:pt x="153346" y="11436"/>
                  </a:moveTo>
                  <a:lnTo>
                    <a:pt x="153330" y="11669"/>
                  </a:lnTo>
                  <a:lnTo>
                    <a:pt x="164143" y="12473"/>
                  </a:lnTo>
                  <a:lnTo>
                    <a:pt x="164161" y="12240"/>
                  </a:lnTo>
                  <a:lnTo>
                    <a:pt x="153346" y="11436"/>
                  </a:lnTo>
                  <a:close/>
                  <a:moveTo>
                    <a:pt x="164392" y="12258"/>
                  </a:moveTo>
                  <a:lnTo>
                    <a:pt x="164376" y="12489"/>
                  </a:lnTo>
                  <a:lnTo>
                    <a:pt x="175189" y="13295"/>
                  </a:lnTo>
                  <a:lnTo>
                    <a:pt x="175207" y="13070"/>
                  </a:lnTo>
                  <a:lnTo>
                    <a:pt x="164392" y="12258"/>
                  </a:lnTo>
                  <a:close/>
                  <a:moveTo>
                    <a:pt x="175430" y="13086"/>
                  </a:moveTo>
                  <a:lnTo>
                    <a:pt x="175414" y="13311"/>
                  </a:lnTo>
                  <a:lnTo>
                    <a:pt x="186227" y="14123"/>
                  </a:lnTo>
                  <a:lnTo>
                    <a:pt x="186242" y="13892"/>
                  </a:lnTo>
                  <a:lnTo>
                    <a:pt x="175430" y="13086"/>
                  </a:lnTo>
                  <a:close/>
                  <a:moveTo>
                    <a:pt x="186475" y="13908"/>
                  </a:moveTo>
                  <a:lnTo>
                    <a:pt x="186459" y="14141"/>
                  </a:lnTo>
                  <a:lnTo>
                    <a:pt x="197272" y="14945"/>
                  </a:lnTo>
                  <a:lnTo>
                    <a:pt x="197288" y="14712"/>
                  </a:lnTo>
                  <a:lnTo>
                    <a:pt x="186475" y="13908"/>
                  </a:lnTo>
                  <a:close/>
                  <a:moveTo>
                    <a:pt x="197521" y="14728"/>
                  </a:moveTo>
                  <a:lnTo>
                    <a:pt x="197505" y="14960"/>
                  </a:lnTo>
                  <a:lnTo>
                    <a:pt x="208318" y="15765"/>
                  </a:lnTo>
                  <a:lnTo>
                    <a:pt x="208334" y="15542"/>
                  </a:lnTo>
                  <a:lnTo>
                    <a:pt x="197521" y="14728"/>
                  </a:lnTo>
                  <a:close/>
                  <a:moveTo>
                    <a:pt x="208567" y="15558"/>
                  </a:moveTo>
                  <a:lnTo>
                    <a:pt x="208543" y="15782"/>
                  </a:lnTo>
                  <a:lnTo>
                    <a:pt x="219363" y="16586"/>
                  </a:lnTo>
                  <a:lnTo>
                    <a:pt x="219379" y="16362"/>
                  </a:lnTo>
                  <a:lnTo>
                    <a:pt x="208567" y="15558"/>
                  </a:lnTo>
                  <a:close/>
                  <a:moveTo>
                    <a:pt x="219604" y="16379"/>
                  </a:moveTo>
                  <a:lnTo>
                    <a:pt x="219588" y="16610"/>
                  </a:lnTo>
                  <a:lnTo>
                    <a:pt x="230401" y="17414"/>
                  </a:lnTo>
                  <a:lnTo>
                    <a:pt x="230417" y="17184"/>
                  </a:lnTo>
                  <a:lnTo>
                    <a:pt x="219604" y="16379"/>
                  </a:lnTo>
                  <a:close/>
                  <a:moveTo>
                    <a:pt x="230650" y="17199"/>
                  </a:moveTo>
                  <a:lnTo>
                    <a:pt x="230634" y="17432"/>
                  </a:lnTo>
                  <a:lnTo>
                    <a:pt x="241447" y="18236"/>
                  </a:lnTo>
                  <a:lnTo>
                    <a:pt x="241463" y="18004"/>
                  </a:lnTo>
                  <a:lnTo>
                    <a:pt x="230650" y="17199"/>
                  </a:lnTo>
                  <a:close/>
                  <a:moveTo>
                    <a:pt x="241696" y="18029"/>
                  </a:moveTo>
                  <a:lnTo>
                    <a:pt x="241680" y="18252"/>
                  </a:lnTo>
                  <a:lnTo>
                    <a:pt x="252492" y="19056"/>
                  </a:lnTo>
                  <a:lnTo>
                    <a:pt x="252508" y="18833"/>
                  </a:lnTo>
                  <a:lnTo>
                    <a:pt x="241696" y="18029"/>
                  </a:lnTo>
                  <a:close/>
                  <a:moveTo>
                    <a:pt x="252741" y="18849"/>
                  </a:moveTo>
                  <a:lnTo>
                    <a:pt x="252715" y="19082"/>
                  </a:lnTo>
                  <a:lnTo>
                    <a:pt x="263530" y="19886"/>
                  </a:lnTo>
                  <a:lnTo>
                    <a:pt x="263554" y="19653"/>
                  </a:lnTo>
                  <a:lnTo>
                    <a:pt x="252741" y="18849"/>
                  </a:lnTo>
                  <a:close/>
                  <a:moveTo>
                    <a:pt x="263779" y="19671"/>
                  </a:moveTo>
                  <a:lnTo>
                    <a:pt x="263761" y="19902"/>
                  </a:lnTo>
                  <a:lnTo>
                    <a:pt x="273298" y="20617"/>
                  </a:lnTo>
                  <a:lnTo>
                    <a:pt x="273314" y="20384"/>
                  </a:lnTo>
                  <a:lnTo>
                    <a:pt x="263779" y="196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6" name="Google Shape;11346;p29"/>
            <p:cNvSpPr/>
            <p:nvPr/>
          </p:nvSpPr>
          <p:spPr>
            <a:xfrm>
              <a:off x="558825" y="357527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7" name="Google Shape;11347;p29"/>
            <p:cNvSpPr/>
            <p:nvPr/>
          </p:nvSpPr>
          <p:spPr>
            <a:xfrm>
              <a:off x="834775" y="3595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8" name="Google Shape;11348;p29"/>
            <p:cNvSpPr/>
            <p:nvPr/>
          </p:nvSpPr>
          <p:spPr>
            <a:xfrm>
              <a:off x="1110925" y="36163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9" name="Google Shape;11349;p29"/>
            <p:cNvSpPr/>
            <p:nvPr/>
          </p:nvSpPr>
          <p:spPr>
            <a:xfrm>
              <a:off x="1387050" y="36370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0" name="Google Shape;11350;p29"/>
            <p:cNvSpPr/>
            <p:nvPr/>
          </p:nvSpPr>
          <p:spPr>
            <a:xfrm>
              <a:off x="1663200" y="36575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1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1" name="Google Shape;11351;p29"/>
            <p:cNvSpPr/>
            <p:nvPr/>
          </p:nvSpPr>
          <p:spPr>
            <a:xfrm>
              <a:off x="1939150" y="36780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2" name="Google Shape;11352;p29"/>
            <p:cNvSpPr/>
            <p:nvPr/>
          </p:nvSpPr>
          <p:spPr>
            <a:xfrm>
              <a:off x="2215275" y="36988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3" name="Google Shape;11353;p29"/>
            <p:cNvSpPr/>
            <p:nvPr/>
          </p:nvSpPr>
          <p:spPr>
            <a:xfrm>
              <a:off x="2491425" y="37193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1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4" name="Google Shape;11354;p29"/>
            <p:cNvSpPr/>
            <p:nvPr/>
          </p:nvSpPr>
          <p:spPr>
            <a:xfrm>
              <a:off x="2767575" y="3739875"/>
              <a:ext cx="5975" cy="6225"/>
            </a:xfrm>
            <a:custGeom>
              <a:avLst/>
              <a:gdLst/>
              <a:ahLst/>
              <a:cxnLst/>
              <a:rect l="l" t="t" r="r" b="b"/>
              <a:pathLst>
                <a:path w="23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3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5" name="Google Shape;11355;p29"/>
            <p:cNvSpPr/>
            <p:nvPr/>
          </p:nvSpPr>
          <p:spPr>
            <a:xfrm>
              <a:off x="3043450" y="37606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6" name="Google Shape;11356;p29"/>
            <p:cNvSpPr/>
            <p:nvPr/>
          </p:nvSpPr>
          <p:spPr>
            <a:xfrm>
              <a:off x="3319600" y="37811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7" name="Google Shape;11357;p29"/>
            <p:cNvSpPr/>
            <p:nvPr/>
          </p:nvSpPr>
          <p:spPr>
            <a:xfrm>
              <a:off x="3595750" y="3801675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8" name="Google Shape;11358;p29"/>
            <p:cNvSpPr/>
            <p:nvPr/>
          </p:nvSpPr>
          <p:spPr>
            <a:xfrm>
              <a:off x="3871675" y="3822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9" name="Google Shape;11359;p29"/>
            <p:cNvSpPr/>
            <p:nvPr/>
          </p:nvSpPr>
          <p:spPr>
            <a:xfrm>
              <a:off x="4147825" y="3842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11360;p29"/>
            <p:cNvSpPr/>
            <p:nvPr/>
          </p:nvSpPr>
          <p:spPr>
            <a:xfrm>
              <a:off x="4423975" y="38634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11361;p29"/>
            <p:cNvSpPr/>
            <p:nvPr/>
          </p:nvSpPr>
          <p:spPr>
            <a:xfrm>
              <a:off x="4700100" y="3884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26" y="242"/>
                  </a:lnTo>
                  <a:lnTo>
                    <a:pt x="242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11362;p29"/>
            <p:cNvSpPr/>
            <p:nvPr/>
          </p:nvSpPr>
          <p:spPr>
            <a:xfrm>
              <a:off x="4976050" y="39047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11363;p29"/>
            <p:cNvSpPr/>
            <p:nvPr/>
          </p:nvSpPr>
          <p:spPr>
            <a:xfrm>
              <a:off x="5252200" y="39252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11364;p29"/>
            <p:cNvSpPr/>
            <p:nvPr/>
          </p:nvSpPr>
          <p:spPr>
            <a:xfrm>
              <a:off x="5528325" y="39459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6" y="241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5" name="Google Shape;11365;p29"/>
            <p:cNvSpPr/>
            <p:nvPr/>
          </p:nvSpPr>
          <p:spPr>
            <a:xfrm>
              <a:off x="5804475" y="39664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25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6" name="Google Shape;11366;p29"/>
            <p:cNvSpPr/>
            <p:nvPr/>
          </p:nvSpPr>
          <p:spPr>
            <a:xfrm>
              <a:off x="6080425" y="39870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11367;p29"/>
            <p:cNvSpPr/>
            <p:nvPr/>
          </p:nvSpPr>
          <p:spPr>
            <a:xfrm>
              <a:off x="6356550" y="4007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2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11368;p29"/>
            <p:cNvSpPr/>
            <p:nvPr/>
          </p:nvSpPr>
          <p:spPr>
            <a:xfrm>
              <a:off x="6632700" y="40282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11369;p29"/>
            <p:cNvSpPr/>
            <p:nvPr/>
          </p:nvSpPr>
          <p:spPr>
            <a:xfrm>
              <a:off x="6908650" y="40487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11370;p29"/>
            <p:cNvSpPr/>
            <p:nvPr/>
          </p:nvSpPr>
          <p:spPr>
            <a:xfrm>
              <a:off x="299900" y="3833550"/>
              <a:ext cx="6832675" cy="515250"/>
            </a:xfrm>
            <a:custGeom>
              <a:avLst/>
              <a:gdLst/>
              <a:ahLst/>
              <a:cxnLst/>
              <a:rect l="l" t="t" r="r" b="b"/>
              <a:pathLst>
                <a:path w="273307" h="20610" extrusionOk="0">
                  <a:moveTo>
                    <a:pt x="17" y="1"/>
                  </a:moveTo>
                  <a:lnTo>
                    <a:pt x="1" y="226"/>
                  </a:lnTo>
                  <a:lnTo>
                    <a:pt x="9528" y="938"/>
                  </a:lnTo>
                  <a:lnTo>
                    <a:pt x="9546" y="707"/>
                  </a:lnTo>
                  <a:lnTo>
                    <a:pt x="17" y="1"/>
                  </a:lnTo>
                  <a:close/>
                  <a:moveTo>
                    <a:pt x="9777" y="723"/>
                  </a:moveTo>
                  <a:lnTo>
                    <a:pt x="9761" y="956"/>
                  </a:lnTo>
                  <a:lnTo>
                    <a:pt x="20574" y="1760"/>
                  </a:lnTo>
                  <a:lnTo>
                    <a:pt x="20592" y="1535"/>
                  </a:lnTo>
                  <a:lnTo>
                    <a:pt x="9777" y="723"/>
                  </a:lnTo>
                  <a:close/>
                  <a:moveTo>
                    <a:pt x="20822" y="1553"/>
                  </a:moveTo>
                  <a:lnTo>
                    <a:pt x="20806" y="1776"/>
                  </a:lnTo>
                  <a:lnTo>
                    <a:pt x="31619" y="2588"/>
                  </a:lnTo>
                  <a:lnTo>
                    <a:pt x="31637" y="2357"/>
                  </a:lnTo>
                  <a:lnTo>
                    <a:pt x="20822" y="1553"/>
                  </a:lnTo>
                  <a:close/>
                  <a:moveTo>
                    <a:pt x="31868" y="2373"/>
                  </a:moveTo>
                  <a:lnTo>
                    <a:pt x="31844" y="2606"/>
                  </a:lnTo>
                  <a:lnTo>
                    <a:pt x="42665" y="3410"/>
                  </a:lnTo>
                  <a:lnTo>
                    <a:pt x="42683" y="3177"/>
                  </a:lnTo>
                  <a:lnTo>
                    <a:pt x="31868" y="2373"/>
                  </a:lnTo>
                  <a:close/>
                  <a:moveTo>
                    <a:pt x="42906" y="3195"/>
                  </a:moveTo>
                  <a:lnTo>
                    <a:pt x="42890" y="3426"/>
                  </a:lnTo>
                  <a:lnTo>
                    <a:pt x="53703" y="4230"/>
                  </a:lnTo>
                  <a:lnTo>
                    <a:pt x="53719" y="4007"/>
                  </a:lnTo>
                  <a:lnTo>
                    <a:pt x="42906" y="3195"/>
                  </a:lnTo>
                  <a:close/>
                  <a:moveTo>
                    <a:pt x="53951" y="4023"/>
                  </a:moveTo>
                  <a:lnTo>
                    <a:pt x="53935" y="4248"/>
                  </a:lnTo>
                  <a:lnTo>
                    <a:pt x="64748" y="5060"/>
                  </a:lnTo>
                  <a:lnTo>
                    <a:pt x="64764" y="4827"/>
                  </a:lnTo>
                  <a:lnTo>
                    <a:pt x="53951" y="4023"/>
                  </a:lnTo>
                  <a:close/>
                  <a:moveTo>
                    <a:pt x="64997" y="4845"/>
                  </a:moveTo>
                  <a:lnTo>
                    <a:pt x="64981" y="5076"/>
                  </a:lnTo>
                  <a:lnTo>
                    <a:pt x="75794" y="5882"/>
                  </a:lnTo>
                  <a:lnTo>
                    <a:pt x="75810" y="5649"/>
                  </a:lnTo>
                  <a:lnTo>
                    <a:pt x="64997" y="4845"/>
                  </a:lnTo>
                  <a:close/>
                  <a:moveTo>
                    <a:pt x="76035" y="5665"/>
                  </a:moveTo>
                  <a:lnTo>
                    <a:pt x="76019" y="5898"/>
                  </a:lnTo>
                  <a:lnTo>
                    <a:pt x="86832" y="6702"/>
                  </a:lnTo>
                  <a:lnTo>
                    <a:pt x="86855" y="6479"/>
                  </a:lnTo>
                  <a:lnTo>
                    <a:pt x="76035" y="5665"/>
                  </a:lnTo>
                  <a:close/>
                  <a:moveTo>
                    <a:pt x="87080" y="6495"/>
                  </a:moveTo>
                  <a:lnTo>
                    <a:pt x="87064" y="6718"/>
                  </a:lnTo>
                  <a:lnTo>
                    <a:pt x="97877" y="7532"/>
                  </a:lnTo>
                  <a:lnTo>
                    <a:pt x="97893" y="7299"/>
                  </a:lnTo>
                  <a:lnTo>
                    <a:pt x="87080" y="6495"/>
                  </a:lnTo>
                  <a:close/>
                  <a:moveTo>
                    <a:pt x="98126" y="7315"/>
                  </a:moveTo>
                  <a:lnTo>
                    <a:pt x="98110" y="7548"/>
                  </a:lnTo>
                  <a:lnTo>
                    <a:pt x="108923" y="8352"/>
                  </a:lnTo>
                  <a:lnTo>
                    <a:pt x="108939" y="8121"/>
                  </a:lnTo>
                  <a:lnTo>
                    <a:pt x="98126" y="7315"/>
                  </a:lnTo>
                  <a:close/>
                  <a:moveTo>
                    <a:pt x="109172" y="8137"/>
                  </a:moveTo>
                  <a:lnTo>
                    <a:pt x="109156" y="8370"/>
                  </a:lnTo>
                  <a:lnTo>
                    <a:pt x="119969" y="9174"/>
                  </a:lnTo>
                  <a:lnTo>
                    <a:pt x="119984" y="8949"/>
                  </a:lnTo>
                  <a:lnTo>
                    <a:pt x="109172" y="8137"/>
                  </a:lnTo>
                  <a:close/>
                  <a:moveTo>
                    <a:pt x="120209" y="8967"/>
                  </a:moveTo>
                  <a:lnTo>
                    <a:pt x="120191" y="9190"/>
                  </a:lnTo>
                  <a:lnTo>
                    <a:pt x="131006" y="10002"/>
                  </a:lnTo>
                  <a:lnTo>
                    <a:pt x="131022" y="9771"/>
                  </a:lnTo>
                  <a:lnTo>
                    <a:pt x="120209" y="8967"/>
                  </a:lnTo>
                  <a:close/>
                  <a:moveTo>
                    <a:pt x="131255" y="9787"/>
                  </a:moveTo>
                  <a:lnTo>
                    <a:pt x="131237" y="10019"/>
                  </a:lnTo>
                  <a:lnTo>
                    <a:pt x="142052" y="10823"/>
                  </a:lnTo>
                  <a:lnTo>
                    <a:pt x="142068" y="10591"/>
                  </a:lnTo>
                  <a:lnTo>
                    <a:pt x="131255" y="9787"/>
                  </a:lnTo>
                  <a:close/>
                  <a:moveTo>
                    <a:pt x="142301" y="10609"/>
                  </a:moveTo>
                  <a:lnTo>
                    <a:pt x="142283" y="10839"/>
                  </a:lnTo>
                  <a:lnTo>
                    <a:pt x="153098" y="11643"/>
                  </a:lnTo>
                  <a:lnTo>
                    <a:pt x="153113" y="11421"/>
                  </a:lnTo>
                  <a:lnTo>
                    <a:pt x="142301" y="10609"/>
                  </a:lnTo>
                  <a:close/>
                  <a:moveTo>
                    <a:pt x="153346" y="11436"/>
                  </a:moveTo>
                  <a:lnTo>
                    <a:pt x="153328" y="11661"/>
                  </a:lnTo>
                  <a:lnTo>
                    <a:pt x="164143" y="1247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84" y="12258"/>
                  </a:moveTo>
                  <a:lnTo>
                    <a:pt x="164366" y="12489"/>
                  </a:lnTo>
                  <a:lnTo>
                    <a:pt x="175181" y="13295"/>
                  </a:lnTo>
                  <a:lnTo>
                    <a:pt x="175197" y="13062"/>
                  </a:lnTo>
                  <a:lnTo>
                    <a:pt x="164384" y="12258"/>
                  </a:lnTo>
                  <a:close/>
                  <a:moveTo>
                    <a:pt x="175430" y="13078"/>
                  </a:moveTo>
                  <a:lnTo>
                    <a:pt x="175412" y="13311"/>
                  </a:lnTo>
                  <a:lnTo>
                    <a:pt x="186227" y="14115"/>
                  </a:lnTo>
                  <a:lnTo>
                    <a:pt x="186242" y="13892"/>
                  </a:lnTo>
                  <a:lnTo>
                    <a:pt x="175430" y="13078"/>
                  </a:lnTo>
                  <a:close/>
                  <a:moveTo>
                    <a:pt x="186475" y="13908"/>
                  </a:moveTo>
                  <a:lnTo>
                    <a:pt x="186457" y="14131"/>
                  </a:lnTo>
                  <a:lnTo>
                    <a:pt x="197272" y="14945"/>
                  </a:lnTo>
                  <a:lnTo>
                    <a:pt x="197288" y="14712"/>
                  </a:lnTo>
                  <a:lnTo>
                    <a:pt x="186475" y="13908"/>
                  </a:lnTo>
                  <a:close/>
                  <a:moveTo>
                    <a:pt x="197521" y="14728"/>
                  </a:moveTo>
                  <a:lnTo>
                    <a:pt x="197495" y="14961"/>
                  </a:lnTo>
                  <a:lnTo>
                    <a:pt x="208318" y="15765"/>
                  </a:lnTo>
                  <a:lnTo>
                    <a:pt x="208334" y="15534"/>
                  </a:lnTo>
                  <a:lnTo>
                    <a:pt x="197521" y="14728"/>
                  </a:lnTo>
                  <a:close/>
                  <a:moveTo>
                    <a:pt x="208557" y="15550"/>
                  </a:moveTo>
                  <a:lnTo>
                    <a:pt x="208541" y="15783"/>
                  </a:lnTo>
                  <a:lnTo>
                    <a:pt x="219354" y="16587"/>
                  </a:lnTo>
                  <a:lnTo>
                    <a:pt x="219371" y="16362"/>
                  </a:lnTo>
                  <a:lnTo>
                    <a:pt x="208557" y="15550"/>
                  </a:lnTo>
                  <a:close/>
                  <a:moveTo>
                    <a:pt x="219602" y="16380"/>
                  </a:moveTo>
                  <a:lnTo>
                    <a:pt x="219586" y="16603"/>
                  </a:lnTo>
                  <a:lnTo>
                    <a:pt x="230399" y="17415"/>
                  </a:lnTo>
                  <a:lnTo>
                    <a:pt x="230417" y="17184"/>
                  </a:lnTo>
                  <a:lnTo>
                    <a:pt x="219602" y="16380"/>
                  </a:lnTo>
                  <a:close/>
                  <a:moveTo>
                    <a:pt x="230648" y="17200"/>
                  </a:moveTo>
                  <a:lnTo>
                    <a:pt x="230632" y="17433"/>
                  </a:lnTo>
                  <a:lnTo>
                    <a:pt x="241445" y="18237"/>
                  </a:lnTo>
                  <a:lnTo>
                    <a:pt x="241463" y="18004"/>
                  </a:lnTo>
                  <a:lnTo>
                    <a:pt x="230648" y="17200"/>
                  </a:lnTo>
                  <a:close/>
                  <a:moveTo>
                    <a:pt x="241686" y="18022"/>
                  </a:moveTo>
                  <a:lnTo>
                    <a:pt x="241670" y="18253"/>
                  </a:lnTo>
                  <a:lnTo>
                    <a:pt x="252483" y="19057"/>
                  </a:lnTo>
                  <a:lnTo>
                    <a:pt x="252508" y="18834"/>
                  </a:lnTo>
                  <a:lnTo>
                    <a:pt x="241686" y="18022"/>
                  </a:lnTo>
                  <a:close/>
                  <a:moveTo>
                    <a:pt x="252731" y="18850"/>
                  </a:moveTo>
                  <a:lnTo>
                    <a:pt x="252715" y="19075"/>
                  </a:lnTo>
                  <a:lnTo>
                    <a:pt x="263528" y="1988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77" y="19672"/>
                  </a:moveTo>
                  <a:lnTo>
                    <a:pt x="263761" y="19903"/>
                  </a:lnTo>
                  <a:lnTo>
                    <a:pt x="273288" y="20609"/>
                  </a:lnTo>
                  <a:lnTo>
                    <a:pt x="273306" y="20384"/>
                  </a:lnTo>
                  <a:lnTo>
                    <a:pt x="263777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1" name="Google Shape;11371;p29"/>
            <p:cNvSpPr/>
            <p:nvPr/>
          </p:nvSpPr>
          <p:spPr>
            <a:xfrm>
              <a:off x="538075" y="3851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2" name="Google Shape;11372;p29"/>
            <p:cNvSpPr/>
            <p:nvPr/>
          </p:nvSpPr>
          <p:spPr>
            <a:xfrm>
              <a:off x="814225" y="38719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3" name="Google Shape;11373;p29"/>
            <p:cNvSpPr/>
            <p:nvPr/>
          </p:nvSpPr>
          <p:spPr>
            <a:xfrm>
              <a:off x="1090375" y="38924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29"/>
            <p:cNvSpPr/>
            <p:nvPr/>
          </p:nvSpPr>
          <p:spPr>
            <a:xfrm>
              <a:off x="1366500" y="39129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29"/>
            <p:cNvSpPr/>
            <p:nvPr/>
          </p:nvSpPr>
          <p:spPr>
            <a:xfrm>
              <a:off x="1642450" y="39337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29"/>
            <p:cNvSpPr/>
            <p:nvPr/>
          </p:nvSpPr>
          <p:spPr>
            <a:xfrm>
              <a:off x="1918600" y="3954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29"/>
            <p:cNvSpPr/>
            <p:nvPr/>
          </p:nvSpPr>
          <p:spPr>
            <a:xfrm>
              <a:off x="2194725" y="39747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6" y="250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29"/>
            <p:cNvSpPr/>
            <p:nvPr/>
          </p:nvSpPr>
          <p:spPr>
            <a:xfrm>
              <a:off x="2470675" y="399550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24" y="1"/>
                  </a:moveTo>
                  <a:lnTo>
                    <a:pt x="1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29"/>
            <p:cNvSpPr/>
            <p:nvPr/>
          </p:nvSpPr>
          <p:spPr>
            <a:xfrm>
              <a:off x="2746825" y="4016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29"/>
            <p:cNvSpPr/>
            <p:nvPr/>
          </p:nvSpPr>
          <p:spPr>
            <a:xfrm>
              <a:off x="3022950" y="4036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29"/>
            <p:cNvSpPr/>
            <p:nvPr/>
          </p:nvSpPr>
          <p:spPr>
            <a:xfrm>
              <a:off x="3299100" y="40572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1" y="226"/>
                  </a:lnTo>
                  <a:lnTo>
                    <a:pt x="223" y="242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29"/>
            <p:cNvSpPr/>
            <p:nvPr/>
          </p:nvSpPr>
          <p:spPr>
            <a:xfrm>
              <a:off x="3575050" y="40778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3" name="Google Shape;11383;p29"/>
            <p:cNvSpPr/>
            <p:nvPr/>
          </p:nvSpPr>
          <p:spPr>
            <a:xfrm>
              <a:off x="3851175" y="4098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4" name="Google Shape;11384;p29"/>
            <p:cNvSpPr/>
            <p:nvPr/>
          </p:nvSpPr>
          <p:spPr>
            <a:xfrm>
              <a:off x="4127325" y="41190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1" y="223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29"/>
            <p:cNvSpPr/>
            <p:nvPr/>
          </p:nvSpPr>
          <p:spPr>
            <a:xfrm>
              <a:off x="4403475" y="41395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29"/>
            <p:cNvSpPr/>
            <p:nvPr/>
          </p:nvSpPr>
          <p:spPr>
            <a:xfrm>
              <a:off x="4679400" y="4160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29"/>
            <p:cNvSpPr/>
            <p:nvPr/>
          </p:nvSpPr>
          <p:spPr>
            <a:xfrm>
              <a:off x="4955550" y="418085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6" y="0"/>
                  </a:moveTo>
                  <a:lnTo>
                    <a:pt x="1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29"/>
            <p:cNvSpPr/>
            <p:nvPr/>
          </p:nvSpPr>
          <p:spPr>
            <a:xfrm>
              <a:off x="5231700" y="42013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29"/>
            <p:cNvSpPr/>
            <p:nvPr/>
          </p:nvSpPr>
          <p:spPr>
            <a:xfrm>
              <a:off x="5507825" y="42219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29"/>
            <p:cNvSpPr/>
            <p:nvPr/>
          </p:nvSpPr>
          <p:spPr>
            <a:xfrm>
              <a:off x="5783725" y="42426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8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29"/>
            <p:cNvSpPr/>
            <p:nvPr/>
          </p:nvSpPr>
          <p:spPr>
            <a:xfrm>
              <a:off x="6059875" y="42631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29"/>
            <p:cNvSpPr/>
            <p:nvPr/>
          </p:nvSpPr>
          <p:spPr>
            <a:xfrm>
              <a:off x="6336000" y="42836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29"/>
            <p:cNvSpPr/>
            <p:nvPr/>
          </p:nvSpPr>
          <p:spPr>
            <a:xfrm>
              <a:off x="6611950" y="43044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26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4" name="Google Shape;11394;p29"/>
            <p:cNvSpPr/>
            <p:nvPr/>
          </p:nvSpPr>
          <p:spPr>
            <a:xfrm>
              <a:off x="6888100" y="43248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5" name="Google Shape;11395;p29"/>
            <p:cNvSpPr/>
            <p:nvPr/>
          </p:nvSpPr>
          <p:spPr>
            <a:xfrm>
              <a:off x="279350" y="4109500"/>
              <a:ext cx="6832675" cy="515425"/>
            </a:xfrm>
            <a:custGeom>
              <a:avLst/>
              <a:gdLst/>
              <a:ahLst/>
              <a:cxnLst/>
              <a:rect l="l" t="t" r="r" b="b"/>
              <a:pathLst>
                <a:path w="273307" h="20617" extrusionOk="0">
                  <a:moveTo>
                    <a:pt x="19" y="0"/>
                  </a:moveTo>
                  <a:lnTo>
                    <a:pt x="1" y="233"/>
                  </a:lnTo>
                  <a:lnTo>
                    <a:pt x="9530" y="946"/>
                  </a:lnTo>
                  <a:lnTo>
                    <a:pt x="9546" y="715"/>
                  </a:lnTo>
                  <a:lnTo>
                    <a:pt x="19" y="0"/>
                  </a:lnTo>
                  <a:close/>
                  <a:moveTo>
                    <a:pt x="9779" y="731"/>
                  </a:moveTo>
                  <a:lnTo>
                    <a:pt x="9761" y="964"/>
                  </a:lnTo>
                  <a:lnTo>
                    <a:pt x="20576" y="1768"/>
                  </a:lnTo>
                  <a:lnTo>
                    <a:pt x="20592" y="1535"/>
                  </a:lnTo>
                  <a:lnTo>
                    <a:pt x="9779" y="731"/>
                  </a:lnTo>
                  <a:close/>
                  <a:moveTo>
                    <a:pt x="20816" y="1561"/>
                  </a:moveTo>
                  <a:lnTo>
                    <a:pt x="20799" y="1784"/>
                  </a:lnTo>
                  <a:lnTo>
                    <a:pt x="31613" y="2588"/>
                  </a:lnTo>
                  <a:lnTo>
                    <a:pt x="31637" y="2365"/>
                  </a:lnTo>
                  <a:lnTo>
                    <a:pt x="20816" y="1561"/>
                  </a:lnTo>
                  <a:close/>
                  <a:moveTo>
                    <a:pt x="31862" y="2381"/>
                  </a:moveTo>
                  <a:lnTo>
                    <a:pt x="31844" y="2614"/>
                  </a:lnTo>
                  <a:lnTo>
                    <a:pt x="42659" y="3418"/>
                  </a:lnTo>
                  <a:lnTo>
                    <a:pt x="42675" y="3185"/>
                  </a:lnTo>
                  <a:lnTo>
                    <a:pt x="31862" y="2381"/>
                  </a:lnTo>
                  <a:close/>
                  <a:moveTo>
                    <a:pt x="42908" y="3203"/>
                  </a:moveTo>
                  <a:lnTo>
                    <a:pt x="42890" y="3434"/>
                  </a:lnTo>
                  <a:lnTo>
                    <a:pt x="53705" y="4238"/>
                  </a:lnTo>
                  <a:lnTo>
                    <a:pt x="53721" y="4007"/>
                  </a:lnTo>
                  <a:lnTo>
                    <a:pt x="42908" y="3203"/>
                  </a:lnTo>
                  <a:close/>
                  <a:moveTo>
                    <a:pt x="53953" y="4031"/>
                  </a:moveTo>
                  <a:lnTo>
                    <a:pt x="53936" y="4255"/>
                  </a:lnTo>
                  <a:lnTo>
                    <a:pt x="64750" y="5060"/>
                  </a:lnTo>
                  <a:lnTo>
                    <a:pt x="64766" y="4835"/>
                  </a:lnTo>
                  <a:lnTo>
                    <a:pt x="53953" y="4031"/>
                  </a:lnTo>
                  <a:close/>
                  <a:moveTo>
                    <a:pt x="64989" y="4853"/>
                  </a:moveTo>
                  <a:lnTo>
                    <a:pt x="64973" y="5075"/>
                  </a:lnTo>
                  <a:lnTo>
                    <a:pt x="75786" y="5889"/>
                  </a:lnTo>
                  <a:lnTo>
                    <a:pt x="75804" y="5657"/>
                  </a:lnTo>
                  <a:lnTo>
                    <a:pt x="64989" y="4853"/>
                  </a:lnTo>
                  <a:close/>
                  <a:moveTo>
                    <a:pt x="76035" y="5672"/>
                  </a:moveTo>
                  <a:lnTo>
                    <a:pt x="76019" y="5905"/>
                  </a:lnTo>
                  <a:lnTo>
                    <a:pt x="86832" y="6709"/>
                  </a:lnTo>
                  <a:lnTo>
                    <a:pt x="86850" y="6477"/>
                  </a:lnTo>
                  <a:lnTo>
                    <a:pt x="76035" y="5672"/>
                  </a:lnTo>
                  <a:close/>
                  <a:moveTo>
                    <a:pt x="87080" y="6494"/>
                  </a:moveTo>
                  <a:lnTo>
                    <a:pt x="87064" y="6725"/>
                  </a:lnTo>
                  <a:lnTo>
                    <a:pt x="97877" y="7531"/>
                  </a:lnTo>
                  <a:lnTo>
                    <a:pt x="97895" y="7306"/>
                  </a:lnTo>
                  <a:lnTo>
                    <a:pt x="87080" y="6494"/>
                  </a:lnTo>
                  <a:close/>
                  <a:moveTo>
                    <a:pt x="98126" y="7322"/>
                  </a:moveTo>
                  <a:lnTo>
                    <a:pt x="98110" y="7547"/>
                  </a:lnTo>
                  <a:lnTo>
                    <a:pt x="108923" y="8359"/>
                  </a:lnTo>
                  <a:lnTo>
                    <a:pt x="108941" y="8128"/>
                  </a:lnTo>
                  <a:lnTo>
                    <a:pt x="98126" y="7322"/>
                  </a:lnTo>
                  <a:close/>
                  <a:moveTo>
                    <a:pt x="109164" y="8144"/>
                  </a:moveTo>
                  <a:lnTo>
                    <a:pt x="109148" y="8377"/>
                  </a:lnTo>
                  <a:lnTo>
                    <a:pt x="119961" y="9181"/>
                  </a:lnTo>
                  <a:lnTo>
                    <a:pt x="119979" y="8948"/>
                  </a:lnTo>
                  <a:lnTo>
                    <a:pt x="109164" y="8144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4" y="9778"/>
                  </a:lnTo>
                  <a:lnTo>
                    <a:pt x="120209" y="8964"/>
                  </a:lnTo>
                  <a:close/>
                  <a:moveTo>
                    <a:pt x="131255" y="9794"/>
                  </a:moveTo>
                  <a:lnTo>
                    <a:pt x="131239" y="10019"/>
                  </a:lnTo>
                  <a:lnTo>
                    <a:pt x="142052" y="10831"/>
                  </a:lnTo>
                  <a:lnTo>
                    <a:pt x="142070" y="10598"/>
                  </a:lnTo>
                  <a:lnTo>
                    <a:pt x="131255" y="9794"/>
                  </a:lnTo>
                  <a:close/>
                  <a:moveTo>
                    <a:pt x="142301" y="10616"/>
                  </a:moveTo>
                  <a:lnTo>
                    <a:pt x="142277" y="10847"/>
                  </a:lnTo>
                  <a:lnTo>
                    <a:pt x="153098" y="11651"/>
                  </a:lnTo>
                  <a:lnTo>
                    <a:pt x="153116" y="11420"/>
                  </a:lnTo>
                  <a:lnTo>
                    <a:pt x="142301" y="10616"/>
                  </a:lnTo>
                  <a:close/>
                  <a:moveTo>
                    <a:pt x="153338" y="11436"/>
                  </a:moveTo>
                  <a:lnTo>
                    <a:pt x="153322" y="11669"/>
                  </a:lnTo>
                  <a:lnTo>
                    <a:pt x="164135" y="12473"/>
                  </a:lnTo>
                  <a:lnTo>
                    <a:pt x="164151" y="12248"/>
                  </a:lnTo>
                  <a:lnTo>
                    <a:pt x="153338" y="11436"/>
                  </a:lnTo>
                  <a:close/>
                  <a:moveTo>
                    <a:pt x="164384" y="12266"/>
                  </a:moveTo>
                  <a:lnTo>
                    <a:pt x="164368" y="12489"/>
                  </a:lnTo>
                  <a:lnTo>
                    <a:pt x="175181" y="13303"/>
                  </a:lnTo>
                  <a:lnTo>
                    <a:pt x="175197" y="13070"/>
                  </a:lnTo>
                  <a:lnTo>
                    <a:pt x="164384" y="12266"/>
                  </a:lnTo>
                  <a:close/>
                  <a:moveTo>
                    <a:pt x="175430" y="13086"/>
                  </a:moveTo>
                  <a:lnTo>
                    <a:pt x="175414" y="13319"/>
                  </a:lnTo>
                  <a:lnTo>
                    <a:pt x="186227" y="14123"/>
                  </a:lnTo>
                  <a:lnTo>
                    <a:pt x="186243" y="13890"/>
                  </a:lnTo>
                  <a:lnTo>
                    <a:pt x="175430" y="13086"/>
                  </a:lnTo>
                  <a:close/>
                  <a:moveTo>
                    <a:pt x="186467" y="13908"/>
                  </a:moveTo>
                  <a:lnTo>
                    <a:pt x="186451" y="14139"/>
                  </a:lnTo>
                  <a:lnTo>
                    <a:pt x="197264" y="14945"/>
                  </a:lnTo>
                  <a:lnTo>
                    <a:pt x="197288" y="14720"/>
                  </a:lnTo>
                  <a:lnTo>
                    <a:pt x="186467" y="13908"/>
                  </a:lnTo>
                  <a:close/>
                  <a:moveTo>
                    <a:pt x="197513" y="14736"/>
                  </a:moveTo>
                  <a:lnTo>
                    <a:pt x="197497" y="14961"/>
                  </a:lnTo>
                  <a:lnTo>
                    <a:pt x="208310" y="15773"/>
                  </a:lnTo>
                  <a:lnTo>
                    <a:pt x="208326" y="15542"/>
                  </a:lnTo>
                  <a:lnTo>
                    <a:pt x="197513" y="14736"/>
                  </a:lnTo>
                  <a:close/>
                  <a:moveTo>
                    <a:pt x="208559" y="15558"/>
                  </a:moveTo>
                  <a:lnTo>
                    <a:pt x="208543" y="15791"/>
                  </a:lnTo>
                  <a:lnTo>
                    <a:pt x="219356" y="16595"/>
                  </a:lnTo>
                  <a:lnTo>
                    <a:pt x="219372" y="16362"/>
                  </a:lnTo>
                  <a:lnTo>
                    <a:pt x="208559" y="15558"/>
                  </a:lnTo>
                  <a:close/>
                  <a:moveTo>
                    <a:pt x="219604" y="16378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2"/>
                  </a:lnTo>
                  <a:lnTo>
                    <a:pt x="219604" y="16378"/>
                  </a:lnTo>
                  <a:close/>
                  <a:moveTo>
                    <a:pt x="230642" y="17208"/>
                  </a:moveTo>
                  <a:lnTo>
                    <a:pt x="230624" y="17433"/>
                  </a:lnTo>
                  <a:lnTo>
                    <a:pt x="241439" y="18245"/>
                  </a:lnTo>
                  <a:lnTo>
                    <a:pt x="241455" y="18012"/>
                  </a:lnTo>
                  <a:lnTo>
                    <a:pt x="230642" y="17208"/>
                  </a:lnTo>
                  <a:close/>
                  <a:moveTo>
                    <a:pt x="241688" y="18030"/>
                  </a:moveTo>
                  <a:lnTo>
                    <a:pt x="241670" y="18260"/>
                  </a:lnTo>
                  <a:lnTo>
                    <a:pt x="252485" y="19065"/>
                  </a:lnTo>
                  <a:lnTo>
                    <a:pt x="252501" y="18834"/>
                  </a:lnTo>
                  <a:lnTo>
                    <a:pt x="241688" y="18030"/>
                  </a:lnTo>
                  <a:close/>
                  <a:moveTo>
                    <a:pt x="252733" y="18850"/>
                  </a:moveTo>
                  <a:lnTo>
                    <a:pt x="252715" y="19082"/>
                  </a:lnTo>
                  <a:lnTo>
                    <a:pt x="263530" y="19886"/>
                  </a:lnTo>
                  <a:lnTo>
                    <a:pt x="263546" y="19662"/>
                  </a:lnTo>
                  <a:lnTo>
                    <a:pt x="252733" y="18850"/>
                  </a:lnTo>
                  <a:close/>
                  <a:moveTo>
                    <a:pt x="263779" y="19680"/>
                  </a:moveTo>
                  <a:lnTo>
                    <a:pt x="263761" y="19902"/>
                  </a:lnTo>
                  <a:lnTo>
                    <a:pt x="273290" y="20617"/>
                  </a:lnTo>
                  <a:lnTo>
                    <a:pt x="273306" y="20384"/>
                  </a:lnTo>
                  <a:lnTo>
                    <a:pt x="263779" y="196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11396;p29"/>
            <p:cNvSpPr/>
            <p:nvPr/>
          </p:nvSpPr>
          <p:spPr>
            <a:xfrm>
              <a:off x="517575" y="41273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7" name="Google Shape;11397;p29"/>
            <p:cNvSpPr/>
            <p:nvPr/>
          </p:nvSpPr>
          <p:spPr>
            <a:xfrm>
              <a:off x="793725" y="41478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1" y="2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8" name="Google Shape;11398;p29"/>
            <p:cNvSpPr/>
            <p:nvPr/>
          </p:nvSpPr>
          <p:spPr>
            <a:xfrm>
              <a:off x="1069675" y="4168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0" y="224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9" name="Google Shape;11399;p29"/>
            <p:cNvSpPr/>
            <p:nvPr/>
          </p:nvSpPr>
          <p:spPr>
            <a:xfrm>
              <a:off x="1345800" y="4189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0" name="Google Shape;11400;p29"/>
            <p:cNvSpPr/>
            <p:nvPr/>
          </p:nvSpPr>
          <p:spPr>
            <a:xfrm>
              <a:off x="1621950" y="4209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49"/>
                  </a:lnTo>
                  <a:lnTo>
                    <a:pt x="249" y="25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1" name="Google Shape;11401;p29"/>
            <p:cNvSpPr/>
            <p:nvPr/>
          </p:nvSpPr>
          <p:spPr>
            <a:xfrm>
              <a:off x="1898100" y="4230350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1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2" name="Google Shape;11402;p29"/>
            <p:cNvSpPr/>
            <p:nvPr/>
          </p:nvSpPr>
          <p:spPr>
            <a:xfrm>
              <a:off x="2173975" y="4250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3" name="Google Shape;11403;p29"/>
            <p:cNvSpPr/>
            <p:nvPr/>
          </p:nvSpPr>
          <p:spPr>
            <a:xfrm>
              <a:off x="2450125" y="4271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11404;p29"/>
            <p:cNvSpPr/>
            <p:nvPr/>
          </p:nvSpPr>
          <p:spPr>
            <a:xfrm>
              <a:off x="2726275" y="42921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8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5" name="Google Shape;11405;p29"/>
            <p:cNvSpPr/>
            <p:nvPr/>
          </p:nvSpPr>
          <p:spPr>
            <a:xfrm>
              <a:off x="3002400" y="43127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11406;p29"/>
            <p:cNvSpPr/>
            <p:nvPr/>
          </p:nvSpPr>
          <p:spPr>
            <a:xfrm>
              <a:off x="3278350" y="4333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11407;p29"/>
            <p:cNvSpPr/>
            <p:nvPr/>
          </p:nvSpPr>
          <p:spPr>
            <a:xfrm>
              <a:off x="3554500" y="43539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11408;p29"/>
            <p:cNvSpPr/>
            <p:nvPr/>
          </p:nvSpPr>
          <p:spPr>
            <a:xfrm>
              <a:off x="3830625" y="43744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11409;p29"/>
            <p:cNvSpPr/>
            <p:nvPr/>
          </p:nvSpPr>
          <p:spPr>
            <a:xfrm>
              <a:off x="4106775" y="43950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0" name="Google Shape;11410;p29"/>
            <p:cNvSpPr/>
            <p:nvPr/>
          </p:nvSpPr>
          <p:spPr>
            <a:xfrm>
              <a:off x="4382725" y="44157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1" name="Google Shape;11411;p29"/>
            <p:cNvSpPr/>
            <p:nvPr/>
          </p:nvSpPr>
          <p:spPr>
            <a:xfrm>
              <a:off x="4658850" y="44362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2" name="Google Shape;11412;p29"/>
            <p:cNvSpPr/>
            <p:nvPr/>
          </p:nvSpPr>
          <p:spPr>
            <a:xfrm>
              <a:off x="4935000" y="44567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3" name="Google Shape;11413;p29"/>
            <p:cNvSpPr/>
            <p:nvPr/>
          </p:nvSpPr>
          <p:spPr>
            <a:xfrm>
              <a:off x="5210950" y="44774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4" y="1"/>
                  </a:moveTo>
                  <a:lnTo>
                    <a:pt x="0" y="226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4" name="Google Shape;11414;p29"/>
            <p:cNvSpPr/>
            <p:nvPr/>
          </p:nvSpPr>
          <p:spPr>
            <a:xfrm>
              <a:off x="5487075" y="4498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5" name="Google Shape;11415;p29"/>
            <p:cNvSpPr/>
            <p:nvPr/>
          </p:nvSpPr>
          <p:spPr>
            <a:xfrm>
              <a:off x="5763225" y="4518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6" name="Google Shape;11416;p29"/>
            <p:cNvSpPr/>
            <p:nvPr/>
          </p:nvSpPr>
          <p:spPr>
            <a:xfrm>
              <a:off x="6039375" y="453927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23" y="242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11417;p29"/>
            <p:cNvSpPr/>
            <p:nvPr/>
          </p:nvSpPr>
          <p:spPr>
            <a:xfrm>
              <a:off x="6315300" y="4559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49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8" name="Google Shape;11418;p29"/>
            <p:cNvSpPr/>
            <p:nvPr/>
          </p:nvSpPr>
          <p:spPr>
            <a:xfrm>
              <a:off x="6591450" y="4580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1" y="249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9" name="Google Shape;11419;p29"/>
            <p:cNvSpPr/>
            <p:nvPr/>
          </p:nvSpPr>
          <p:spPr>
            <a:xfrm>
              <a:off x="6867600" y="46010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31" y="241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0" name="Google Shape;11420;p29"/>
            <p:cNvSpPr/>
            <p:nvPr/>
          </p:nvSpPr>
          <p:spPr>
            <a:xfrm>
              <a:off x="258650" y="4385650"/>
              <a:ext cx="6832875" cy="515425"/>
            </a:xfrm>
            <a:custGeom>
              <a:avLst/>
              <a:gdLst/>
              <a:ahLst/>
              <a:cxnLst/>
              <a:rect l="l" t="t" r="r" b="b"/>
              <a:pathLst>
                <a:path w="273315" h="20617" extrusionOk="0">
                  <a:moveTo>
                    <a:pt x="17" y="0"/>
                  </a:moveTo>
                  <a:lnTo>
                    <a:pt x="1" y="233"/>
                  </a:lnTo>
                  <a:lnTo>
                    <a:pt x="9536" y="945"/>
                  </a:lnTo>
                  <a:lnTo>
                    <a:pt x="9554" y="715"/>
                  </a:lnTo>
                  <a:lnTo>
                    <a:pt x="17" y="0"/>
                  </a:lnTo>
                  <a:close/>
                  <a:moveTo>
                    <a:pt x="9777" y="730"/>
                  </a:moveTo>
                  <a:lnTo>
                    <a:pt x="9761" y="963"/>
                  </a:lnTo>
                  <a:lnTo>
                    <a:pt x="20574" y="1767"/>
                  </a:lnTo>
                  <a:lnTo>
                    <a:pt x="20590" y="1534"/>
                  </a:lnTo>
                  <a:lnTo>
                    <a:pt x="9777" y="730"/>
                  </a:lnTo>
                  <a:close/>
                  <a:moveTo>
                    <a:pt x="20823" y="1550"/>
                  </a:moveTo>
                  <a:lnTo>
                    <a:pt x="20807" y="1783"/>
                  </a:lnTo>
                  <a:lnTo>
                    <a:pt x="31619" y="2587"/>
                  </a:lnTo>
                  <a:lnTo>
                    <a:pt x="31635" y="2364"/>
                  </a:lnTo>
                  <a:lnTo>
                    <a:pt x="20823" y="1550"/>
                  </a:lnTo>
                  <a:close/>
                  <a:moveTo>
                    <a:pt x="31868" y="2380"/>
                  </a:moveTo>
                  <a:lnTo>
                    <a:pt x="31852" y="2605"/>
                  </a:lnTo>
                  <a:lnTo>
                    <a:pt x="42665" y="3409"/>
                  </a:lnTo>
                  <a:lnTo>
                    <a:pt x="42681" y="3184"/>
                  </a:lnTo>
                  <a:lnTo>
                    <a:pt x="31868" y="2380"/>
                  </a:lnTo>
                  <a:close/>
                  <a:moveTo>
                    <a:pt x="42914" y="3202"/>
                  </a:moveTo>
                  <a:lnTo>
                    <a:pt x="42898" y="3433"/>
                  </a:lnTo>
                  <a:lnTo>
                    <a:pt x="53711" y="4237"/>
                  </a:lnTo>
                  <a:lnTo>
                    <a:pt x="53727" y="4006"/>
                  </a:lnTo>
                  <a:lnTo>
                    <a:pt x="42914" y="3202"/>
                  </a:lnTo>
                  <a:close/>
                  <a:moveTo>
                    <a:pt x="53952" y="4022"/>
                  </a:moveTo>
                  <a:lnTo>
                    <a:pt x="53936" y="4255"/>
                  </a:lnTo>
                  <a:lnTo>
                    <a:pt x="64748" y="5059"/>
                  </a:lnTo>
                  <a:lnTo>
                    <a:pt x="64764" y="4826"/>
                  </a:lnTo>
                  <a:lnTo>
                    <a:pt x="53952" y="4022"/>
                  </a:lnTo>
                  <a:close/>
                  <a:moveTo>
                    <a:pt x="64997" y="4852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10" y="5656"/>
                  </a:lnTo>
                  <a:lnTo>
                    <a:pt x="64997" y="4852"/>
                  </a:lnTo>
                  <a:close/>
                  <a:moveTo>
                    <a:pt x="76043" y="5672"/>
                  </a:moveTo>
                  <a:lnTo>
                    <a:pt x="76027" y="5905"/>
                  </a:lnTo>
                  <a:lnTo>
                    <a:pt x="86840" y="6709"/>
                  </a:lnTo>
                  <a:lnTo>
                    <a:pt x="86856" y="6476"/>
                  </a:lnTo>
                  <a:lnTo>
                    <a:pt x="76043" y="5672"/>
                  </a:lnTo>
                  <a:close/>
                  <a:moveTo>
                    <a:pt x="87088" y="6494"/>
                  </a:moveTo>
                  <a:lnTo>
                    <a:pt x="87063" y="6725"/>
                  </a:lnTo>
                  <a:lnTo>
                    <a:pt x="97885" y="7531"/>
                  </a:lnTo>
                  <a:lnTo>
                    <a:pt x="97901" y="7298"/>
                  </a:lnTo>
                  <a:lnTo>
                    <a:pt x="87088" y="6494"/>
                  </a:lnTo>
                  <a:close/>
                  <a:moveTo>
                    <a:pt x="98126" y="7322"/>
                  </a:moveTo>
                  <a:lnTo>
                    <a:pt x="98108" y="7547"/>
                  </a:lnTo>
                  <a:lnTo>
                    <a:pt x="108923" y="8351"/>
                  </a:lnTo>
                  <a:lnTo>
                    <a:pt x="108939" y="8128"/>
                  </a:lnTo>
                  <a:lnTo>
                    <a:pt x="98126" y="7322"/>
                  </a:lnTo>
                  <a:close/>
                  <a:moveTo>
                    <a:pt x="109172" y="8144"/>
                  </a:moveTo>
                  <a:lnTo>
                    <a:pt x="109154" y="8367"/>
                  </a:lnTo>
                  <a:lnTo>
                    <a:pt x="119969" y="9181"/>
                  </a:lnTo>
                  <a:lnTo>
                    <a:pt x="119985" y="8948"/>
                  </a:lnTo>
                  <a:lnTo>
                    <a:pt x="109172" y="8144"/>
                  </a:lnTo>
                  <a:close/>
                  <a:moveTo>
                    <a:pt x="120217" y="8964"/>
                  </a:moveTo>
                  <a:lnTo>
                    <a:pt x="120200" y="9197"/>
                  </a:lnTo>
                  <a:lnTo>
                    <a:pt x="131014" y="10001"/>
                  </a:lnTo>
                  <a:lnTo>
                    <a:pt x="131030" y="9770"/>
                  </a:lnTo>
                  <a:lnTo>
                    <a:pt x="120217" y="8964"/>
                  </a:lnTo>
                  <a:close/>
                  <a:moveTo>
                    <a:pt x="131255" y="9786"/>
                  </a:moveTo>
                  <a:lnTo>
                    <a:pt x="131237" y="10019"/>
                  </a:lnTo>
                  <a:lnTo>
                    <a:pt x="142052" y="10823"/>
                  </a:lnTo>
                  <a:lnTo>
                    <a:pt x="142076" y="10598"/>
                  </a:lnTo>
                  <a:lnTo>
                    <a:pt x="131255" y="9786"/>
                  </a:lnTo>
                  <a:close/>
                  <a:moveTo>
                    <a:pt x="142301" y="10616"/>
                  </a:moveTo>
                  <a:lnTo>
                    <a:pt x="142283" y="10839"/>
                  </a:lnTo>
                  <a:lnTo>
                    <a:pt x="153098" y="11651"/>
                  </a:lnTo>
                  <a:lnTo>
                    <a:pt x="153114" y="11420"/>
                  </a:lnTo>
                  <a:lnTo>
                    <a:pt x="142301" y="10616"/>
                  </a:lnTo>
                  <a:close/>
                  <a:moveTo>
                    <a:pt x="153346" y="11436"/>
                  </a:moveTo>
                  <a:lnTo>
                    <a:pt x="153329" y="11669"/>
                  </a:lnTo>
                  <a:lnTo>
                    <a:pt x="164143" y="1247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92" y="12258"/>
                  </a:moveTo>
                  <a:lnTo>
                    <a:pt x="164374" y="12489"/>
                  </a:lnTo>
                  <a:lnTo>
                    <a:pt x="175189" y="13293"/>
                  </a:lnTo>
                  <a:lnTo>
                    <a:pt x="175205" y="13070"/>
                  </a:lnTo>
                  <a:lnTo>
                    <a:pt x="164392" y="12258"/>
                  </a:lnTo>
                  <a:close/>
                  <a:moveTo>
                    <a:pt x="175428" y="13086"/>
                  </a:moveTo>
                  <a:lnTo>
                    <a:pt x="175412" y="13310"/>
                  </a:lnTo>
                  <a:lnTo>
                    <a:pt x="186225" y="14122"/>
                  </a:lnTo>
                  <a:lnTo>
                    <a:pt x="186243" y="13890"/>
                  </a:lnTo>
                  <a:lnTo>
                    <a:pt x="175428" y="13086"/>
                  </a:lnTo>
                  <a:close/>
                  <a:moveTo>
                    <a:pt x="186473" y="13908"/>
                  </a:moveTo>
                  <a:lnTo>
                    <a:pt x="186458" y="14138"/>
                  </a:lnTo>
                  <a:lnTo>
                    <a:pt x="197270" y="14944"/>
                  </a:lnTo>
                  <a:lnTo>
                    <a:pt x="197288" y="14712"/>
                  </a:lnTo>
                  <a:lnTo>
                    <a:pt x="186473" y="13908"/>
                  </a:lnTo>
                  <a:close/>
                  <a:moveTo>
                    <a:pt x="197519" y="14728"/>
                  </a:moveTo>
                  <a:lnTo>
                    <a:pt x="197503" y="14960"/>
                  </a:lnTo>
                  <a:lnTo>
                    <a:pt x="208316" y="15764"/>
                  </a:lnTo>
                  <a:lnTo>
                    <a:pt x="208334" y="15541"/>
                  </a:lnTo>
                  <a:lnTo>
                    <a:pt x="197519" y="14728"/>
                  </a:lnTo>
                  <a:close/>
                  <a:moveTo>
                    <a:pt x="208565" y="15557"/>
                  </a:moveTo>
                  <a:lnTo>
                    <a:pt x="208549" y="15780"/>
                  </a:lnTo>
                  <a:lnTo>
                    <a:pt x="219362" y="16594"/>
                  </a:lnTo>
                  <a:lnTo>
                    <a:pt x="219380" y="16361"/>
                  </a:lnTo>
                  <a:lnTo>
                    <a:pt x="208565" y="15557"/>
                  </a:lnTo>
                  <a:close/>
                  <a:moveTo>
                    <a:pt x="219602" y="16377"/>
                  </a:moveTo>
                  <a:lnTo>
                    <a:pt x="219587" y="16610"/>
                  </a:lnTo>
                  <a:lnTo>
                    <a:pt x="230399" y="17414"/>
                  </a:lnTo>
                  <a:lnTo>
                    <a:pt x="230417" y="17183"/>
                  </a:lnTo>
                  <a:lnTo>
                    <a:pt x="219602" y="16377"/>
                  </a:lnTo>
                  <a:close/>
                  <a:moveTo>
                    <a:pt x="230648" y="17199"/>
                  </a:moveTo>
                  <a:lnTo>
                    <a:pt x="230632" y="17432"/>
                  </a:lnTo>
                  <a:lnTo>
                    <a:pt x="241445" y="18236"/>
                  </a:lnTo>
                  <a:lnTo>
                    <a:pt x="241463" y="18011"/>
                  </a:lnTo>
                  <a:lnTo>
                    <a:pt x="230648" y="17199"/>
                  </a:lnTo>
                  <a:close/>
                  <a:moveTo>
                    <a:pt x="241694" y="18029"/>
                  </a:moveTo>
                  <a:lnTo>
                    <a:pt x="241678" y="18252"/>
                  </a:lnTo>
                  <a:lnTo>
                    <a:pt x="252491" y="19064"/>
                  </a:lnTo>
                  <a:lnTo>
                    <a:pt x="252509" y="18833"/>
                  </a:lnTo>
                  <a:lnTo>
                    <a:pt x="241694" y="18029"/>
                  </a:lnTo>
                  <a:close/>
                  <a:moveTo>
                    <a:pt x="252739" y="18849"/>
                  </a:moveTo>
                  <a:lnTo>
                    <a:pt x="252716" y="19082"/>
                  </a:lnTo>
                  <a:lnTo>
                    <a:pt x="263536" y="19886"/>
                  </a:lnTo>
                  <a:lnTo>
                    <a:pt x="263554" y="19653"/>
                  </a:lnTo>
                  <a:lnTo>
                    <a:pt x="252739" y="18849"/>
                  </a:lnTo>
                  <a:close/>
                  <a:moveTo>
                    <a:pt x="263777" y="19671"/>
                  </a:moveTo>
                  <a:lnTo>
                    <a:pt x="263761" y="19902"/>
                  </a:lnTo>
                  <a:lnTo>
                    <a:pt x="273296" y="20617"/>
                  </a:lnTo>
                  <a:lnTo>
                    <a:pt x="273314" y="20384"/>
                  </a:lnTo>
                  <a:lnTo>
                    <a:pt x="263777" y="196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1" name="Google Shape;11421;p29"/>
            <p:cNvSpPr/>
            <p:nvPr/>
          </p:nvSpPr>
          <p:spPr>
            <a:xfrm>
              <a:off x="497050" y="44035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2" name="Google Shape;11422;p29"/>
            <p:cNvSpPr/>
            <p:nvPr/>
          </p:nvSpPr>
          <p:spPr>
            <a:xfrm>
              <a:off x="772975" y="4424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3" name="Google Shape;11423;p29"/>
            <p:cNvSpPr/>
            <p:nvPr/>
          </p:nvSpPr>
          <p:spPr>
            <a:xfrm>
              <a:off x="1049125" y="44447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4" name="Google Shape;11424;p29"/>
            <p:cNvSpPr/>
            <p:nvPr/>
          </p:nvSpPr>
          <p:spPr>
            <a:xfrm>
              <a:off x="1325275" y="44652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5" name="Google Shape;11425;p29"/>
            <p:cNvSpPr/>
            <p:nvPr/>
          </p:nvSpPr>
          <p:spPr>
            <a:xfrm>
              <a:off x="1601400" y="44858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6" name="Google Shape;11426;p29"/>
            <p:cNvSpPr/>
            <p:nvPr/>
          </p:nvSpPr>
          <p:spPr>
            <a:xfrm>
              <a:off x="1877350" y="4506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7" name="Google Shape;11427;p29"/>
            <p:cNvSpPr/>
            <p:nvPr/>
          </p:nvSpPr>
          <p:spPr>
            <a:xfrm>
              <a:off x="2153500" y="45270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8" name="Google Shape;11428;p29"/>
            <p:cNvSpPr/>
            <p:nvPr/>
          </p:nvSpPr>
          <p:spPr>
            <a:xfrm>
              <a:off x="2429625" y="45475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9" name="Google Shape;11429;p29"/>
            <p:cNvSpPr/>
            <p:nvPr/>
          </p:nvSpPr>
          <p:spPr>
            <a:xfrm>
              <a:off x="2705775" y="45681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0" name="Google Shape;11430;p29"/>
            <p:cNvSpPr/>
            <p:nvPr/>
          </p:nvSpPr>
          <p:spPr>
            <a:xfrm>
              <a:off x="2981725" y="4588850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1" name="Google Shape;11431;p29"/>
            <p:cNvSpPr/>
            <p:nvPr/>
          </p:nvSpPr>
          <p:spPr>
            <a:xfrm>
              <a:off x="3257850" y="4609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2" name="Google Shape;11432;p29"/>
            <p:cNvSpPr/>
            <p:nvPr/>
          </p:nvSpPr>
          <p:spPr>
            <a:xfrm>
              <a:off x="3534000" y="46298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3" name="Google Shape;11433;p29"/>
            <p:cNvSpPr/>
            <p:nvPr/>
          </p:nvSpPr>
          <p:spPr>
            <a:xfrm>
              <a:off x="3809950" y="46505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4" y="1"/>
                  </a:moveTo>
                  <a:lnTo>
                    <a:pt x="0" y="226"/>
                  </a:lnTo>
                  <a:lnTo>
                    <a:pt x="231" y="242"/>
                  </a:lnTo>
                  <a:lnTo>
                    <a:pt x="249" y="1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4" name="Google Shape;11434;p29"/>
            <p:cNvSpPr/>
            <p:nvPr/>
          </p:nvSpPr>
          <p:spPr>
            <a:xfrm>
              <a:off x="4086075" y="46711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5" name="Google Shape;11435;p29"/>
            <p:cNvSpPr/>
            <p:nvPr/>
          </p:nvSpPr>
          <p:spPr>
            <a:xfrm>
              <a:off x="4362225" y="4691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6" name="Google Shape;11436;p29"/>
            <p:cNvSpPr/>
            <p:nvPr/>
          </p:nvSpPr>
          <p:spPr>
            <a:xfrm>
              <a:off x="4638350" y="471237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7" name="Google Shape;11437;p29"/>
            <p:cNvSpPr/>
            <p:nvPr/>
          </p:nvSpPr>
          <p:spPr>
            <a:xfrm>
              <a:off x="4914250" y="4732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8" name="Google Shape;11438;p29"/>
            <p:cNvSpPr/>
            <p:nvPr/>
          </p:nvSpPr>
          <p:spPr>
            <a:xfrm>
              <a:off x="5190400" y="4753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9" name="Google Shape;11439;p29"/>
            <p:cNvSpPr/>
            <p:nvPr/>
          </p:nvSpPr>
          <p:spPr>
            <a:xfrm>
              <a:off x="5466525" y="47741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0" name="Google Shape;11440;p29"/>
            <p:cNvSpPr/>
            <p:nvPr/>
          </p:nvSpPr>
          <p:spPr>
            <a:xfrm>
              <a:off x="5742675" y="47946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1" name="Google Shape;11441;p29"/>
            <p:cNvSpPr/>
            <p:nvPr/>
          </p:nvSpPr>
          <p:spPr>
            <a:xfrm>
              <a:off x="6018625" y="4815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2" name="Google Shape;11442;p29"/>
            <p:cNvSpPr/>
            <p:nvPr/>
          </p:nvSpPr>
          <p:spPr>
            <a:xfrm>
              <a:off x="6294750" y="48359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3" name="Google Shape;11443;p29"/>
            <p:cNvSpPr/>
            <p:nvPr/>
          </p:nvSpPr>
          <p:spPr>
            <a:xfrm>
              <a:off x="6570900" y="48564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4" name="Google Shape;11444;p29"/>
            <p:cNvSpPr/>
            <p:nvPr/>
          </p:nvSpPr>
          <p:spPr>
            <a:xfrm>
              <a:off x="6847050" y="48769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5" name="Google Shape;11445;p29"/>
            <p:cNvSpPr/>
            <p:nvPr/>
          </p:nvSpPr>
          <p:spPr>
            <a:xfrm>
              <a:off x="238125" y="4661775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6" y="1"/>
                  </a:moveTo>
                  <a:lnTo>
                    <a:pt x="0" y="233"/>
                  </a:lnTo>
                  <a:lnTo>
                    <a:pt x="9529" y="938"/>
                  </a:lnTo>
                  <a:lnTo>
                    <a:pt x="9545" y="715"/>
                  </a:lnTo>
                  <a:lnTo>
                    <a:pt x="16" y="1"/>
                  </a:lnTo>
                  <a:close/>
                  <a:moveTo>
                    <a:pt x="9778" y="731"/>
                  </a:moveTo>
                  <a:lnTo>
                    <a:pt x="9760" y="954"/>
                  </a:lnTo>
                  <a:lnTo>
                    <a:pt x="20575" y="1768"/>
                  </a:lnTo>
                  <a:lnTo>
                    <a:pt x="20591" y="1535"/>
                  </a:lnTo>
                  <a:lnTo>
                    <a:pt x="9778" y="731"/>
                  </a:lnTo>
                  <a:close/>
                  <a:moveTo>
                    <a:pt x="20824" y="1551"/>
                  </a:moveTo>
                  <a:lnTo>
                    <a:pt x="20806" y="1784"/>
                  </a:lnTo>
                  <a:lnTo>
                    <a:pt x="31620" y="2588"/>
                  </a:lnTo>
                  <a:lnTo>
                    <a:pt x="31636" y="2357"/>
                  </a:lnTo>
                  <a:lnTo>
                    <a:pt x="20824" y="1551"/>
                  </a:lnTo>
                  <a:close/>
                  <a:moveTo>
                    <a:pt x="31869" y="2373"/>
                  </a:moveTo>
                  <a:lnTo>
                    <a:pt x="31843" y="2606"/>
                  </a:lnTo>
                  <a:lnTo>
                    <a:pt x="42666" y="3410"/>
                  </a:lnTo>
                  <a:lnTo>
                    <a:pt x="42682" y="3185"/>
                  </a:lnTo>
                  <a:lnTo>
                    <a:pt x="31869" y="2373"/>
                  </a:lnTo>
                  <a:close/>
                  <a:moveTo>
                    <a:pt x="42905" y="3203"/>
                  </a:moveTo>
                  <a:lnTo>
                    <a:pt x="42889" y="3426"/>
                  </a:lnTo>
                  <a:lnTo>
                    <a:pt x="53702" y="4238"/>
                  </a:lnTo>
                  <a:lnTo>
                    <a:pt x="53720" y="4007"/>
                  </a:lnTo>
                  <a:lnTo>
                    <a:pt x="42905" y="3203"/>
                  </a:lnTo>
                  <a:close/>
                  <a:moveTo>
                    <a:pt x="53951" y="4023"/>
                  </a:moveTo>
                  <a:lnTo>
                    <a:pt x="53935" y="4256"/>
                  </a:lnTo>
                  <a:lnTo>
                    <a:pt x="64747" y="5060"/>
                  </a:lnTo>
                  <a:lnTo>
                    <a:pt x="64765" y="4827"/>
                  </a:lnTo>
                  <a:lnTo>
                    <a:pt x="53951" y="4023"/>
                  </a:lnTo>
                  <a:close/>
                  <a:moveTo>
                    <a:pt x="64996" y="4845"/>
                  </a:moveTo>
                  <a:lnTo>
                    <a:pt x="64980" y="5076"/>
                  </a:lnTo>
                  <a:lnTo>
                    <a:pt x="75793" y="5880"/>
                  </a:lnTo>
                  <a:lnTo>
                    <a:pt x="75811" y="5657"/>
                  </a:lnTo>
                  <a:lnTo>
                    <a:pt x="64996" y="4845"/>
                  </a:lnTo>
                  <a:close/>
                  <a:moveTo>
                    <a:pt x="76034" y="5673"/>
                  </a:moveTo>
                  <a:lnTo>
                    <a:pt x="76018" y="5898"/>
                  </a:lnTo>
                  <a:lnTo>
                    <a:pt x="86831" y="6710"/>
                  </a:lnTo>
                  <a:lnTo>
                    <a:pt x="86857" y="6477"/>
                  </a:lnTo>
                  <a:lnTo>
                    <a:pt x="76034" y="5673"/>
                  </a:lnTo>
                  <a:close/>
                  <a:moveTo>
                    <a:pt x="87080" y="6495"/>
                  </a:moveTo>
                  <a:lnTo>
                    <a:pt x="87064" y="6726"/>
                  </a:lnTo>
                  <a:lnTo>
                    <a:pt x="97876" y="7532"/>
                  </a:lnTo>
                  <a:lnTo>
                    <a:pt x="97894" y="7299"/>
                  </a:lnTo>
                  <a:lnTo>
                    <a:pt x="87080" y="6495"/>
                  </a:lnTo>
                  <a:close/>
                  <a:moveTo>
                    <a:pt x="98125" y="7315"/>
                  </a:moveTo>
                  <a:lnTo>
                    <a:pt x="98109" y="7547"/>
                  </a:lnTo>
                  <a:lnTo>
                    <a:pt x="108922" y="8352"/>
                  </a:lnTo>
                  <a:lnTo>
                    <a:pt x="108940" y="8129"/>
                  </a:lnTo>
                  <a:lnTo>
                    <a:pt x="98125" y="7315"/>
                  </a:lnTo>
                  <a:close/>
                  <a:moveTo>
                    <a:pt x="109171" y="8145"/>
                  </a:moveTo>
                  <a:lnTo>
                    <a:pt x="109155" y="8367"/>
                  </a:lnTo>
                  <a:lnTo>
                    <a:pt x="119968" y="9173"/>
                  </a:lnTo>
                  <a:lnTo>
                    <a:pt x="119986" y="8949"/>
                  </a:lnTo>
                  <a:lnTo>
                    <a:pt x="109171" y="8145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5" y="10001"/>
                  </a:lnTo>
                  <a:lnTo>
                    <a:pt x="131021" y="9771"/>
                  </a:lnTo>
                  <a:lnTo>
                    <a:pt x="120209" y="8964"/>
                  </a:lnTo>
                  <a:close/>
                  <a:moveTo>
                    <a:pt x="131254" y="9786"/>
                  </a:moveTo>
                  <a:lnTo>
                    <a:pt x="131238" y="10019"/>
                  </a:lnTo>
                  <a:lnTo>
                    <a:pt x="142051" y="10823"/>
                  </a:lnTo>
                  <a:lnTo>
                    <a:pt x="142067" y="10590"/>
                  </a:lnTo>
                  <a:lnTo>
                    <a:pt x="131254" y="9786"/>
                  </a:lnTo>
                  <a:close/>
                  <a:moveTo>
                    <a:pt x="142300" y="10616"/>
                  </a:moveTo>
                  <a:lnTo>
                    <a:pt x="142284" y="10839"/>
                  </a:lnTo>
                  <a:lnTo>
                    <a:pt x="153097" y="11643"/>
                  </a:lnTo>
                  <a:lnTo>
                    <a:pt x="153113" y="11420"/>
                  </a:lnTo>
                  <a:lnTo>
                    <a:pt x="142300" y="10616"/>
                  </a:lnTo>
                  <a:close/>
                  <a:moveTo>
                    <a:pt x="153345" y="11436"/>
                  </a:moveTo>
                  <a:lnTo>
                    <a:pt x="153330" y="11669"/>
                  </a:lnTo>
                  <a:lnTo>
                    <a:pt x="164142" y="12473"/>
                  </a:lnTo>
                  <a:lnTo>
                    <a:pt x="164158" y="12240"/>
                  </a:lnTo>
                  <a:lnTo>
                    <a:pt x="153345" y="11436"/>
                  </a:lnTo>
                  <a:close/>
                  <a:moveTo>
                    <a:pt x="164383" y="12258"/>
                  </a:moveTo>
                  <a:lnTo>
                    <a:pt x="164367" y="12489"/>
                  </a:lnTo>
                  <a:lnTo>
                    <a:pt x="175180" y="13293"/>
                  </a:lnTo>
                  <a:lnTo>
                    <a:pt x="175196" y="13062"/>
                  </a:lnTo>
                  <a:lnTo>
                    <a:pt x="164383" y="12258"/>
                  </a:lnTo>
                  <a:close/>
                  <a:moveTo>
                    <a:pt x="175429" y="13086"/>
                  </a:moveTo>
                  <a:lnTo>
                    <a:pt x="175413" y="13311"/>
                  </a:lnTo>
                  <a:lnTo>
                    <a:pt x="186226" y="14115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4" y="13908"/>
                  </a:moveTo>
                  <a:lnTo>
                    <a:pt x="186459" y="14139"/>
                  </a:lnTo>
                  <a:lnTo>
                    <a:pt x="197271" y="14945"/>
                  </a:lnTo>
                  <a:lnTo>
                    <a:pt x="197287" y="14712"/>
                  </a:lnTo>
                  <a:lnTo>
                    <a:pt x="186474" y="13908"/>
                  </a:lnTo>
                  <a:close/>
                  <a:moveTo>
                    <a:pt x="197520" y="14728"/>
                  </a:moveTo>
                  <a:lnTo>
                    <a:pt x="197494" y="14961"/>
                  </a:lnTo>
                  <a:lnTo>
                    <a:pt x="208317" y="15765"/>
                  </a:lnTo>
                  <a:lnTo>
                    <a:pt x="208333" y="15532"/>
                  </a:lnTo>
                  <a:lnTo>
                    <a:pt x="197520" y="14728"/>
                  </a:lnTo>
                  <a:close/>
                  <a:moveTo>
                    <a:pt x="208558" y="15550"/>
                  </a:moveTo>
                  <a:lnTo>
                    <a:pt x="208540" y="15781"/>
                  </a:lnTo>
                  <a:lnTo>
                    <a:pt x="219355" y="16587"/>
                  </a:lnTo>
                  <a:lnTo>
                    <a:pt x="219371" y="16362"/>
                  </a:lnTo>
                  <a:lnTo>
                    <a:pt x="208558" y="15550"/>
                  </a:lnTo>
                  <a:close/>
                  <a:moveTo>
                    <a:pt x="219603" y="16378"/>
                  </a:moveTo>
                  <a:lnTo>
                    <a:pt x="219586" y="16603"/>
                  </a:lnTo>
                  <a:lnTo>
                    <a:pt x="230400" y="17415"/>
                  </a:lnTo>
                  <a:lnTo>
                    <a:pt x="230416" y="17184"/>
                  </a:lnTo>
                  <a:lnTo>
                    <a:pt x="219603" y="16378"/>
                  </a:lnTo>
                  <a:close/>
                  <a:moveTo>
                    <a:pt x="230649" y="17200"/>
                  </a:moveTo>
                  <a:lnTo>
                    <a:pt x="230631" y="17433"/>
                  </a:lnTo>
                  <a:lnTo>
                    <a:pt x="241446" y="18237"/>
                  </a:lnTo>
                  <a:lnTo>
                    <a:pt x="241462" y="18004"/>
                  </a:lnTo>
                  <a:lnTo>
                    <a:pt x="230649" y="17200"/>
                  </a:lnTo>
                  <a:close/>
                  <a:moveTo>
                    <a:pt x="241687" y="18020"/>
                  </a:moveTo>
                  <a:lnTo>
                    <a:pt x="241669" y="18253"/>
                  </a:lnTo>
                  <a:lnTo>
                    <a:pt x="252484" y="19057"/>
                  </a:lnTo>
                  <a:lnTo>
                    <a:pt x="252508" y="18834"/>
                  </a:lnTo>
                  <a:lnTo>
                    <a:pt x="241687" y="18020"/>
                  </a:lnTo>
                  <a:close/>
                  <a:moveTo>
                    <a:pt x="252732" y="18850"/>
                  </a:moveTo>
                  <a:lnTo>
                    <a:pt x="252715" y="19075"/>
                  </a:lnTo>
                  <a:lnTo>
                    <a:pt x="263529" y="19887"/>
                  </a:lnTo>
                  <a:lnTo>
                    <a:pt x="263545" y="19654"/>
                  </a:lnTo>
                  <a:lnTo>
                    <a:pt x="252732" y="18850"/>
                  </a:lnTo>
                  <a:close/>
                  <a:moveTo>
                    <a:pt x="263778" y="19672"/>
                  </a:moveTo>
                  <a:lnTo>
                    <a:pt x="263760" y="19903"/>
                  </a:lnTo>
                  <a:lnTo>
                    <a:pt x="273289" y="20607"/>
                  </a:lnTo>
                  <a:lnTo>
                    <a:pt x="273305" y="20384"/>
                  </a:lnTo>
                  <a:lnTo>
                    <a:pt x="263778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6" name="Google Shape;11446;p29"/>
            <p:cNvSpPr/>
            <p:nvPr/>
          </p:nvSpPr>
          <p:spPr>
            <a:xfrm>
              <a:off x="476350" y="4679650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7" name="Google Shape;11447;p29"/>
            <p:cNvSpPr/>
            <p:nvPr/>
          </p:nvSpPr>
          <p:spPr>
            <a:xfrm>
              <a:off x="752475" y="47001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8" name="Google Shape;11448;p29"/>
            <p:cNvSpPr/>
            <p:nvPr/>
          </p:nvSpPr>
          <p:spPr>
            <a:xfrm>
              <a:off x="1028625" y="47207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9" name="Google Shape;11449;p29"/>
            <p:cNvSpPr/>
            <p:nvPr/>
          </p:nvSpPr>
          <p:spPr>
            <a:xfrm>
              <a:off x="1304775" y="4741375"/>
              <a:ext cx="5975" cy="6050"/>
            </a:xfrm>
            <a:custGeom>
              <a:avLst/>
              <a:gdLst/>
              <a:ahLst/>
              <a:cxnLst/>
              <a:rect l="l" t="t" r="r" b="b"/>
              <a:pathLst>
                <a:path w="239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2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0" name="Google Shape;11450;p29"/>
            <p:cNvSpPr/>
            <p:nvPr/>
          </p:nvSpPr>
          <p:spPr>
            <a:xfrm>
              <a:off x="1580650" y="47619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1" name="Google Shape;11451;p29"/>
            <p:cNvSpPr/>
            <p:nvPr/>
          </p:nvSpPr>
          <p:spPr>
            <a:xfrm>
              <a:off x="1856800" y="478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2" name="Google Shape;11452;p29"/>
            <p:cNvSpPr/>
            <p:nvPr/>
          </p:nvSpPr>
          <p:spPr>
            <a:xfrm>
              <a:off x="2132950" y="480317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42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3" name="Google Shape;11453;p29"/>
            <p:cNvSpPr/>
            <p:nvPr/>
          </p:nvSpPr>
          <p:spPr>
            <a:xfrm>
              <a:off x="2408875" y="4823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4" name="Google Shape;11454;p29"/>
            <p:cNvSpPr/>
            <p:nvPr/>
          </p:nvSpPr>
          <p:spPr>
            <a:xfrm>
              <a:off x="2685025" y="4844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5" name="Google Shape;11455;p29"/>
            <p:cNvSpPr/>
            <p:nvPr/>
          </p:nvSpPr>
          <p:spPr>
            <a:xfrm>
              <a:off x="2961175" y="486497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3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6" name="Google Shape;11456;p29"/>
            <p:cNvSpPr/>
            <p:nvPr/>
          </p:nvSpPr>
          <p:spPr>
            <a:xfrm>
              <a:off x="3237300" y="48854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1"/>
                  </a:moveTo>
                  <a:lnTo>
                    <a:pt x="1" y="225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7" name="Google Shape;11457;p29"/>
            <p:cNvSpPr/>
            <p:nvPr/>
          </p:nvSpPr>
          <p:spPr>
            <a:xfrm>
              <a:off x="3513250" y="4906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8" name="Google Shape;11458;p29"/>
            <p:cNvSpPr/>
            <p:nvPr/>
          </p:nvSpPr>
          <p:spPr>
            <a:xfrm>
              <a:off x="3789400" y="4926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9" name="Google Shape;11459;p29"/>
            <p:cNvSpPr/>
            <p:nvPr/>
          </p:nvSpPr>
          <p:spPr>
            <a:xfrm>
              <a:off x="4065525" y="4947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0" name="Google Shape;11460;p29"/>
            <p:cNvSpPr/>
            <p:nvPr/>
          </p:nvSpPr>
          <p:spPr>
            <a:xfrm>
              <a:off x="4341675" y="49677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1" name="Google Shape;11461;p29"/>
            <p:cNvSpPr/>
            <p:nvPr/>
          </p:nvSpPr>
          <p:spPr>
            <a:xfrm>
              <a:off x="4617625" y="49883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2" name="Google Shape;11462;p29"/>
            <p:cNvSpPr/>
            <p:nvPr/>
          </p:nvSpPr>
          <p:spPr>
            <a:xfrm>
              <a:off x="4893750" y="5009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3" name="Google Shape;11463;p29"/>
            <p:cNvSpPr/>
            <p:nvPr/>
          </p:nvSpPr>
          <p:spPr>
            <a:xfrm>
              <a:off x="5169900" y="50295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4" name="Google Shape;11464;p29"/>
            <p:cNvSpPr/>
            <p:nvPr/>
          </p:nvSpPr>
          <p:spPr>
            <a:xfrm>
              <a:off x="5446050" y="5050075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5" name="Google Shape;11465;p29"/>
            <p:cNvSpPr/>
            <p:nvPr/>
          </p:nvSpPr>
          <p:spPr>
            <a:xfrm>
              <a:off x="5721975" y="50708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6" name="Google Shape;11466;p29"/>
            <p:cNvSpPr/>
            <p:nvPr/>
          </p:nvSpPr>
          <p:spPr>
            <a:xfrm>
              <a:off x="5998125" y="50913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7" name="Google Shape;11467;p29"/>
            <p:cNvSpPr/>
            <p:nvPr/>
          </p:nvSpPr>
          <p:spPr>
            <a:xfrm>
              <a:off x="6274275" y="511185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8" name="Google Shape;11468;p29"/>
            <p:cNvSpPr/>
            <p:nvPr/>
          </p:nvSpPr>
          <p:spPr>
            <a:xfrm>
              <a:off x="6550200" y="51326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5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49" y="1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9" name="Google Shape;11469;p29"/>
            <p:cNvSpPr/>
            <p:nvPr/>
          </p:nvSpPr>
          <p:spPr>
            <a:xfrm>
              <a:off x="6826350" y="5153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70" name="Google Shape;11470;p29"/>
          <p:cNvSpPr/>
          <p:nvPr/>
        </p:nvSpPr>
        <p:spPr>
          <a:xfrm>
            <a:off x="411150" y="337500"/>
            <a:ext cx="8321700" cy="44685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1" name="Google Shape;11471;p29"/>
          <p:cNvSpPr/>
          <p:nvPr/>
        </p:nvSpPr>
        <p:spPr>
          <a:xfrm>
            <a:off x="2369346" y="4888321"/>
            <a:ext cx="176206" cy="244427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2" name="Google Shape;11472;p29"/>
          <p:cNvSpPr/>
          <p:nvPr/>
        </p:nvSpPr>
        <p:spPr>
          <a:xfrm rot="-3125665" flipH="1">
            <a:off x="8844596" y="4521978"/>
            <a:ext cx="237632" cy="337721"/>
          </a:xfrm>
          <a:custGeom>
            <a:avLst/>
            <a:gdLst/>
            <a:ahLst/>
            <a:cxnLst/>
            <a:rect l="l" t="t" r="r" b="b"/>
            <a:pathLst>
              <a:path w="6503" h="9242" extrusionOk="0">
                <a:moveTo>
                  <a:pt x="491" y="1"/>
                </a:moveTo>
                <a:lnTo>
                  <a:pt x="491" y="1"/>
                </a:lnTo>
                <a:cubicBezTo>
                  <a:pt x="1098" y="1561"/>
                  <a:pt x="1776" y="3095"/>
                  <a:pt x="2519" y="4591"/>
                </a:cubicBezTo>
                <a:cubicBezTo>
                  <a:pt x="2519" y="4591"/>
                  <a:pt x="781" y="5748"/>
                  <a:pt x="0" y="6469"/>
                </a:cubicBezTo>
                <a:cubicBezTo>
                  <a:pt x="113" y="6476"/>
                  <a:pt x="226" y="6479"/>
                  <a:pt x="339" y="6479"/>
                </a:cubicBezTo>
                <a:cubicBezTo>
                  <a:pt x="1289" y="6479"/>
                  <a:pt x="2239" y="6257"/>
                  <a:pt x="3090" y="5834"/>
                </a:cubicBezTo>
                <a:cubicBezTo>
                  <a:pt x="3773" y="7028"/>
                  <a:pt x="4553" y="8165"/>
                  <a:pt x="5409" y="9241"/>
                </a:cubicBezTo>
                <a:cubicBezTo>
                  <a:pt x="4871" y="7778"/>
                  <a:pt x="4327" y="6318"/>
                  <a:pt x="3790" y="4855"/>
                </a:cubicBezTo>
                <a:cubicBezTo>
                  <a:pt x="4811" y="4322"/>
                  <a:pt x="5738" y="3606"/>
                  <a:pt x="6502" y="2751"/>
                </a:cubicBezTo>
                <a:lnTo>
                  <a:pt x="6502" y="2751"/>
                </a:lnTo>
                <a:cubicBezTo>
                  <a:pt x="5355" y="2987"/>
                  <a:pt x="4242" y="3374"/>
                  <a:pt x="3197" y="3908"/>
                </a:cubicBezTo>
                <a:cubicBezTo>
                  <a:pt x="2412" y="2530"/>
                  <a:pt x="1502" y="1222"/>
                  <a:pt x="49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3" name="Google Shape;11473;p29"/>
          <p:cNvSpPr/>
          <p:nvPr/>
        </p:nvSpPr>
        <p:spPr>
          <a:xfrm flipH="1">
            <a:off x="109846" y="211471"/>
            <a:ext cx="275738" cy="233553"/>
          </a:xfrm>
          <a:custGeom>
            <a:avLst/>
            <a:gdLst/>
            <a:ahLst/>
            <a:cxnLst/>
            <a:rect l="l" t="t" r="r" b="b"/>
            <a:pathLst>
              <a:path w="6922" h="5863" extrusionOk="0">
                <a:moveTo>
                  <a:pt x="3205" y="1"/>
                </a:moveTo>
                <a:cubicBezTo>
                  <a:pt x="3142" y="1"/>
                  <a:pt x="3078" y="8"/>
                  <a:pt x="3014" y="23"/>
                </a:cubicBezTo>
                <a:cubicBezTo>
                  <a:pt x="2702" y="99"/>
                  <a:pt x="2470" y="357"/>
                  <a:pt x="2309" y="631"/>
                </a:cubicBezTo>
                <a:cubicBezTo>
                  <a:pt x="2018" y="1137"/>
                  <a:pt x="1933" y="1848"/>
                  <a:pt x="2341" y="2268"/>
                </a:cubicBezTo>
                <a:cubicBezTo>
                  <a:pt x="2078" y="2042"/>
                  <a:pt x="1733" y="1929"/>
                  <a:pt x="1387" y="1929"/>
                </a:cubicBezTo>
                <a:cubicBezTo>
                  <a:pt x="1048" y="1929"/>
                  <a:pt x="709" y="2038"/>
                  <a:pt x="448" y="2257"/>
                </a:cubicBezTo>
                <a:cubicBezTo>
                  <a:pt x="275" y="2402"/>
                  <a:pt x="130" y="2596"/>
                  <a:pt x="86" y="2822"/>
                </a:cubicBezTo>
                <a:cubicBezTo>
                  <a:pt x="1" y="3242"/>
                  <a:pt x="307" y="3678"/>
                  <a:pt x="706" y="3850"/>
                </a:cubicBezTo>
                <a:cubicBezTo>
                  <a:pt x="897" y="3934"/>
                  <a:pt x="1105" y="3968"/>
                  <a:pt x="1315" y="3968"/>
                </a:cubicBezTo>
                <a:cubicBezTo>
                  <a:pt x="1537" y="3968"/>
                  <a:pt x="1763" y="3930"/>
                  <a:pt x="1976" y="3872"/>
                </a:cubicBezTo>
                <a:lnTo>
                  <a:pt x="1976" y="3872"/>
                </a:lnTo>
                <a:cubicBezTo>
                  <a:pt x="1690" y="4404"/>
                  <a:pt x="1475" y="5109"/>
                  <a:pt x="1869" y="5567"/>
                </a:cubicBezTo>
                <a:cubicBezTo>
                  <a:pt x="2037" y="5766"/>
                  <a:pt x="2295" y="5862"/>
                  <a:pt x="2556" y="5862"/>
                </a:cubicBezTo>
                <a:cubicBezTo>
                  <a:pt x="2753" y="5862"/>
                  <a:pt x="2952" y="5808"/>
                  <a:pt x="3116" y="5701"/>
                </a:cubicBezTo>
                <a:cubicBezTo>
                  <a:pt x="3504" y="5454"/>
                  <a:pt x="3714" y="4990"/>
                  <a:pt x="3741" y="4533"/>
                </a:cubicBezTo>
                <a:cubicBezTo>
                  <a:pt x="3896" y="4975"/>
                  <a:pt x="4214" y="5378"/>
                  <a:pt x="4651" y="5539"/>
                </a:cubicBezTo>
                <a:cubicBezTo>
                  <a:pt x="4769" y="5583"/>
                  <a:pt x="4896" y="5605"/>
                  <a:pt x="5024" y="5605"/>
                </a:cubicBezTo>
                <a:cubicBezTo>
                  <a:pt x="5364" y="5605"/>
                  <a:pt x="5703" y="5450"/>
                  <a:pt x="5873" y="5152"/>
                </a:cubicBezTo>
                <a:cubicBezTo>
                  <a:pt x="6174" y="4625"/>
                  <a:pt x="5824" y="3952"/>
                  <a:pt x="5361" y="3559"/>
                </a:cubicBezTo>
                <a:lnTo>
                  <a:pt x="5361" y="3559"/>
                </a:lnTo>
                <a:cubicBezTo>
                  <a:pt x="5471" y="3606"/>
                  <a:pt x="5586" y="3628"/>
                  <a:pt x="5701" y="3628"/>
                </a:cubicBezTo>
                <a:cubicBezTo>
                  <a:pt x="6167" y="3628"/>
                  <a:pt x="6638" y="3276"/>
                  <a:pt x="6819" y="2827"/>
                </a:cubicBezTo>
                <a:cubicBezTo>
                  <a:pt x="6884" y="2660"/>
                  <a:pt x="6921" y="2483"/>
                  <a:pt x="6889" y="2305"/>
                </a:cubicBezTo>
                <a:cubicBezTo>
                  <a:pt x="6814" y="1896"/>
                  <a:pt x="6378" y="1676"/>
                  <a:pt x="5990" y="1664"/>
                </a:cubicBezTo>
                <a:cubicBezTo>
                  <a:pt x="5985" y="1664"/>
                  <a:pt x="5979" y="1664"/>
                  <a:pt x="5974" y="1664"/>
                </a:cubicBezTo>
                <a:cubicBezTo>
                  <a:pt x="5591" y="1664"/>
                  <a:pt x="4780" y="2009"/>
                  <a:pt x="4780" y="2009"/>
                </a:cubicBezTo>
                <a:cubicBezTo>
                  <a:pt x="4780" y="2009"/>
                  <a:pt x="4484" y="1051"/>
                  <a:pt x="4333" y="793"/>
                </a:cubicBezTo>
                <a:cubicBezTo>
                  <a:pt x="4109" y="404"/>
                  <a:pt x="3680" y="1"/>
                  <a:pt x="32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4" name="Google Shape;11474;p29"/>
          <p:cNvSpPr/>
          <p:nvPr/>
        </p:nvSpPr>
        <p:spPr>
          <a:xfrm flipH="1">
            <a:off x="5648080" y="4927145"/>
            <a:ext cx="176185" cy="164682"/>
          </a:xfrm>
          <a:custGeom>
            <a:avLst/>
            <a:gdLst/>
            <a:ahLst/>
            <a:cxnLst/>
            <a:rect l="l" t="t" r="r" b="b"/>
            <a:pathLst>
              <a:path w="3446" h="3221" extrusionOk="0">
                <a:moveTo>
                  <a:pt x="1982" y="1"/>
                </a:moveTo>
                <a:cubicBezTo>
                  <a:pt x="1443" y="1"/>
                  <a:pt x="877" y="225"/>
                  <a:pt x="529" y="566"/>
                </a:cubicBezTo>
                <a:cubicBezTo>
                  <a:pt x="308" y="775"/>
                  <a:pt x="135" y="1050"/>
                  <a:pt x="82" y="1346"/>
                </a:cubicBezTo>
                <a:cubicBezTo>
                  <a:pt x="1" y="1776"/>
                  <a:pt x="152" y="2218"/>
                  <a:pt x="373" y="2595"/>
                </a:cubicBezTo>
                <a:cubicBezTo>
                  <a:pt x="465" y="2745"/>
                  <a:pt x="567" y="2896"/>
                  <a:pt x="706" y="3003"/>
                </a:cubicBezTo>
                <a:cubicBezTo>
                  <a:pt x="868" y="3127"/>
                  <a:pt x="1061" y="3192"/>
                  <a:pt x="1260" y="3214"/>
                </a:cubicBezTo>
                <a:cubicBezTo>
                  <a:pt x="1307" y="3218"/>
                  <a:pt x="1354" y="3221"/>
                  <a:pt x="1401" y="3221"/>
                </a:cubicBezTo>
                <a:cubicBezTo>
                  <a:pt x="1800" y="3221"/>
                  <a:pt x="2192" y="3063"/>
                  <a:pt x="2520" y="2832"/>
                </a:cubicBezTo>
                <a:cubicBezTo>
                  <a:pt x="2703" y="2697"/>
                  <a:pt x="2875" y="2541"/>
                  <a:pt x="2994" y="2342"/>
                </a:cubicBezTo>
                <a:cubicBezTo>
                  <a:pt x="3338" y="1761"/>
                  <a:pt x="3446" y="604"/>
                  <a:pt x="2778" y="206"/>
                </a:cubicBezTo>
                <a:cubicBezTo>
                  <a:pt x="2545" y="64"/>
                  <a:pt x="2267" y="1"/>
                  <a:pt x="1982" y="1"/>
                </a:cubicBezTo>
                <a:close/>
              </a:path>
            </a:pathLst>
          </a:custGeom>
          <a:solidFill>
            <a:srgbClr val="383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5" name="Google Shape;11475;p29"/>
          <p:cNvSpPr/>
          <p:nvPr/>
        </p:nvSpPr>
        <p:spPr>
          <a:xfrm flipH="1">
            <a:off x="26390" y="1039138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6" name="Google Shape;11476;p29"/>
          <p:cNvSpPr/>
          <p:nvPr/>
        </p:nvSpPr>
        <p:spPr>
          <a:xfrm flipH="1">
            <a:off x="52552" y="4272950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7" name="Google Shape;11477;p29"/>
          <p:cNvSpPr/>
          <p:nvPr/>
        </p:nvSpPr>
        <p:spPr>
          <a:xfrm flipH="1">
            <a:off x="8916737" y="3537250"/>
            <a:ext cx="176134" cy="164528"/>
          </a:xfrm>
          <a:custGeom>
            <a:avLst/>
            <a:gdLst/>
            <a:ahLst/>
            <a:cxnLst/>
            <a:rect l="l" t="t" r="r" b="b"/>
            <a:pathLst>
              <a:path w="3445" h="3218" extrusionOk="0">
                <a:moveTo>
                  <a:pt x="1987" y="0"/>
                </a:moveTo>
                <a:cubicBezTo>
                  <a:pt x="1446" y="0"/>
                  <a:pt x="877" y="224"/>
                  <a:pt x="528" y="567"/>
                </a:cubicBezTo>
                <a:cubicBezTo>
                  <a:pt x="307" y="777"/>
                  <a:pt x="134" y="1052"/>
                  <a:pt x="81" y="1348"/>
                </a:cubicBezTo>
                <a:cubicBezTo>
                  <a:pt x="0" y="1778"/>
                  <a:pt x="151" y="2219"/>
                  <a:pt x="372" y="2590"/>
                </a:cubicBezTo>
                <a:cubicBezTo>
                  <a:pt x="464" y="2746"/>
                  <a:pt x="566" y="2898"/>
                  <a:pt x="705" y="3005"/>
                </a:cubicBezTo>
                <a:cubicBezTo>
                  <a:pt x="867" y="3129"/>
                  <a:pt x="1061" y="3193"/>
                  <a:pt x="1259" y="3209"/>
                </a:cubicBezTo>
                <a:cubicBezTo>
                  <a:pt x="1312" y="3215"/>
                  <a:pt x="1365" y="3217"/>
                  <a:pt x="1417" y="3217"/>
                </a:cubicBezTo>
                <a:cubicBezTo>
                  <a:pt x="1810" y="3217"/>
                  <a:pt x="2196" y="3061"/>
                  <a:pt x="2519" y="2833"/>
                </a:cubicBezTo>
                <a:cubicBezTo>
                  <a:pt x="2702" y="2699"/>
                  <a:pt x="2874" y="2537"/>
                  <a:pt x="2993" y="2343"/>
                </a:cubicBezTo>
                <a:cubicBezTo>
                  <a:pt x="3338" y="1762"/>
                  <a:pt x="3445" y="605"/>
                  <a:pt x="2777" y="201"/>
                </a:cubicBezTo>
                <a:cubicBezTo>
                  <a:pt x="2546" y="62"/>
                  <a:pt x="2270" y="0"/>
                  <a:pt x="1987" y="0"/>
                </a:cubicBezTo>
                <a:close/>
              </a:path>
            </a:pathLst>
          </a:custGeom>
          <a:solidFill>
            <a:srgbClr val="F72A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8" name="Google Shape;11478;p29"/>
          <p:cNvSpPr/>
          <p:nvPr/>
        </p:nvSpPr>
        <p:spPr>
          <a:xfrm flipH="1">
            <a:off x="6567596" y="74071"/>
            <a:ext cx="275738" cy="233553"/>
          </a:xfrm>
          <a:custGeom>
            <a:avLst/>
            <a:gdLst/>
            <a:ahLst/>
            <a:cxnLst/>
            <a:rect l="l" t="t" r="r" b="b"/>
            <a:pathLst>
              <a:path w="6922" h="5863" extrusionOk="0">
                <a:moveTo>
                  <a:pt x="3205" y="1"/>
                </a:moveTo>
                <a:cubicBezTo>
                  <a:pt x="3142" y="1"/>
                  <a:pt x="3078" y="8"/>
                  <a:pt x="3014" y="23"/>
                </a:cubicBezTo>
                <a:cubicBezTo>
                  <a:pt x="2702" y="99"/>
                  <a:pt x="2470" y="357"/>
                  <a:pt x="2309" y="631"/>
                </a:cubicBezTo>
                <a:cubicBezTo>
                  <a:pt x="2018" y="1137"/>
                  <a:pt x="1933" y="1848"/>
                  <a:pt x="2341" y="2268"/>
                </a:cubicBezTo>
                <a:cubicBezTo>
                  <a:pt x="2078" y="2042"/>
                  <a:pt x="1733" y="1929"/>
                  <a:pt x="1387" y="1929"/>
                </a:cubicBezTo>
                <a:cubicBezTo>
                  <a:pt x="1048" y="1929"/>
                  <a:pt x="709" y="2038"/>
                  <a:pt x="448" y="2257"/>
                </a:cubicBezTo>
                <a:cubicBezTo>
                  <a:pt x="275" y="2402"/>
                  <a:pt x="130" y="2596"/>
                  <a:pt x="86" y="2822"/>
                </a:cubicBezTo>
                <a:cubicBezTo>
                  <a:pt x="1" y="3242"/>
                  <a:pt x="307" y="3678"/>
                  <a:pt x="706" y="3850"/>
                </a:cubicBezTo>
                <a:cubicBezTo>
                  <a:pt x="897" y="3934"/>
                  <a:pt x="1105" y="3968"/>
                  <a:pt x="1315" y="3968"/>
                </a:cubicBezTo>
                <a:cubicBezTo>
                  <a:pt x="1537" y="3968"/>
                  <a:pt x="1763" y="3930"/>
                  <a:pt x="1976" y="3872"/>
                </a:cubicBezTo>
                <a:lnTo>
                  <a:pt x="1976" y="3872"/>
                </a:lnTo>
                <a:cubicBezTo>
                  <a:pt x="1690" y="4404"/>
                  <a:pt x="1475" y="5109"/>
                  <a:pt x="1869" y="5567"/>
                </a:cubicBezTo>
                <a:cubicBezTo>
                  <a:pt x="2037" y="5766"/>
                  <a:pt x="2295" y="5862"/>
                  <a:pt x="2556" y="5862"/>
                </a:cubicBezTo>
                <a:cubicBezTo>
                  <a:pt x="2753" y="5862"/>
                  <a:pt x="2952" y="5808"/>
                  <a:pt x="3116" y="5701"/>
                </a:cubicBezTo>
                <a:cubicBezTo>
                  <a:pt x="3504" y="5454"/>
                  <a:pt x="3714" y="4990"/>
                  <a:pt x="3741" y="4533"/>
                </a:cubicBezTo>
                <a:cubicBezTo>
                  <a:pt x="3896" y="4975"/>
                  <a:pt x="4214" y="5378"/>
                  <a:pt x="4651" y="5539"/>
                </a:cubicBezTo>
                <a:cubicBezTo>
                  <a:pt x="4769" y="5583"/>
                  <a:pt x="4896" y="5605"/>
                  <a:pt x="5024" y="5605"/>
                </a:cubicBezTo>
                <a:cubicBezTo>
                  <a:pt x="5364" y="5605"/>
                  <a:pt x="5703" y="5450"/>
                  <a:pt x="5873" y="5152"/>
                </a:cubicBezTo>
                <a:cubicBezTo>
                  <a:pt x="6174" y="4625"/>
                  <a:pt x="5824" y="3952"/>
                  <a:pt x="5361" y="3559"/>
                </a:cubicBezTo>
                <a:lnTo>
                  <a:pt x="5361" y="3559"/>
                </a:lnTo>
                <a:cubicBezTo>
                  <a:pt x="5471" y="3606"/>
                  <a:pt x="5586" y="3628"/>
                  <a:pt x="5701" y="3628"/>
                </a:cubicBezTo>
                <a:cubicBezTo>
                  <a:pt x="6167" y="3628"/>
                  <a:pt x="6638" y="3276"/>
                  <a:pt x="6819" y="2827"/>
                </a:cubicBezTo>
                <a:cubicBezTo>
                  <a:pt x="6884" y="2660"/>
                  <a:pt x="6921" y="2483"/>
                  <a:pt x="6889" y="2305"/>
                </a:cubicBezTo>
                <a:cubicBezTo>
                  <a:pt x="6814" y="1896"/>
                  <a:pt x="6378" y="1676"/>
                  <a:pt x="5990" y="1664"/>
                </a:cubicBezTo>
                <a:cubicBezTo>
                  <a:pt x="5985" y="1664"/>
                  <a:pt x="5979" y="1664"/>
                  <a:pt x="5974" y="1664"/>
                </a:cubicBezTo>
                <a:cubicBezTo>
                  <a:pt x="5591" y="1664"/>
                  <a:pt x="4780" y="2009"/>
                  <a:pt x="4780" y="2009"/>
                </a:cubicBezTo>
                <a:cubicBezTo>
                  <a:pt x="4780" y="2009"/>
                  <a:pt x="4484" y="1051"/>
                  <a:pt x="4333" y="793"/>
                </a:cubicBezTo>
                <a:cubicBezTo>
                  <a:pt x="4109" y="404"/>
                  <a:pt x="3680" y="1"/>
                  <a:pt x="32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9" name="Google Shape;11479;p29"/>
          <p:cNvSpPr/>
          <p:nvPr/>
        </p:nvSpPr>
        <p:spPr>
          <a:xfrm flipH="1">
            <a:off x="106756" y="3043488"/>
            <a:ext cx="176134" cy="164528"/>
          </a:xfrm>
          <a:custGeom>
            <a:avLst/>
            <a:gdLst/>
            <a:ahLst/>
            <a:cxnLst/>
            <a:rect l="l" t="t" r="r" b="b"/>
            <a:pathLst>
              <a:path w="3445" h="3218" extrusionOk="0">
                <a:moveTo>
                  <a:pt x="1987" y="0"/>
                </a:moveTo>
                <a:cubicBezTo>
                  <a:pt x="1446" y="0"/>
                  <a:pt x="877" y="224"/>
                  <a:pt x="528" y="567"/>
                </a:cubicBezTo>
                <a:cubicBezTo>
                  <a:pt x="307" y="777"/>
                  <a:pt x="134" y="1052"/>
                  <a:pt x="81" y="1348"/>
                </a:cubicBezTo>
                <a:cubicBezTo>
                  <a:pt x="0" y="1778"/>
                  <a:pt x="151" y="2219"/>
                  <a:pt x="372" y="2590"/>
                </a:cubicBezTo>
                <a:cubicBezTo>
                  <a:pt x="464" y="2746"/>
                  <a:pt x="566" y="2898"/>
                  <a:pt x="705" y="3005"/>
                </a:cubicBezTo>
                <a:cubicBezTo>
                  <a:pt x="867" y="3129"/>
                  <a:pt x="1061" y="3193"/>
                  <a:pt x="1259" y="3209"/>
                </a:cubicBezTo>
                <a:cubicBezTo>
                  <a:pt x="1312" y="3215"/>
                  <a:pt x="1365" y="3217"/>
                  <a:pt x="1417" y="3217"/>
                </a:cubicBezTo>
                <a:cubicBezTo>
                  <a:pt x="1810" y="3217"/>
                  <a:pt x="2196" y="3061"/>
                  <a:pt x="2519" y="2833"/>
                </a:cubicBezTo>
                <a:cubicBezTo>
                  <a:pt x="2702" y="2699"/>
                  <a:pt x="2874" y="2537"/>
                  <a:pt x="2993" y="2343"/>
                </a:cubicBezTo>
                <a:cubicBezTo>
                  <a:pt x="3338" y="1762"/>
                  <a:pt x="3445" y="605"/>
                  <a:pt x="2777" y="201"/>
                </a:cubicBezTo>
                <a:cubicBezTo>
                  <a:pt x="2546" y="62"/>
                  <a:pt x="2270" y="0"/>
                  <a:pt x="1987" y="0"/>
                </a:cubicBezTo>
                <a:close/>
              </a:path>
            </a:pathLst>
          </a:custGeom>
          <a:solidFill>
            <a:srgbClr val="F72A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LANK_1_1_1_1_1_1_1_1_1">
    <p:spTree>
      <p:nvGrpSpPr>
        <p:cNvPr id="1" name="Shape 1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81" name="Google Shape;11481;p30"/>
          <p:cNvGrpSpPr/>
          <p:nvPr/>
        </p:nvGrpSpPr>
        <p:grpSpPr>
          <a:xfrm>
            <a:off x="-390642" y="-1007964"/>
            <a:ext cx="9925291" cy="7013000"/>
            <a:chOff x="238125" y="334325"/>
            <a:chExt cx="7141525" cy="5046050"/>
          </a:xfrm>
        </p:grpSpPr>
        <p:sp>
          <p:nvSpPr>
            <p:cNvPr id="11482" name="Google Shape;11482;p30"/>
            <p:cNvSpPr/>
            <p:nvPr/>
          </p:nvSpPr>
          <p:spPr>
            <a:xfrm>
              <a:off x="459925" y="3343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3" y="1"/>
                  </a:moveTo>
                  <a:lnTo>
                    <a:pt x="13028" y="8161"/>
                  </a:lnTo>
                  <a:lnTo>
                    <a:pt x="13261" y="8179"/>
                  </a:lnTo>
                  <a:lnTo>
                    <a:pt x="13866" y="19"/>
                  </a:lnTo>
                  <a:lnTo>
                    <a:pt x="13643" y="1"/>
                  </a:lnTo>
                  <a:close/>
                  <a:moveTo>
                    <a:pt x="13012" y="8386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5" y="8402"/>
                  </a:lnTo>
                  <a:lnTo>
                    <a:pt x="13012" y="8386"/>
                  </a:lnTo>
                  <a:close/>
                  <a:moveTo>
                    <a:pt x="12190" y="19431"/>
                  </a:moveTo>
                  <a:lnTo>
                    <a:pt x="11386" y="30244"/>
                  </a:lnTo>
                  <a:lnTo>
                    <a:pt x="11611" y="30260"/>
                  </a:lnTo>
                  <a:lnTo>
                    <a:pt x="12423" y="19447"/>
                  </a:lnTo>
                  <a:lnTo>
                    <a:pt x="12190" y="19431"/>
                  </a:lnTo>
                  <a:close/>
                  <a:moveTo>
                    <a:pt x="11370" y="30477"/>
                  </a:moveTo>
                  <a:lnTo>
                    <a:pt x="10558" y="41290"/>
                  </a:lnTo>
                  <a:lnTo>
                    <a:pt x="10789" y="41306"/>
                  </a:lnTo>
                  <a:lnTo>
                    <a:pt x="11593" y="30493"/>
                  </a:lnTo>
                  <a:lnTo>
                    <a:pt x="11370" y="30477"/>
                  </a:lnTo>
                  <a:close/>
                  <a:moveTo>
                    <a:pt x="10540" y="41515"/>
                  </a:moveTo>
                  <a:lnTo>
                    <a:pt x="9736" y="52335"/>
                  </a:lnTo>
                  <a:lnTo>
                    <a:pt x="9969" y="52351"/>
                  </a:lnTo>
                  <a:lnTo>
                    <a:pt x="10773" y="41538"/>
                  </a:lnTo>
                  <a:lnTo>
                    <a:pt x="10540" y="41515"/>
                  </a:lnTo>
                  <a:close/>
                  <a:moveTo>
                    <a:pt x="9721" y="52560"/>
                  </a:moveTo>
                  <a:lnTo>
                    <a:pt x="8916" y="63373"/>
                  </a:lnTo>
                  <a:lnTo>
                    <a:pt x="9139" y="63389"/>
                  </a:lnTo>
                  <a:lnTo>
                    <a:pt x="9951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9"/>
                  </a:lnTo>
                  <a:lnTo>
                    <a:pt x="8319" y="74434"/>
                  </a:lnTo>
                  <a:lnTo>
                    <a:pt x="9123" y="63622"/>
                  </a:lnTo>
                  <a:lnTo>
                    <a:pt x="8899" y="63606"/>
                  </a:lnTo>
                  <a:close/>
                  <a:moveTo>
                    <a:pt x="8071" y="74651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2" y="74667"/>
                  </a:lnTo>
                  <a:lnTo>
                    <a:pt x="8071" y="74651"/>
                  </a:lnTo>
                  <a:close/>
                  <a:moveTo>
                    <a:pt x="7249" y="85687"/>
                  </a:moveTo>
                  <a:lnTo>
                    <a:pt x="6445" y="96502"/>
                  </a:lnTo>
                  <a:lnTo>
                    <a:pt x="6668" y="96526"/>
                  </a:lnTo>
                  <a:lnTo>
                    <a:pt x="7482" y="85705"/>
                  </a:lnTo>
                  <a:lnTo>
                    <a:pt x="7249" y="85687"/>
                  </a:lnTo>
                  <a:close/>
                  <a:moveTo>
                    <a:pt x="6429" y="96733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1"/>
                  </a:lnTo>
                  <a:lnTo>
                    <a:pt x="6429" y="96733"/>
                  </a:lnTo>
                  <a:close/>
                  <a:moveTo>
                    <a:pt x="5599" y="107778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2" y="107796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9"/>
                  </a:lnTo>
                  <a:lnTo>
                    <a:pt x="4198" y="129655"/>
                  </a:lnTo>
                  <a:lnTo>
                    <a:pt x="5010" y="118842"/>
                  </a:lnTo>
                  <a:lnTo>
                    <a:pt x="4777" y="118824"/>
                  </a:lnTo>
                  <a:close/>
                  <a:moveTo>
                    <a:pt x="3957" y="129862"/>
                  </a:moveTo>
                  <a:lnTo>
                    <a:pt x="3145" y="140676"/>
                  </a:lnTo>
                  <a:lnTo>
                    <a:pt x="3376" y="140692"/>
                  </a:lnTo>
                  <a:lnTo>
                    <a:pt x="4180" y="129879"/>
                  </a:lnTo>
                  <a:lnTo>
                    <a:pt x="3957" y="129862"/>
                  </a:lnTo>
                  <a:close/>
                  <a:moveTo>
                    <a:pt x="3127" y="140907"/>
                  </a:moveTo>
                  <a:lnTo>
                    <a:pt x="2323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27" y="140907"/>
                  </a:lnTo>
                  <a:close/>
                  <a:moveTo>
                    <a:pt x="2307" y="151953"/>
                  </a:moveTo>
                  <a:lnTo>
                    <a:pt x="1503" y="162768"/>
                  </a:lnTo>
                  <a:lnTo>
                    <a:pt x="1726" y="162783"/>
                  </a:lnTo>
                  <a:lnTo>
                    <a:pt x="2538" y="151971"/>
                  </a:lnTo>
                  <a:lnTo>
                    <a:pt x="2307" y="151953"/>
                  </a:lnTo>
                  <a:close/>
                  <a:moveTo>
                    <a:pt x="1485" y="162998"/>
                  </a:moveTo>
                  <a:lnTo>
                    <a:pt x="673" y="173813"/>
                  </a:lnTo>
                  <a:lnTo>
                    <a:pt x="906" y="173829"/>
                  </a:lnTo>
                  <a:lnTo>
                    <a:pt x="1710" y="163016"/>
                  </a:lnTo>
                  <a:lnTo>
                    <a:pt x="1485" y="162998"/>
                  </a:lnTo>
                  <a:close/>
                  <a:moveTo>
                    <a:pt x="657" y="174036"/>
                  </a:moveTo>
                  <a:lnTo>
                    <a:pt x="0" y="182876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57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3" name="Google Shape;11483;p30"/>
            <p:cNvSpPr/>
            <p:nvPr/>
          </p:nvSpPr>
          <p:spPr>
            <a:xfrm>
              <a:off x="736050" y="35487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34" y="1"/>
                  </a:moveTo>
                  <a:lnTo>
                    <a:pt x="13029" y="8161"/>
                  </a:lnTo>
                  <a:lnTo>
                    <a:pt x="13262" y="8177"/>
                  </a:lnTo>
                  <a:lnTo>
                    <a:pt x="13867" y="17"/>
                  </a:lnTo>
                  <a:lnTo>
                    <a:pt x="13634" y="1"/>
                  </a:lnTo>
                  <a:close/>
                  <a:moveTo>
                    <a:pt x="13013" y="8392"/>
                  </a:moveTo>
                  <a:lnTo>
                    <a:pt x="12209" y="19206"/>
                  </a:lnTo>
                  <a:lnTo>
                    <a:pt x="12432" y="19222"/>
                  </a:lnTo>
                  <a:lnTo>
                    <a:pt x="13246" y="8410"/>
                  </a:lnTo>
                  <a:lnTo>
                    <a:pt x="13013" y="8392"/>
                  </a:lnTo>
                  <a:close/>
                  <a:moveTo>
                    <a:pt x="12191" y="19429"/>
                  </a:moveTo>
                  <a:lnTo>
                    <a:pt x="11379" y="30244"/>
                  </a:lnTo>
                  <a:lnTo>
                    <a:pt x="11612" y="30260"/>
                  </a:lnTo>
                  <a:lnTo>
                    <a:pt x="12416" y="19447"/>
                  </a:lnTo>
                  <a:lnTo>
                    <a:pt x="12191" y="19429"/>
                  </a:lnTo>
                  <a:close/>
                  <a:moveTo>
                    <a:pt x="11363" y="30475"/>
                  </a:moveTo>
                  <a:lnTo>
                    <a:pt x="10559" y="41290"/>
                  </a:lnTo>
                  <a:lnTo>
                    <a:pt x="10790" y="41306"/>
                  </a:lnTo>
                  <a:lnTo>
                    <a:pt x="11594" y="30493"/>
                  </a:lnTo>
                  <a:lnTo>
                    <a:pt x="11363" y="30475"/>
                  </a:lnTo>
                  <a:close/>
                  <a:moveTo>
                    <a:pt x="10541" y="41520"/>
                  </a:moveTo>
                  <a:lnTo>
                    <a:pt x="9737" y="52335"/>
                  </a:lnTo>
                  <a:lnTo>
                    <a:pt x="9962" y="52351"/>
                  </a:lnTo>
                  <a:lnTo>
                    <a:pt x="10774" y="41538"/>
                  </a:lnTo>
                  <a:lnTo>
                    <a:pt x="10541" y="41520"/>
                  </a:lnTo>
                  <a:close/>
                  <a:moveTo>
                    <a:pt x="9721" y="52566"/>
                  </a:moveTo>
                  <a:lnTo>
                    <a:pt x="8907" y="63381"/>
                  </a:lnTo>
                  <a:lnTo>
                    <a:pt x="9140" y="63397"/>
                  </a:lnTo>
                  <a:lnTo>
                    <a:pt x="9944" y="52584"/>
                  </a:lnTo>
                  <a:lnTo>
                    <a:pt x="9721" y="52566"/>
                  </a:lnTo>
                  <a:close/>
                  <a:moveTo>
                    <a:pt x="8891" y="63604"/>
                  </a:moveTo>
                  <a:lnTo>
                    <a:pt x="8087" y="74416"/>
                  </a:lnTo>
                  <a:lnTo>
                    <a:pt x="8320" y="74434"/>
                  </a:lnTo>
                  <a:lnTo>
                    <a:pt x="9124" y="63620"/>
                  </a:lnTo>
                  <a:lnTo>
                    <a:pt x="8891" y="63604"/>
                  </a:lnTo>
                  <a:close/>
                  <a:moveTo>
                    <a:pt x="8071" y="74649"/>
                  </a:moveTo>
                  <a:lnTo>
                    <a:pt x="7265" y="85462"/>
                  </a:lnTo>
                  <a:lnTo>
                    <a:pt x="7490" y="85480"/>
                  </a:lnTo>
                  <a:lnTo>
                    <a:pt x="8302" y="74665"/>
                  </a:lnTo>
                  <a:lnTo>
                    <a:pt x="8071" y="74649"/>
                  </a:lnTo>
                  <a:close/>
                  <a:moveTo>
                    <a:pt x="7249" y="85695"/>
                  </a:moveTo>
                  <a:lnTo>
                    <a:pt x="6437" y="96508"/>
                  </a:lnTo>
                  <a:lnTo>
                    <a:pt x="6668" y="96526"/>
                  </a:lnTo>
                  <a:lnTo>
                    <a:pt x="7474" y="85711"/>
                  </a:lnTo>
                  <a:lnTo>
                    <a:pt x="7249" y="85695"/>
                  </a:lnTo>
                  <a:close/>
                  <a:moveTo>
                    <a:pt x="6419" y="96733"/>
                  </a:moveTo>
                  <a:lnTo>
                    <a:pt x="5615" y="107553"/>
                  </a:lnTo>
                  <a:lnTo>
                    <a:pt x="5848" y="107571"/>
                  </a:lnTo>
                  <a:lnTo>
                    <a:pt x="6652" y="96756"/>
                  </a:lnTo>
                  <a:lnTo>
                    <a:pt x="6419" y="96733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18" y="118609"/>
                  </a:lnTo>
                  <a:lnTo>
                    <a:pt x="5832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65" y="129637"/>
                  </a:lnTo>
                  <a:lnTo>
                    <a:pt x="4198" y="129655"/>
                  </a:lnTo>
                  <a:lnTo>
                    <a:pt x="5002" y="118840"/>
                  </a:lnTo>
                  <a:lnTo>
                    <a:pt x="4777" y="118824"/>
                  </a:lnTo>
                  <a:close/>
                  <a:moveTo>
                    <a:pt x="3950" y="129869"/>
                  </a:moveTo>
                  <a:lnTo>
                    <a:pt x="3146" y="140682"/>
                  </a:lnTo>
                  <a:lnTo>
                    <a:pt x="3376" y="140700"/>
                  </a:lnTo>
                  <a:lnTo>
                    <a:pt x="4180" y="129885"/>
                  </a:lnTo>
                  <a:lnTo>
                    <a:pt x="3950" y="129869"/>
                  </a:lnTo>
                  <a:close/>
                  <a:moveTo>
                    <a:pt x="3128" y="140907"/>
                  </a:moveTo>
                  <a:lnTo>
                    <a:pt x="2324" y="151720"/>
                  </a:lnTo>
                  <a:lnTo>
                    <a:pt x="2548" y="151746"/>
                  </a:lnTo>
                  <a:lnTo>
                    <a:pt x="3360" y="140923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494" y="162765"/>
                  </a:lnTo>
                  <a:lnTo>
                    <a:pt x="1727" y="162781"/>
                  </a:lnTo>
                  <a:lnTo>
                    <a:pt x="2531" y="151969"/>
                  </a:lnTo>
                  <a:lnTo>
                    <a:pt x="2308" y="151953"/>
                  </a:lnTo>
                  <a:close/>
                  <a:moveTo>
                    <a:pt x="1478" y="162998"/>
                  </a:moveTo>
                  <a:lnTo>
                    <a:pt x="674" y="173811"/>
                  </a:lnTo>
                  <a:lnTo>
                    <a:pt x="907" y="173827"/>
                  </a:lnTo>
                  <a:lnTo>
                    <a:pt x="1711" y="163014"/>
                  </a:lnTo>
                  <a:lnTo>
                    <a:pt x="1478" y="162998"/>
                  </a:lnTo>
                  <a:close/>
                  <a:moveTo>
                    <a:pt x="658" y="174044"/>
                  </a:moveTo>
                  <a:lnTo>
                    <a:pt x="1" y="182874"/>
                  </a:lnTo>
                  <a:lnTo>
                    <a:pt x="226" y="182892"/>
                  </a:lnTo>
                  <a:lnTo>
                    <a:pt x="889" y="174060"/>
                  </a:lnTo>
                  <a:lnTo>
                    <a:pt x="658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4" name="Google Shape;11484;p30"/>
            <p:cNvSpPr/>
            <p:nvPr/>
          </p:nvSpPr>
          <p:spPr>
            <a:xfrm>
              <a:off x="1012000" y="375575"/>
              <a:ext cx="346875" cy="4572325"/>
            </a:xfrm>
            <a:custGeom>
              <a:avLst/>
              <a:gdLst/>
              <a:ahLst/>
              <a:cxnLst/>
              <a:rect l="l" t="t" r="r" b="b"/>
              <a:pathLst>
                <a:path w="13875" h="182893" extrusionOk="0">
                  <a:moveTo>
                    <a:pt x="13642" y="1"/>
                  </a:moveTo>
                  <a:lnTo>
                    <a:pt x="13037" y="8153"/>
                  </a:lnTo>
                  <a:lnTo>
                    <a:pt x="13261" y="8171"/>
                  </a:lnTo>
                  <a:lnTo>
                    <a:pt x="13874" y="19"/>
                  </a:lnTo>
                  <a:lnTo>
                    <a:pt x="13642" y="1"/>
                  </a:lnTo>
                  <a:close/>
                  <a:moveTo>
                    <a:pt x="13021" y="8386"/>
                  </a:moveTo>
                  <a:lnTo>
                    <a:pt x="12209" y="19198"/>
                  </a:lnTo>
                  <a:lnTo>
                    <a:pt x="12439" y="19216"/>
                  </a:lnTo>
                  <a:lnTo>
                    <a:pt x="13244" y="8401"/>
                  </a:lnTo>
                  <a:lnTo>
                    <a:pt x="13021" y="8386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20" y="30262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69"/>
                  </a:moveTo>
                  <a:lnTo>
                    <a:pt x="10567" y="41282"/>
                  </a:lnTo>
                  <a:lnTo>
                    <a:pt x="10790" y="41307"/>
                  </a:lnTo>
                  <a:lnTo>
                    <a:pt x="11602" y="30485"/>
                  </a:lnTo>
                  <a:lnTo>
                    <a:pt x="11371" y="30469"/>
                  </a:lnTo>
                  <a:close/>
                  <a:moveTo>
                    <a:pt x="10549" y="41514"/>
                  </a:moveTo>
                  <a:lnTo>
                    <a:pt x="9737" y="52327"/>
                  </a:lnTo>
                  <a:lnTo>
                    <a:pt x="9970" y="52343"/>
                  </a:lnTo>
                  <a:lnTo>
                    <a:pt x="10774" y="41530"/>
                  </a:lnTo>
                  <a:lnTo>
                    <a:pt x="10549" y="41514"/>
                  </a:lnTo>
                  <a:close/>
                  <a:moveTo>
                    <a:pt x="9721" y="52560"/>
                  </a:moveTo>
                  <a:lnTo>
                    <a:pt x="8915" y="63373"/>
                  </a:lnTo>
                  <a:lnTo>
                    <a:pt x="9148" y="63389"/>
                  </a:lnTo>
                  <a:lnTo>
                    <a:pt x="9952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95" y="74418"/>
                  </a:lnTo>
                  <a:lnTo>
                    <a:pt x="8318" y="74434"/>
                  </a:lnTo>
                  <a:lnTo>
                    <a:pt x="9132" y="63622"/>
                  </a:lnTo>
                  <a:lnTo>
                    <a:pt x="8899" y="63606"/>
                  </a:lnTo>
                  <a:close/>
                  <a:moveTo>
                    <a:pt x="8079" y="74643"/>
                  </a:moveTo>
                  <a:lnTo>
                    <a:pt x="7265" y="85456"/>
                  </a:lnTo>
                  <a:lnTo>
                    <a:pt x="7498" y="85472"/>
                  </a:lnTo>
                  <a:lnTo>
                    <a:pt x="8302" y="74659"/>
                  </a:lnTo>
                  <a:lnTo>
                    <a:pt x="8079" y="74643"/>
                  </a:lnTo>
                  <a:close/>
                  <a:moveTo>
                    <a:pt x="7249" y="85689"/>
                  </a:moveTo>
                  <a:lnTo>
                    <a:pt x="6445" y="96502"/>
                  </a:lnTo>
                  <a:lnTo>
                    <a:pt x="6676" y="96518"/>
                  </a:lnTo>
                  <a:lnTo>
                    <a:pt x="7482" y="85705"/>
                  </a:lnTo>
                  <a:lnTo>
                    <a:pt x="7249" y="85689"/>
                  </a:lnTo>
                  <a:close/>
                  <a:moveTo>
                    <a:pt x="6427" y="96735"/>
                  </a:moveTo>
                  <a:lnTo>
                    <a:pt x="5623" y="107547"/>
                  </a:lnTo>
                  <a:lnTo>
                    <a:pt x="5848" y="107563"/>
                  </a:lnTo>
                  <a:lnTo>
                    <a:pt x="6660" y="96750"/>
                  </a:lnTo>
                  <a:lnTo>
                    <a:pt x="6427" y="96735"/>
                  </a:lnTo>
                  <a:close/>
                  <a:moveTo>
                    <a:pt x="5607" y="107780"/>
                  </a:moveTo>
                  <a:lnTo>
                    <a:pt x="480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607" y="107780"/>
                  </a:lnTo>
                  <a:close/>
                  <a:moveTo>
                    <a:pt x="4777" y="118816"/>
                  </a:moveTo>
                  <a:lnTo>
                    <a:pt x="3973" y="129631"/>
                  </a:lnTo>
                  <a:lnTo>
                    <a:pt x="4206" y="129646"/>
                  </a:lnTo>
                  <a:lnTo>
                    <a:pt x="5010" y="118834"/>
                  </a:lnTo>
                  <a:lnTo>
                    <a:pt x="4777" y="118816"/>
                  </a:lnTo>
                  <a:close/>
                  <a:moveTo>
                    <a:pt x="3957" y="129861"/>
                  </a:moveTo>
                  <a:lnTo>
                    <a:pt x="3153" y="140676"/>
                  </a:lnTo>
                  <a:lnTo>
                    <a:pt x="3384" y="140692"/>
                  </a:lnTo>
                  <a:lnTo>
                    <a:pt x="4188" y="129879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31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35" y="140907"/>
                  </a:lnTo>
                  <a:close/>
                  <a:moveTo>
                    <a:pt x="2307" y="151945"/>
                  </a:moveTo>
                  <a:lnTo>
                    <a:pt x="1501" y="162767"/>
                  </a:lnTo>
                  <a:lnTo>
                    <a:pt x="1734" y="162783"/>
                  </a:lnTo>
                  <a:lnTo>
                    <a:pt x="2538" y="151971"/>
                  </a:lnTo>
                  <a:lnTo>
                    <a:pt x="2307" y="151945"/>
                  </a:lnTo>
                  <a:close/>
                  <a:moveTo>
                    <a:pt x="1485" y="162990"/>
                  </a:moveTo>
                  <a:lnTo>
                    <a:pt x="681" y="173805"/>
                  </a:lnTo>
                  <a:lnTo>
                    <a:pt x="914" y="173821"/>
                  </a:lnTo>
                  <a:lnTo>
                    <a:pt x="1718" y="163008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8" y="174054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5" name="Google Shape;11485;p30"/>
            <p:cNvSpPr/>
            <p:nvPr/>
          </p:nvSpPr>
          <p:spPr>
            <a:xfrm>
              <a:off x="1288150" y="3961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1" y="1"/>
                  </a:moveTo>
                  <a:lnTo>
                    <a:pt x="13028" y="8161"/>
                  </a:lnTo>
                  <a:lnTo>
                    <a:pt x="13261" y="8177"/>
                  </a:lnTo>
                  <a:lnTo>
                    <a:pt x="13866" y="17"/>
                  </a:lnTo>
                  <a:lnTo>
                    <a:pt x="13641" y="1"/>
                  </a:lnTo>
                  <a:close/>
                  <a:moveTo>
                    <a:pt x="13012" y="8384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12" y="8384"/>
                  </a:lnTo>
                  <a:close/>
                  <a:moveTo>
                    <a:pt x="12190" y="19429"/>
                  </a:moveTo>
                  <a:lnTo>
                    <a:pt x="11386" y="30244"/>
                  </a:lnTo>
                  <a:lnTo>
                    <a:pt x="11611" y="30260"/>
                  </a:lnTo>
                  <a:lnTo>
                    <a:pt x="12423" y="19447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6" y="41289"/>
                  </a:lnTo>
                  <a:lnTo>
                    <a:pt x="10789" y="41305"/>
                  </a:lnTo>
                  <a:lnTo>
                    <a:pt x="11593" y="30493"/>
                  </a:lnTo>
                  <a:lnTo>
                    <a:pt x="11370" y="30475"/>
                  </a:lnTo>
                  <a:close/>
                  <a:moveTo>
                    <a:pt x="10540" y="41512"/>
                  </a:moveTo>
                  <a:lnTo>
                    <a:pt x="9736" y="52335"/>
                  </a:lnTo>
                  <a:lnTo>
                    <a:pt x="9969" y="52351"/>
                  </a:lnTo>
                  <a:lnTo>
                    <a:pt x="10773" y="41538"/>
                  </a:lnTo>
                  <a:lnTo>
                    <a:pt x="10540" y="41512"/>
                  </a:lnTo>
                  <a:close/>
                  <a:moveTo>
                    <a:pt x="9721" y="52558"/>
                  </a:moveTo>
                  <a:lnTo>
                    <a:pt x="8914" y="63373"/>
                  </a:lnTo>
                  <a:lnTo>
                    <a:pt x="9147" y="63389"/>
                  </a:lnTo>
                  <a:lnTo>
                    <a:pt x="9951" y="52576"/>
                  </a:lnTo>
                  <a:lnTo>
                    <a:pt x="9721" y="52558"/>
                  </a:lnTo>
                  <a:close/>
                  <a:moveTo>
                    <a:pt x="8899" y="63604"/>
                  </a:moveTo>
                  <a:lnTo>
                    <a:pt x="8095" y="74418"/>
                  </a:lnTo>
                  <a:lnTo>
                    <a:pt x="8317" y="74434"/>
                  </a:lnTo>
                  <a:lnTo>
                    <a:pt x="9123" y="63622"/>
                  </a:lnTo>
                  <a:lnTo>
                    <a:pt x="8899" y="63604"/>
                  </a:lnTo>
                  <a:close/>
                  <a:moveTo>
                    <a:pt x="8069" y="74649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1" y="74667"/>
                  </a:lnTo>
                  <a:lnTo>
                    <a:pt x="8069" y="74649"/>
                  </a:lnTo>
                  <a:close/>
                  <a:moveTo>
                    <a:pt x="7249" y="85687"/>
                  </a:moveTo>
                  <a:lnTo>
                    <a:pt x="6445" y="96500"/>
                  </a:lnTo>
                  <a:lnTo>
                    <a:pt x="6675" y="96526"/>
                  </a:lnTo>
                  <a:lnTo>
                    <a:pt x="7482" y="85703"/>
                  </a:lnTo>
                  <a:lnTo>
                    <a:pt x="7249" y="85687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8" y="107563"/>
                  </a:lnTo>
                  <a:lnTo>
                    <a:pt x="6652" y="96748"/>
                  </a:lnTo>
                  <a:lnTo>
                    <a:pt x="6427" y="96732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0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206" y="129654"/>
                  </a:lnTo>
                  <a:lnTo>
                    <a:pt x="5010" y="118840"/>
                  </a:lnTo>
                  <a:lnTo>
                    <a:pt x="4777" y="118824"/>
                  </a:lnTo>
                  <a:close/>
                  <a:moveTo>
                    <a:pt x="3957" y="129861"/>
                  </a:moveTo>
                  <a:lnTo>
                    <a:pt x="3153" y="140674"/>
                  </a:lnTo>
                  <a:lnTo>
                    <a:pt x="3376" y="140692"/>
                  </a:lnTo>
                  <a:lnTo>
                    <a:pt x="4188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6" y="151738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7" y="151953"/>
                  </a:moveTo>
                  <a:lnTo>
                    <a:pt x="1501" y="162765"/>
                  </a:lnTo>
                  <a:lnTo>
                    <a:pt x="1734" y="162783"/>
                  </a:lnTo>
                  <a:lnTo>
                    <a:pt x="2538" y="151969"/>
                  </a:lnTo>
                  <a:lnTo>
                    <a:pt x="2307" y="151953"/>
                  </a:lnTo>
                  <a:close/>
                  <a:moveTo>
                    <a:pt x="1485" y="162990"/>
                  </a:moveTo>
                  <a:lnTo>
                    <a:pt x="681" y="173811"/>
                  </a:lnTo>
                  <a:lnTo>
                    <a:pt x="904" y="173829"/>
                  </a:lnTo>
                  <a:lnTo>
                    <a:pt x="1718" y="163014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0" y="182874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6" name="Google Shape;11486;p30"/>
            <p:cNvSpPr/>
            <p:nvPr/>
          </p:nvSpPr>
          <p:spPr>
            <a:xfrm>
              <a:off x="1564275" y="4166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2" y="1"/>
                  </a:moveTo>
                  <a:lnTo>
                    <a:pt x="13029" y="8161"/>
                  </a:lnTo>
                  <a:lnTo>
                    <a:pt x="13262" y="8178"/>
                  </a:lnTo>
                  <a:lnTo>
                    <a:pt x="13867" y="19"/>
                  </a:lnTo>
                  <a:lnTo>
                    <a:pt x="13642" y="1"/>
                  </a:lnTo>
                  <a:close/>
                  <a:moveTo>
                    <a:pt x="13013" y="8393"/>
                  </a:moveTo>
                  <a:lnTo>
                    <a:pt x="12209" y="19206"/>
                  </a:lnTo>
                  <a:lnTo>
                    <a:pt x="12440" y="19224"/>
                  </a:lnTo>
                  <a:lnTo>
                    <a:pt x="13244" y="8409"/>
                  </a:lnTo>
                  <a:lnTo>
                    <a:pt x="13013" y="8393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2" y="30262"/>
                  </a:lnTo>
                  <a:lnTo>
                    <a:pt x="12416" y="19447"/>
                  </a:lnTo>
                  <a:lnTo>
                    <a:pt x="12191" y="19431"/>
                  </a:lnTo>
                  <a:close/>
                  <a:moveTo>
                    <a:pt x="11363" y="30477"/>
                  </a:moveTo>
                  <a:lnTo>
                    <a:pt x="10557" y="41289"/>
                  </a:lnTo>
                  <a:lnTo>
                    <a:pt x="10790" y="41307"/>
                  </a:lnTo>
                  <a:lnTo>
                    <a:pt x="11594" y="30493"/>
                  </a:lnTo>
                  <a:lnTo>
                    <a:pt x="11363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70" y="52353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21" y="52560"/>
                  </a:moveTo>
                  <a:lnTo>
                    <a:pt x="8915" y="63381"/>
                  </a:lnTo>
                  <a:lnTo>
                    <a:pt x="9140" y="63399"/>
                  </a:lnTo>
                  <a:lnTo>
                    <a:pt x="9952" y="52584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4" y="63621"/>
                  </a:lnTo>
                  <a:lnTo>
                    <a:pt x="8899" y="63606"/>
                  </a:lnTo>
                  <a:close/>
                  <a:moveTo>
                    <a:pt x="8069" y="74651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69" y="74651"/>
                  </a:lnTo>
                  <a:close/>
                  <a:moveTo>
                    <a:pt x="7249" y="85697"/>
                  </a:moveTo>
                  <a:lnTo>
                    <a:pt x="6445" y="96510"/>
                  </a:lnTo>
                  <a:lnTo>
                    <a:pt x="6668" y="96525"/>
                  </a:lnTo>
                  <a:lnTo>
                    <a:pt x="7482" y="85713"/>
                  </a:lnTo>
                  <a:lnTo>
                    <a:pt x="7249" y="85697"/>
                  </a:lnTo>
                  <a:close/>
                  <a:moveTo>
                    <a:pt x="6427" y="96734"/>
                  </a:moveTo>
                  <a:lnTo>
                    <a:pt x="5615" y="107547"/>
                  </a:lnTo>
                  <a:lnTo>
                    <a:pt x="5848" y="107571"/>
                  </a:lnTo>
                  <a:lnTo>
                    <a:pt x="6652" y="96750"/>
                  </a:lnTo>
                  <a:lnTo>
                    <a:pt x="6427" y="96734"/>
                  </a:lnTo>
                  <a:close/>
                  <a:moveTo>
                    <a:pt x="5599" y="107780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9" y="107780"/>
                  </a:lnTo>
                  <a:close/>
                  <a:moveTo>
                    <a:pt x="4777" y="118826"/>
                  </a:moveTo>
                  <a:lnTo>
                    <a:pt x="3973" y="129638"/>
                  </a:lnTo>
                  <a:lnTo>
                    <a:pt x="4198" y="129654"/>
                  </a:lnTo>
                  <a:lnTo>
                    <a:pt x="5010" y="118842"/>
                  </a:lnTo>
                  <a:lnTo>
                    <a:pt x="4777" y="118826"/>
                  </a:lnTo>
                  <a:close/>
                  <a:moveTo>
                    <a:pt x="3958" y="129871"/>
                  </a:moveTo>
                  <a:lnTo>
                    <a:pt x="3144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8" y="129871"/>
                  </a:lnTo>
                  <a:close/>
                  <a:moveTo>
                    <a:pt x="3128" y="140907"/>
                  </a:moveTo>
                  <a:lnTo>
                    <a:pt x="2324" y="151722"/>
                  </a:lnTo>
                  <a:lnTo>
                    <a:pt x="2556" y="151746"/>
                  </a:lnTo>
                  <a:lnTo>
                    <a:pt x="3360" y="140925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502" y="162767"/>
                  </a:lnTo>
                  <a:lnTo>
                    <a:pt x="1727" y="162783"/>
                  </a:lnTo>
                  <a:lnTo>
                    <a:pt x="2539" y="151970"/>
                  </a:lnTo>
                  <a:lnTo>
                    <a:pt x="2308" y="151953"/>
                  </a:lnTo>
                  <a:close/>
                  <a:moveTo>
                    <a:pt x="1486" y="162998"/>
                  </a:moveTo>
                  <a:lnTo>
                    <a:pt x="674" y="173813"/>
                  </a:lnTo>
                  <a:lnTo>
                    <a:pt x="905" y="173829"/>
                  </a:lnTo>
                  <a:lnTo>
                    <a:pt x="1711" y="163016"/>
                  </a:lnTo>
                  <a:lnTo>
                    <a:pt x="1486" y="162998"/>
                  </a:lnTo>
                  <a:close/>
                  <a:moveTo>
                    <a:pt x="656" y="174044"/>
                  </a:moveTo>
                  <a:lnTo>
                    <a:pt x="1" y="182876"/>
                  </a:lnTo>
                  <a:lnTo>
                    <a:pt x="226" y="182892"/>
                  </a:lnTo>
                  <a:lnTo>
                    <a:pt x="889" y="174062"/>
                  </a:lnTo>
                  <a:lnTo>
                    <a:pt x="656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7" name="Google Shape;11487;p30"/>
            <p:cNvSpPr/>
            <p:nvPr/>
          </p:nvSpPr>
          <p:spPr>
            <a:xfrm>
              <a:off x="1840425" y="43737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34" y="1"/>
                  </a:moveTo>
                  <a:lnTo>
                    <a:pt x="13029" y="8153"/>
                  </a:lnTo>
                  <a:lnTo>
                    <a:pt x="13261" y="8168"/>
                  </a:lnTo>
                  <a:lnTo>
                    <a:pt x="13866" y="17"/>
                  </a:lnTo>
                  <a:lnTo>
                    <a:pt x="13634" y="1"/>
                  </a:lnTo>
                  <a:close/>
                  <a:moveTo>
                    <a:pt x="13013" y="8385"/>
                  </a:moveTo>
                  <a:lnTo>
                    <a:pt x="12209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3" y="8385"/>
                  </a:lnTo>
                  <a:close/>
                  <a:moveTo>
                    <a:pt x="12191" y="19431"/>
                  </a:moveTo>
                  <a:lnTo>
                    <a:pt x="11379" y="30244"/>
                  </a:lnTo>
                  <a:lnTo>
                    <a:pt x="11612" y="30260"/>
                  </a:lnTo>
                  <a:lnTo>
                    <a:pt x="12416" y="19447"/>
                  </a:lnTo>
                  <a:lnTo>
                    <a:pt x="12191" y="19431"/>
                  </a:lnTo>
                  <a:close/>
                  <a:moveTo>
                    <a:pt x="11363" y="30467"/>
                  </a:moveTo>
                  <a:lnTo>
                    <a:pt x="10557" y="41281"/>
                  </a:lnTo>
                  <a:lnTo>
                    <a:pt x="10790" y="41297"/>
                  </a:lnTo>
                  <a:lnTo>
                    <a:pt x="11594" y="30485"/>
                  </a:lnTo>
                  <a:lnTo>
                    <a:pt x="11363" y="30467"/>
                  </a:lnTo>
                  <a:close/>
                  <a:moveTo>
                    <a:pt x="10541" y="41512"/>
                  </a:moveTo>
                  <a:lnTo>
                    <a:pt x="9737" y="52327"/>
                  </a:lnTo>
                  <a:lnTo>
                    <a:pt x="9960" y="52343"/>
                  </a:lnTo>
                  <a:lnTo>
                    <a:pt x="10774" y="41530"/>
                  </a:lnTo>
                  <a:lnTo>
                    <a:pt x="10541" y="41512"/>
                  </a:lnTo>
                  <a:close/>
                  <a:moveTo>
                    <a:pt x="9721" y="52558"/>
                  </a:moveTo>
                  <a:lnTo>
                    <a:pt x="8907" y="63373"/>
                  </a:lnTo>
                  <a:lnTo>
                    <a:pt x="9140" y="63389"/>
                  </a:lnTo>
                  <a:lnTo>
                    <a:pt x="9944" y="52576"/>
                  </a:lnTo>
                  <a:lnTo>
                    <a:pt x="9721" y="52558"/>
                  </a:lnTo>
                  <a:close/>
                  <a:moveTo>
                    <a:pt x="8891" y="63603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4" y="63621"/>
                  </a:lnTo>
                  <a:lnTo>
                    <a:pt x="8891" y="63603"/>
                  </a:lnTo>
                  <a:close/>
                  <a:moveTo>
                    <a:pt x="8069" y="74641"/>
                  </a:moveTo>
                  <a:lnTo>
                    <a:pt x="7265" y="85456"/>
                  </a:lnTo>
                  <a:lnTo>
                    <a:pt x="7490" y="85472"/>
                  </a:lnTo>
                  <a:lnTo>
                    <a:pt x="8302" y="74659"/>
                  </a:lnTo>
                  <a:lnTo>
                    <a:pt x="8069" y="74641"/>
                  </a:lnTo>
                  <a:close/>
                  <a:moveTo>
                    <a:pt x="7249" y="85687"/>
                  </a:moveTo>
                  <a:lnTo>
                    <a:pt x="6437" y="96501"/>
                  </a:lnTo>
                  <a:lnTo>
                    <a:pt x="6668" y="96517"/>
                  </a:lnTo>
                  <a:lnTo>
                    <a:pt x="7472" y="85705"/>
                  </a:lnTo>
                  <a:lnTo>
                    <a:pt x="7249" y="85687"/>
                  </a:lnTo>
                  <a:close/>
                  <a:moveTo>
                    <a:pt x="6419" y="96732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0"/>
                  </a:lnTo>
                  <a:lnTo>
                    <a:pt x="6419" y="96732"/>
                  </a:lnTo>
                  <a:close/>
                  <a:moveTo>
                    <a:pt x="5599" y="107770"/>
                  </a:moveTo>
                  <a:lnTo>
                    <a:pt x="4795" y="118593"/>
                  </a:lnTo>
                  <a:lnTo>
                    <a:pt x="5018" y="118609"/>
                  </a:lnTo>
                  <a:lnTo>
                    <a:pt x="5830" y="107796"/>
                  </a:lnTo>
                  <a:lnTo>
                    <a:pt x="5599" y="107770"/>
                  </a:lnTo>
                  <a:close/>
                  <a:moveTo>
                    <a:pt x="4777" y="118816"/>
                  </a:moveTo>
                  <a:lnTo>
                    <a:pt x="3965" y="129628"/>
                  </a:lnTo>
                  <a:lnTo>
                    <a:pt x="4198" y="129646"/>
                  </a:lnTo>
                  <a:lnTo>
                    <a:pt x="5002" y="118832"/>
                  </a:lnTo>
                  <a:lnTo>
                    <a:pt x="4777" y="118816"/>
                  </a:lnTo>
                  <a:close/>
                  <a:moveTo>
                    <a:pt x="3949" y="129861"/>
                  </a:moveTo>
                  <a:lnTo>
                    <a:pt x="3143" y="140674"/>
                  </a:lnTo>
                  <a:lnTo>
                    <a:pt x="3376" y="140692"/>
                  </a:lnTo>
                  <a:lnTo>
                    <a:pt x="4180" y="129877"/>
                  </a:lnTo>
                  <a:lnTo>
                    <a:pt x="3949" y="129861"/>
                  </a:lnTo>
                  <a:close/>
                  <a:moveTo>
                    <a:pt x="3127" y="140907"/>
                  </a:moveTo>
                  <a:lnTo>
                    <a:pt x="2323" y="151720"/>
                  </a:lnTo>
                  <a:lnTo>
                    <a:pt x="2546" y="151738"/>
                  </a:lnTo>
                  <a:lnTo>
                    <a:pt x="3360" y="140923"/>
                  </a:lnTo>
                  <a:lnTo>
                    <a:pt x="3127" y="140907"/>
                  </a:lnTo>
                  <a:close/>
                  <a:moveTo>
                    <a:pt x="2307" y="151945"/>
                  </a:moveTo>
                  <a:lnTo>
                    <a:pt x="1493" y="162757"/>
                  </a:lnTo>
                  <a:lnTo>
                    <a:pt x="1726" y="162783"/>
                  </a:lnTo>
                  <a:lnTo>
                    <a:pt x="2530" y="151960"/>
                  </a:lnTo>
                  <a:lnTo>
                    <a:pt x="2307" y="151945"/>
                  </a:lnTo>
                  <a:close/>
                  <a:moveTo>
                    <a:pt x="1477" y="162990"/>
                  </a:moveTo>
                  <a:lnTo>
                    <a:pt x="673" y="173803"/>
                  </a:lnTo>
                  <a:lnTo>
                    <a:pt x="904" y="173821"/>
                  </a:lnTo>
                  <a:lnTo>
                    <a:pt x="1710" y="163006"/>
                  </a:lnTo>
                  <a:lnTo>
                    <a:pt x="1477" y="162990"/>
                  </a:lnTo>
                  <a:close/>
                  <a:moveTo>
                    <a:pt x="655" y="174036"/>
                  </a:moveTo>
                  <a:lnTo>
                    <a:pt x="1" y="182876"/>
                  </a:lnTo>
                  <a:lnTo>
                    <a:pt x="226" y="182892"/>
                  </a:lnTo>
                  <a:lnTo>
                    <a:pt x="888" y="174052"/>
                  </a:lnTo>
                  <a:lnTo>
                    <a:pt x="65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8" name="Google Shape;11488;p30"/>
            <p:cNvSpPr/>
            <p:nvPr/>
          </p:nvSpPr>
          <p:spPr>
            <a:xfrm>
              <a:off x="2116375" y="457925"/>
              <a:ext cx="346875" cy="4572275"/>
            </a:xfrm>
            <a:custGeom>
              <a:avLst/>
              <a:gdLst/>
              <a:ahLst/>
              <a:cxnLst/>
              <a:rect l="l" t="t" r="r" b="b"/>
              <a:pathLst>
                <a:path w="13875" h="182891" extrusionOk="0">
                  <a:moveTo>
                    <a:pt x="13641" y="1"/>
                  </a:moveTo>
                  <a:lnTo>
                    <a:pt x="13036" y="8160"/>
                  </a:lnTo>
                  <a:lnTo>
                    <a:pt x="13261" y="8176"/>
                  </a:lnTo>
                  <a:lnTo>
                    <a:pt x="13874" y="17"/>
                  </a:lnTo>
                  <a:lnTo>
                    <a:pt x="13641" y="1"/>
                  </a:lnTo>
                  <a:close/>
                  <a:moveTo>
                    <a:pt x="13020" y="8383"/>
                  </a:moveTo>
                  <a:lnTo>
                    <a:pt x="12206" y="19196"/>
                  </a:lnTo>
                  <a:lnTo>
                    <a:pt x="12439" y="19214"/>
                  </a:lnTo>
                  <a:lnTo>
                    <a:pt x="13243" y="8399"/>
                  </a:lnTo>
                  <a:lnTo>
                    <a:pt x="13020" y="8383"/>
                  </a:lnTo>
                  <a:close/>
                  <a:moveTo>
                    <a:pt x="12190" y="19429"/>
                  </a:moveTo>
                  <a:lnTo>
                    <a:pt x="11386" y="30242"/>
                  </a:lnTo>
                  <a:lnTo>
                    <a:pt x="11619" y="30260"/>
                  </a:lnTo>
                  <a:lnTo>
                    <a:pt x="12423" y="19445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4" y="41287"/>
                  </a:lnTo>
                  <a:lnTo>
                    <a:pt x="10789" y="41305"/>
                  </a:lnTo>
                  <a:lnTo>
                    <a:pt x="11601" y="30490"/>
                  </a:lnTo>
                  <a:lnTo>
                    <a:pt x="11370" y="30475"/>
                  </a:lnTo>
                  <a:close/>
                  <a:moveTo>
                    <a:pt x="10548" y="41512"/>
                  </a:moveTo>
                  <a:lnTo>
                    <a:pt x="9736" y="52325"/>
                  </a:lnTo>
                  <a:lnTo>
                    <a:pt x="9967" y="52351"/>
                  </a:lnTo>
                  <a:lnTo>
                    <a:pt x="10773" y="41528"/>
                  </a:lnTo>
                  <a:lnTo>
                    <a:pt x="10548" y="41512"/>
                  </a:lnTo>
                  <a:close/>
                  <a:moveTo>
                    <a:pt x="9719" y="52558"/>
                  </a:moveTo>
                  <a:lnTo>
                    <a:pt x="8914" y="63371"/>
                  </a:lnTo>
                  <a:lnTo>
                    <a:pt x="9147" y="63388"/>
                  </a:lnTo>
                  <a:lnTo>
                    <a:pt x="9951" y="5257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95" y="74416"/>
                  </a:lnTo>
                  <a:lnTo>
                    <a:pt x="8317" y="74434"/>
                  </a:lnTo>
                  <a:lnTo>
                    <a:pt x="9131" y="63619"/>
                  </a:lnTo>
                  <a:lnTo>
                    <a:pt x="8899" y="63603"/>
                  </a:lnTo>
                  <a:close/>
                  <a:moveTo>
                    <a:pt x="8077" y="74649"/>
                  </a:moveTo>
                  <a:lnTo>
                    <a:pt x="7265" y="85462"/>
                  </a:lnTo>
                  <a:lnTo>
                    <a:pt x="7497" y="85480"/>
                  </a:lnTo>
                  <a:lnTo>
                    <a:pt x="8301" y="74665"/>
                  </a:lnTo>
                  <a:lnTo>
                    <a:pt x="8077" y="74649"/>
                  </a:lnTo>
                  <a:close/>
                  <a:moveTo>
                    <a:pt x="7249" y="85687"/>
                  </a:moveTo>
                  <a:lnTo>
                    <a:pt x="6445" y="96499"/>
                  </a:lnTo>
                  <a:lnTo>
                    <a:pt x="6675" y="96515"/>
                  </a:lnTo>
                  <a:lnTo>
                    <a:pt x="7480" y="85703"/>
                  </a:lnTo>
                  <a:lnTo>
                    <a:pt x="7249" y="85687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8" y="107561"/>
                  </a:lnTo>
                  <a:lnTo>
                    <a:pt x="6660" y="96748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793" y="118591"/>
                  </a:lnTo>
                  <a:lnTo>
                    <a:pt x="5026" y="118607"/>
                  </a:lnTo>
                  <a:lnTo>
                    <a:pt x="5830" y="107794"/>
                  </a:lnTo>
                  <a:lnTo>
                    <a:pt x="5607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206" y="129652"/>
                  </a:lnTo>
                  <a:lnTo>
                    <a:pt x="5010" y="118839"/>
                  </a:lnTo>
                  <a:lnTo>
                    <a:pt x="4777" y="118824"/>
                  </a:lnTo>
                  <a:close/>
                  <a:moveTo>
                    <a:pt x="3957" y="129861"/>
                  </a:moveTo>
                  <a:lnTo>
                    <a:pt x="3151" y="140674"/>
                  </a:lnTo>
                  <a:lnTo>
                    <a:pt x="3376" y="140690"/>
                  </a:lnTo>
                  <a:lnTo>
                    <a:pt x="4188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4" y="151735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34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5" y="162988"/>
                  </a:moveTo>
                  <a:lnTo>
                    <a:pt x="681" y="173811"/>
                  </a:lnTo>
                  <a:lnTo>
                    <a:pt x="904" y="173827"/>
                  </a:lnTo>
                  <a:lnTo>
                    <a:pt x="1718" y="163014"/>
                  </a:lnTo>
                  <a:lnTo>
                    <a:pt x="1485" y="162988"/>
                  </a:lnTo>
                  <a:close/>
                  <a:moveTo>
                    <a:pt x="663" y="174034"/>
                  </a:moveTo>
                  <a:lnTo>
                    <a:pt x="0" y="182874"/>
                  </a:lnTo>
                  <a:lnTo>
                    <a:pt x="233" y="182890"/>
                  </a:lnTo>
                  <a:lnTo>
                    <a:pt x="888" y="174052"/>
                  </a:lnTo>
                  <a:lnTo>
                    <a:pt x="663" y="1740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9" name="Google Shape;11489;p30"/>
            <p:cNvSpPr/>
            <p:nvPr/>
          </p:nvSpPr>
          <p:spPr>
            <a:xfrm>
              <a:off x="2392500" y="478425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2" y="1"/>
                  </a:moveTo>
                  <a:lnTo>
                    <a:pt x="13029" y="8160"/>
                  </a:lnTo>
                  <a:lnTo>
                    <a:pt x="13262" y="8176"/>
                  </a:lnTo>
                  <a:lnTo>
                    <a:pt x="13867" y="17"/>
                  </a:lnTo>
                  <a:lnTo>
                    <a:pt x="13642" y="1"/>
                  </a:lnTo>
                  <a:close/>
                  <a:moveTo>
                    <a:pt x="13013" y="8393"/>
                  </a:moveTo>
                  <a:lnTo>
                    <a:pt x="12207" y="19206"/>
                  </a:lnTo>
                  <a:lnTo>
                    <a:pt x="12440" y="19222"/>
                  </a:lnTo>
                  <a:lnTo>
                    <a:pt x="13244" y="8409"/>
                  </a:lnTo>
                  <a:lnTo>
                    <a:pt x="13013" y="8393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0" y="30260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77"/>
                  </a:moveTo>
                  <a:lnTo>
                    <a:pt x="10557" y="41289"/>
                  </a:lnTo>
                  <a:lnTo>
                    <a:pt x="10790" y="41305"/>
                  </a:lnTo>
                  <a:lnTo>
                    <a:pt x="11594" y="30492"/>
                  </a:lnTo>
                  <a:lnTo>
                    <a:pt x="11371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68" y="52351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19" y="52558"/>
                  </a:moveTo>
                  <a:lnTo>
                    <a:pt x="8915" y="63381"/>
                  </a:lnTo>
                  <a:lnTo>
                    <a:pt x="9140" y="63396"/>
                  </a:lnTo>
                  <a:lnTo>
                    <a:pt x="9952" y="5258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87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603"/>
                  </a:lnTo>
                  <a:close/>
                  <a:moveTo>
                    <a:pt x="8069" y="74649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69" y="74649"/>
                  </a:lnTo>
                  <a:close/>
                  <a:moveTo>
                    <a:pt x="7249" y="85695"/>
                  </a:moveTo>
                  <a:lnTo>
                    <a:pt x="6445" y="96509"/>
                  </a:lnTo>
                  <a:lnTo>
                    <a:pt x="6668" y="96525"/>
                  </a:lnTo>
                  <a:lnTo>
                    <a:pt x="7480" y="85713"/>
                  </a:lnTo>
                  <a:lnTo>
                    <a:pt x="7249" y="85695"/>
                  </a:lnTo>
                  <a:close/>
                  <a:moveTo>
                    <a:pt x="6427" y="96732"/>
                  </a:moveTo>
                  <a:lnTo>
                    <a:pt x="5615" y="107547"/>
                  </a:lnTo>
                  <a:lnTo>
                    <a:pt x="5848" y="107571"/>
                  </a:lnTo>
                  <a:lnTo>
                    <a:pt x="6652" y="96750"/>
                  </a:lnTo>
                  <a:lnTo>
                    <a:pt x="6427" y="96732"/>
                  </a:lnTo>
                  <a:close/>
                  <a:moveTo>
                    <a:pt x="5599" y="107778"/>
                  </a:moveTo>
                  <a:lnTo>
                    <a:pt x="479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8"/>
                  </a:lnTo>
                  <a:lnTo>
                    <a:pt x="4206" y="129654"/>
                  </a:lnTo>
                  <a:lnTo>
                    <a:pt x="5010" y="118841"/>
                  </a:lnTo>
                  <a:lnTo>
                    <a:pt x="4777" y="118824"/>
                  </a:lnTo>
                  <a:close/>
                  <a:moveTo>
                    <a:pt x="3958" y="129869"/>
                  </a:moveTo>
                  <a:lnTo>
                    <a:pt x="3151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8" y="129869"/>
                  </a:lnTo>
                  <a:close/>
                  <a:moveTo>
                    <a:pt x="3128" y="140907"/>
                  </a:moveTo>
                  <a:lnTo>
                    <a:pt x="2324" y="151720"/>
                  </a:lnTo>
                  <a:lnTo>
                    <a:pt x="2554" y="151737"/>
                  </a:lnTo>
                  <a:lnTo>
                    <a:pt x="3360" y="140923"/>
                  </a:lnTo>
                  <a:lnTo>
                    <a:pt x="3128" y="140907"/>
                  </a:lnTo>
                  <a:close/>
                  <a:moveTo>
                    <a:pt x="2306" y="151952"/>
                  </a:moveTo>
                  <a:lnTo>
                    <a:pt x="1502" y="162765"/>
                  </a:lnTo>
                  <a:lnTo>
                    <a:pt x="1734" y="162783"/>
                  </a:lnTo>
                  <a:lnTo>
                    <a:pt x="2538" y="151968"/>
                  </a:lnTo>
                  <a:lnTo>
                    <a:pt x="2306" y="151952"/>
                  </a:lnTo>
                  <a:close/>
                  <a:moveTo>
                    <a:pt x="1486" y="162998"/>
                  </a:moveTo>
                  <a:lnTo>
                    <a:pt x="682" y="173811"/>
                  </a:lnTo>
                  <a:lnTo>
                    <a:pt x="905" y="173829"/>
                  </a:lnTo>
                  <a:lnTo>
                    <a:pt x="1709" y="163014"/>
                  </a:lnTo>
                  <a:lnTo>
                    <a:pt x="1486" y="162998"/>
                  </a:lnTo>
                  <a:close/>
                  <a:moveTo>
                    <a:pt x="656" y="174044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9" y="174060"/>
                  </a:lnTo>
                  <a:lnTo>
                    <a:pt x="656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0" name="Google Shape;11490;p30"/>
            <p:cNvSpPr/>
            <p:nvPr/>
          </p:nvSpPr>
          <p:spPr>
            <a:xfrm>
              <a:off x="2668650" y="49917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34" y="0"/>
                  </a:moveTo>
                  <a:lnTo>
                    <a:pt x="13029" y="8152"/>
                  </a:lnTo>
                  <a:lnTo>
                    <a:pt x="13261" y="8168"/>
                  </a:lnTo>
                  <a:lnTo>
                    <a:pt x="13866" y="16"/>
                  </a:lnTo>
                  <a:lnTo>
                    <a:pt x="13634" y="0"/>
                  </a:lnTo>
                  <a:close/>
                  <a:moveTo>
                    <a:pt x="13013" y="8383"/>
                  </a:moveTo>
                  <a:lnTo>
                    <a:pt x="12207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3" y="8383"/>
                  </a:lnTo>
                  <a:close/>
                  <a:moveTo>
                    <a:pt x="12191" y="19429"/>
                  </a:moveTo>
                  <a:lnTo>
                    <a:pt x="11379" y="30244"/>
                  </a:lnTo>
                  <a:lnTo>
                    <a:pt x="11610" y="30260"/>
                  </a:lnTo>
                  <a:lnTo>
                    <a:pt x="12416" y="19447"/>
                  </a:lnTo>
                  <a:lnTo>
                    <a:pt x="12191" y="19429"/>
                  </a:lnTo>
                  <a:close/>
                  <a:moveTo>
                    <a:pt x="11361" y="30466"/>
                  </a:moveTo>
                  <a:lnTo>
                    <a:pt x="10557" y="41279"/>
                  </a:lnTo>
                  <a:lnTo>
                    <a:pt x="10790" y="41297"/>
                  </a:lnTo>
                  <a:lnTo>
                    <a:pt x="11594" y="30482"/>
                  </a:lnTo>
                  <a:lnTo>
                    <a:pt x="11361" y="30466"/>
                  </a:lnTo>
                  <a:close/>
                  <a:moveTo>
                    <a:pt x="10541" y="41512"/>
                  </a:moveTo>
                  <a:lnTo>
                    <a:pt x="9737" y="52325"/>
                  </a:lnTo>
                  <a:lnTo>
                    <a:pt x="9968" y="52343"/>
                  </a:lnTo>
                  <a:lnTo>
                    <a:pt x="10774" y="41528"/>
                  </a:lnTo>
                  <a:lnTo>
                    <a:pt x="10541" y="41512"/>
                  </a:lnTo>
                  <a:close/>
                  <a:moveTo>
                    <a:pt x="9719" y="52558"/>
                  </a:moveTo>
                  <a:lnTo>
                    <a:pt x="8915" y="63370"/>
                  </a:lnTo>
                  <a:lnTo>
                    <a:pt x="9140" y="63388"/>
                  </a:lnTo>
                  <a:lnTo>
                    <a:pt x="9944" y="52574"/>
                  </a:lnTo>
                  <a:lnTo>
                    <a:pt x="9719" y="52558"/>
                  </a:lnTo>
                  <a:close/>
                  <a:moveTo>
                    <a:pt x="8891" y="63603"/>
                  </a:moveTo>
                  <a:lnTo>
                    <a:pt x="8087" y="74416"/>
                  </a:lnTo>
                  <a:lnTo>
                    <a:pt x="8318" y="74434"/>
                  </a:lnTo>
                  <a:lnTo>
                    <a:pt x="9122" y="63619"/>
                  </a:lnTo>
                  <a:lnTo>
                    <a:pt x="8891" y="63603"/>
                  </a:lnTo>
                  <a:close/>
                  <a:moveTo>
                    <a:pt x="8069" y="74641"/>
                  </a:moveTo>
                  <a:lnTo>
                    <a:pt x="7265" y="85454"/>
                  </a:lnTo>
                  <a:lnTo>
                    <a:pt x="7498" y="85472"/>
                  </a:lnTo>
                  <a:lnTo>
                    <a:pt x="8302" y="74657"/>
                  </a:lnTo>
                  <a:lnTo>
                    <a:pt x="8069" y="74641"/>
                  </a:lnTo>
                  <a:close/>
                  <a:moveTo>
                    <a:pt x="7249" y="85687"/>
                  </a:moveTo>
                  <a:lnTo>
                    <a:pt x="6445" y="96499"/>
                  </a:lnTo>
                  <a:lnTo>
                    <a:pt x="6668" y="96517"/>
                  </a:lnTo>
                  <a:lnTo>
                    <a:pt x="7472" y="85703"/>
                  </a:lnTo>
                  <a:lnTo>
                    <a:pt x="7249" y="85687"/>
                  </a:lnTo>
                  <a:close/>
                  <a:moveTo>
                    <a:pt x="6419" y="96732"/>
                  </a:moveTo>
                  <a:lnTo>
                    <a:pt x="5615" y="107545"/>
                  </a:lnTo>
                  <a:lnTo>
                    <a:pt x="5848" y="107563"/>
                  </a:lnTo>
                  <a:lnTo>
                    <a:pt x="6652" y="96748"/>
                  </a:lnTo>
                  <a:lnTo>
                    <a:pt x="6419" y="96732"/>
                  </a:lnTo>
                  <a:close/>
                  <a:moveTo>
                    <a:pt x="5599" y="107770"/>
                  </a:moveTo>
                  <a:lnTo>
                    <a:pt x="4793" y="118591"/>
                  </a:lnTo>
                  <a:lnTo>
                    <a:pt x="5026" y="118608"/>
                  </a:lnTo>
                  <a:lnTo>
                    <a:pt x="5830" y="107794"/>
                  </a:lnTo>
                  <a:lnTo>
                    <a:pt x="5599" y="107770"/>
                  </a:lnTo>
                  <a:close/>
                  <a:moveTo>
                    <a:pt x="4777" y="118815"/>
                  </a:moveTo>
                  <a:lnTo>
                    <a:pt x="3973" y="129628"/>
                  </a:lnTo>
                  <a:lnTo>
                    <a:pt x="4196" y="129644"/>
                  </a:lnTo>
                  <a:lnTo>
                    <a:pt x="5002" y="118831"/>
                  </a:lnTo>
                  <a:lnTo>
                    <a:pt x="4777" y="118815"/>
                  </a:lnTo>
                  <a:close/>
                  <a:moveTo>
                    <a:pt x="3957" y="129861"/>
                  </a:moveTo>
                  <a:lnTo>
                    <a:pt x="3143" y="140674"/>
                  </a:lnTo>
                  <a:lnTo>
                    <a:pt x="3376" y="140690"/>
                  </a:lnTo>
                  <a:lnTo>
                    <a:pt x="4180" y="129877"/>
                  </a:lnTo>
                  <a:lnTo>
                    <a:pt x="3957" y="129861"/>
                  </a:lnTo>
                  <a:close/>
                  <a:moveTo>
                    <a:pt x="3127" y="140907"/>
                  </a:moveTo>
                  <a:lnTo>
                    <a:pt x="2323" y="151719"/>
                  </a:lnTo>
                  <a:lnTo>
                    <a:pt x="2554" y="151735"/>
                  </a:lnTo>
                  <a:lnTo>
                    <a:pt x="3360" y="140923"/>
                  </a:lnTo>
                  <a:lnTo>
                    <a:pt x="3127" y="140907"/>
                  </a:lnTo>
                  <a:close/>
                  <a:moveTo>
                    <a:pt x="2305" y="151944"/>
                  </a:moveTo>
                  <a:lnTo>
                    <a:pt x="1501" y="162757"/>
                  </a:lnTo>
                  <a:lnTo>
                    <a:pt x="1726" y="162781"/>
                  </a:lnTo>
                  <a:lnTo>
                    <a:pt x="2538" y="151960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3" y="173803"/>
                  </a:lnTo>
                  <a:lnTo>
                    <a:pt x="904" y="173819"/>
                  </a:lnTo>
                  <a:lnTo>
                    <a:pt x="1708" y="163006"/>
                  </a:lnTo>
                  <a:lnTo>
                    <a:pt x="1485" y="162990"/>
                  </a:lnTo>
                  <a:close/>
                  <a:moveTo>
                    <a:pt x="655" y="174036"/>
                  </a:moveTo>
                  <a:lnTo>
                    <a:pt x="1" y="182874"/>
                  </a:lnTo>
                  <a:lnTo>
                    <a:pt x="226" y="182892"/>
                  </a:lnTo>
                  <a:lnTo>
                    <a:pt x="888" y="174051"/>
                  </a:lnTo>
                  <a:lnTo>
                    <a:pt x="65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1" name="Google Shape;11491;p30"/>
            <p:cNvSpPr/>
            <p:nvPr/>
          </p:nvSpPr>
          <p:spPr>
            <a:xfrm>
              <a:off x="2944600" y="51967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1" y="0"/>
                  </a:moveTo>
                  <a:lnTo>
                    <a:pt x="13036" y="8160"/>
                  </a:lnTo>
                  <a:lnTo>
                    <a:pt x="13269" y="8178"/>
                  </a:lnTo>
                  <a:lnTo>
                    <a:pt x="13874" y="18"/>
                  </a:lnTo>
                  <a:lnTo>
                    <a:pt x="13641" y="0"/>
                  </a:lnTo>
                  <a:close/>
                  <a:moveTo>
                    <a:pt x="13020" y="8385"/>
                  </a:moveTo>
                  <a:lnTo>
                    <a:pt x="12214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20" y="8385"/>
                  </a:lnTo>
                  <a:close/>
                  <a:moveTo>
                    <a:pt x="12190" y="19431"/>
                  </a:moveTo>
                  <a:lnTo>
                    <a:pt x="11386" y="30244"/>
                  </a:lnTo>
                  <a:lnTo>
                    <a:pt x="11617" y="30259"/>
                  </a:lnTo>
                  <a:lnTo>
                    <a:pt x="12423" y="19447"/>
                  </a:lnTo>
                  <a:lnTo>
                    <a:pt x="12190" y="19431"/>
                  </a:lnTo>
                  <a:close/>
                  <a:moveTo>
                    <a:pt x="11368" y="30476"/>
                  </a:moveTo>
                  <a:lnTo>
                    <a:pt x="10564" y="41289"/>
                  </a:lnTo>
                  <a:lnTo>
                    <a:pt x="10797" y="41305"/>
                  </a:lnTo>
                  <a:lnTo>
                    <a:pt x="11601" y="30492"/>
                  </a:lnTo>
                  <a:lnTo>
                    <a:pt x="11368" y="30476"/>
                  </a:lnTo>
                  <a:close/>
                  <a:moveTo>
                    <a:pt x="10548" y="41514"/>
                  </a:moveTo>
                  <a:lnTo>
                    <a:pt x="9744" y="52327"/>
                  </a:lnTo>
                  <a:lnTo>
                    <a:pt x="9967" y="52351"/>
                  </a:lnTo>
                  <a:lnTo>
                    <a:pt x="10781" y="41530"/>
                  </a:lnTo>
                  <a:lnTo>
                    <a:pt x="10548" y="41514"/>
                  </a:lnTo>
                  <a:close/>
                  <a:moveTo>
                    <a:pt x="9726" y="52560"/>
                  </a:moveTo>
                  <a:lnTo>
                    <a:pt x="8914" y="63372"/>
                  </a:lnTo>
                  <a:lnTo>
                    <a:pt x="9147" y="63388"/>
                  </a:lnTo>
                  <a:lnTo>
                    <a:pt x="9951" y="52576"/>
                  </a:lnTo>
                  <a:lnTo>
                    <a:pt x="9726" y="52560"/>
                  </a:lnTo>
                  <a:close/>
                  <a:moveTo>
                    <a:pt x="8899" y="63605"/>
                  </a:moveTo>
                  <a:lnTo>
                    <a:pt x="8094" y="74418"/>
                  </a:lnTo>
                  <a:lnTo>
                    <a:pt x="8325" y="74434"/>
                  </a:lnTo>
                  <a:lnTo>
                    <a:pt x="9129" y="63621"/>
                  </a:lnTo>
                  <a:lnTo>
                    <a:pt x="8899" y="63605"/>
                  </a:lnTo>
                  <a:close/>
                  <a:moveTo>
                    <a:pt x="8077" y="74651"/>
                  </a:moveTo>
                  <a:lnTo>
                    <a:pt x="7273" y="85464"/>
                  </a:lnTo>
                  <a:lnTo>
                    <a:pt x="7497" y="85480"/>
                  </a:lnTo>
                  <a:lnTo>
                    <a:pt x="8309" y="74667"/>
                  </a:lnTo>
                  <a:lnTo>
                    <a:pt x="8077" y="74651"/>
                  </a:lnTo>
                  <a:close/>
                  <a:moveTo>
                    <a:pt x="7257" y="85687"/>
                  </a:moveTo>
                  <a:lnTo>
                    <a:pt x="6443" y="96501"/>
                  </a:lnTo>
                  <a:lnTo>
                    <a:pt x="6675" y="96517"/>
                  </a:lnTo>
                  <a:lnTo>
                    <a:pt x="7480" y="85704"/>
                  </a:lnTo>
                  <a:lnTo>
                    <a:pt x="7257" y="85687"/>
                  </a:lnTo>
                  <a:close/>
                  <a:moveTo>
                    <a:pt x="6427" y="96732"/>
                  </a:moveTo>
                  <a:lnTo>
                    <a:pt x="5623" y="107547"/>
                  </a:lnTo>
                  <a:lnTo>
                    <a:pt x="5856" y="107563"/>
                  </a:lnTo>
                  <a:lnTo>
                    <a:pt x="6660" y="96750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801" y="118593"/>
                  </a:lnTo>
                  <a:lnTo>
                    <a:pt x="5026" y="118608"/>
                  </a:lnTo>
                  <a:lnTo>
                    <a:pt x="5838" y="107796"/>
                  </a:lnTo>
                  <a:lnTo>
                    <a:pt x="5607" y="107778"/>
                  </a:lnTo>
                  <a:close/>
                  <a:moveTo>
                    <a:pt x="4785" y="118823"/>
                  </a:moveTo>
                  <a:lnTo>
                    <a:pt x="3973" y="129638"/>
                  </a:lnTo>
                  <a:lnTo>
                    <a:pt x="4204" y="129654"/>
                  </a:lnTo>
                  <a:lnTo>
                    <a:pt x="5010" y="118841"/>
                  </a:lnTo>
                  <a:lnTo>
                    <a:pt x="4785" y="118823"/>
                  </a:lnTo>
                  <a:close/>
                  <a:moveTo>
                    <a:pt x="3955" y="129861"/>
                  </a:moveTo>
                  <a:lnTo>
                    <a:pt x="3151" y="140676"/>
                  </a:lnTo>
                  <a:lnTo>
                    <a:pt x="3384" y="140692"/>
                  </a:lnTo>
                  <a:lnTo>
                    <a:pt x="4188" y="129879"/>
                  </a:lnTo>
                  <a:lnTo>
                    <a:pt x="3955" y="129861"/>
                  </a:lnTo>
                  <a:close/>
                  <a:moveTo>
                    <a:pt x="3135" y="140907"/>
                  </a:moveTo>
                  <a:lnTo>
                    <a:pt x="2331" y="151721"/>
                  </a:lnTo>
                  <a:lnTo>
                    <a:pt x="2554" y="151737"/>
                  </a:lnTo>
                  <a:lnTo>
                    <a:pt x="3368" y="140925"/>
                  </a:lnTo>
                  <a:lnTo>
                    <a:pt x="3135" y="140907"/>
                  </a:lnTo>
                  <a:close/>
                  <a:moveTo>
                    <a:pt x="2313" y="151952"/>
                  </a:moveTo>
                  <a:lnTo>
                    <a:pt x="1501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13" y="151952"/>
                  </a:lnTo>
                  <a:close/>
                  <a:moveTo>
                    <a:pt x="1485" y="162990"/>
                  </a:moveTo>
                  <a:lnTo>
                    <a:pt x="681" y="173813"/>
                  </a:lnTo>
                  <a:lnTo>
                    <a:pt x="912" y="173829"/>
                  </a:lnTo>
                  <a:lnTo>
                    <a:pt x="1716" y="163006"/>
                  </a:lnTo>
                  <a:lnTo>
                    <a:pt x="1485" y="162990"/>
                  </a:lnTo>
                  <a:close/>
                  <a:moveTo>
                    <a:pt x="663" y="174036"/>
                  </a:moveTo>
                  <a:lnTo>
                    <a:pt x="0" y="182876"/>
                  </a:lnTo>
                  <a:lnTo>
                    <a:pt x="233" y="182892"/>
                  </a:lnTo>
                  <a:lnTo>
                    <a:pt x="896" y="174051"/>
                  </a:lnTo>
                  <a:lnTo>
                    <a:pt x="663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2" name="Google Shape;11492;p30"/>
            <p:cNvSpPr/>
            <p:nvPr/>
          </p:nvSpPr>
          <p:spPr>
            <a:xfrm>
              <a:off x="3220725" y="54022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7" y="8160"/>
                  </a:lnTo>
                  <a:lnTo>
                    <a:pt x="13260" y="8176"/>
                  </a:lnTo>
                  <a:lnTo>
                    <a:pt x="13875" y="16"/>
                  </a:lnTo>
                  <a:lnTo>
                    <a:pt x="13642" y="0"/>
                  </a:lnTo>
                  <a:close/>
                  <a:moveTo>
                    <a:pt x="13021" y="8391"/>
                  </a:moveTo>
                  <a:lnTo>
                    <a:pt x="12207" y="19206"/>
                  </a:lnTo>
                  <a:lnTo>
                    <a:pt x="12440" y="19222"/>
                  </a:lnTo>
                  <a:lnTo>
                    <a:pt x="13244" y="8409"/>
                  </a:lnTo>
                  <a:lnTo>
                    <a:pt x="13021" y="8391"/>
                  </a:lnTo>
                  <a:close/>
                  <a:moveTo>
                    <a:pt x="12191" y="19429"/>
                  </a:moveTo>
                  <a:lnTo>
                    <a:pt x="11387" y="30243"/>
                  </a:lnTo>
                  <a:lnTo>
                    <a:pt x="11618" y="30259"/>
                  </a:lnTo>
                  <a:lnTo>
                    <a:pt x="12424" y="19447"/>
                  </a:lnTo>
                  <a:lnTo>
                    <a:pt x="12191" y="19429"/>
                  </a:lnTo>
                  <a:close/>
                  <a:moveTo>
                    <a:pt x="11369" y="30474"/>
                  </a:moveTo>
                  <a:lnTo>
                    <a:pt x="10565" y="41289"/>
                  </a:lnTo>
                  <a:lnTo>
                    <a:pt x="10790" y="41305"/>
                  </a:lnTo>
                  <a:lnTo>
                    <a:pt x="11602" y="30492"/>
                  </a:lnTo>
                  <a:lnTo>
                    <a:pt x="11369" y="30474"/>
                  </a:lnTo>
                  <a:close/>
                  <a:moveTo>
                    <a:pt x="10549" y="41520"/>
                  </a:moveTo>
                  <a:lnTo>
                    <a:pt x="9737" y="52335"/>
                  </a:lnTo>
                  <a:lnTo>
                    <a:pt x="9968" y="52351"/>
                  </a:lnTo>
                  <a:lnTo>
                    <a:pt x="10772" y="41538"/>
                  </a:lnTo>
                  <a:lnTo>
                    <a:pt x="10549" y="41520"/>
                  </a:lnTo>
                  <a:close/>
                  <a:moveTo>
                    <a:pt x="9719" y="52558"/>
                  </a:moveTo>
                  <a:lnTo>
                    <a:pt x="8915" y="63380"/>
                  </a:lnTo>
                  <a:lnTo>
                    <a:pt x="9148" y="63396"/>
                  </a:lnTo>
                  <a:lnTo>
                    <a:pt x="9952" y="52574"/>
                  </a:lnTo>
                  <a:lnTo>
                    <a:pt x="9719" y="52558"/>
                  </a:lnTo>
                  <a:close/>
                  <a:moveTo>
                    <a:pt x="8899" y="63603"/>
                  </a:moveTo>
                  <a:lnTo>
                    <a:pt x="8095" y="74416"/>
                  </a:lnTo>
                  <a:lnTo>
                    <a:pt x="8318" y="74434"/>
                  </a:lnTo>
                  <a:lnTo>
                    <a:pt x="9130" y="63619"/>
                  </a:lnTo>
                  <a:lnTo>
                    <a:pt x="8899" y="63603"/>
                  </a:lnTo>
                  <a:close/>
                  <a:moveTo>
                    <a:pt x="8077" y="74649"/>
                  </a:moveTo>
                  <a:lnTo>
                    <a:pt x="7265" y="85462"/>
                  </a:lnTo>
                  <a:lnTo>
                    <a:pt x="7498" y="85480"/>
                  </a:lnTo>
                  <a:lnTo>
                    <a:pt x="8302" y="74665"/>
                  </a:lnTo>
                  <a:lnTo>
                    <a:pt x="8077" y="74649"/>
                  </a:lnTo>
                  <a:close/>
                  <a:moveTo>
                    <a:pt x="7249" y="85694"/>
                  </a:moveTo>
                  <a:lnTo>
                    <a:pt x="6443" y="96507"/>
                  </a:lnTo>
                  <a:lnTo>
                    <a:pt x="6676" y="96525"/>
                  </a:lnTo>
                  <a:lnTo>
                    <a:pt x="7480" y="85710"/>
                  </a:lnTo>
                  <a:lnTo>
                    <a:pt x="7249" y="85694"/>
                  </a:lnTo>
                  <a:close/>
                  <a:moveTo>
                    <a:pt x="6427" y="96732"/>
                  </a:moveTo>
                  <a:lnTo>
                    <a:pt x="5623" y="107545"/>
                  </a:lnTo>
                  <a:lnTo>
                    <a:pt x="5846" y="107563"/>
                  </a:lnTo>
                  <a:lnTo>
                    <a:pt x="6660" y="96748"/>
                  </a:lnTo>
                  <a:lnTo>
                    <a:pt x="6427" y="96732"/>
                  </a:lnTo>
                  <a:close/>
                  <a:moveTo>
                    <a:pt x="5607" y="107778"/>
                  </a:moveTo>
                  <a:lnTo>
                    <a:pt x="4793" y="118590"/>
                  </a:lnTo>
                  <a:lnTo>
                    <a:pt x="5026" y="118608"/>
                  </a:lnTo>
                  <a:lnTo>
                    <a:pt x="5830" y="107794"/>
                  </a:lnTo>
                  <a:lnTo>
                    <a:pt x="5607" y="107778"/>
                  </a:lnTo>
                  <a:close/>
                  <a:moveTo>
                    <a:pt x="4777" y="118823"/>
                  </a:moveTo>
                  <a:lnTo>
                    <a:pt x="3973" y="129636"/>
                  </a:lnTo>
                  <a:lnTo>
                    <a:pt x="4204" y="129654"/>
                  </a:lnTo>
                  <a:lnTo>
                    <a:pt x="5010" y="118839"/>
                  </a:lnTo>
                  <a:lnTo>
                    <a:pt x="4777" y="118823"/>
                  </a:lnTo>
                  <a:close/>
                  <a:moveTo>
                    <a:pt x="3956" y="129869"/>
                  </a:moveTo>
                  <a:lnTo>
                    <a:pt x="3151" y="140682"/>
                  </a:lnTo>
                  <a:lnTo>
                    <a:pt x="3376" y="140700"/>
                  </a:lnTo>
                  <a:lnTo>
                    <a:pt x="4188" y="129885"/>
                  </a:lnTo>
                  <a:lnTo>
                    <a:pt x="3956" y="129869"/>
                  </a:lnTo>
                  <a:close/>
                  <a:moveTo>
                    <a:pt x="3136" y="140907"/>
                  </a:moveTo>
                  <a:lnTo>
                    <a:pt x="2324" y="151719"/>
                  </a:lnTo>
                  <a:lnTo>
                    <a:pt x="2554" y="151735"/>
                  </a:lnTo>
                  <a:lnTo>
                    <a:pt x="3358" y="140923"/>
                  </a:lnTo>
                  <a:lnTo>
                    <a:pt x="3136" y="140907"/>
                  </a:lnTo>
                  <a:close/>
                  <a:moveTo>
                    <a:pt x="2306" y="151952"/>
                  </a:moveTo>
                  <a:lnTo>
                    <a:pt x="1502" y="162765"/>
                  </a:lnTo>
                  <a:lnTo>
                    <a:pt x="1734" y="162781"/>
                  </a:lnTo>
                  <a:lnTo>
                    <a:pt x="2538" y="151968"/>
                  </a:lnTo>
                  <a:lnTo>
                    <a:pt x="2306" y="151952"/>
                  </a:lnTo>
                  <a:close/>
                  <a:moveTo>
                    <a:pt x="1486" y="162998"/>
                  </a:moveTo>
                  <a:lnTo>
                    <a:pt x="682" y="173811"/>
                  </a:lnTo>
                  <a:lnTo>
                    <a:pt x="905" y="173826"/>
                  </a:lnTo>
                  <a:lnTo>
                    <a:pt x="1717" y="163014"/>
                  </a:lnTo>
                  <a:lnTo>
                    <a:pt x="1486" y="162998"/>
                  </a:lnTo>
                  <a:close/>
                  <a:moveTo>
                    <a:pt x="664" y="174035"/>
                  </a:moveTo>
                  <a:lnTo>
                    <a:pt x="1" y="182874"/>
                  </a:lnTo>
                  <a:lnTo>
                    <a:pt x="234" y="182892"/>
                  </a:lnTo>
                  <a:lnTo>
                    <a:pt x="889" y="174059"/>
                  </a:lnTo>
                  <a:lnTo>
                    <a:pt x="664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3" name="Google Shape;11493;p30"/>
            <p:cNvSpPr/>
            <p:nvPr/>
          </p:nvSpPr>
          <p:spPr>
            <a:xfrm>
              <a:off x="3496875" y="56092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42" y="0"/>
                  </a:moveTo>
                  <a:lnTo>
                    <a:pt x="13029" y="8152"/>
                  </a:lnTo>
                  <a:lnTo>
                    <a:pt x="13259" y="8170"/>
                  </a:lnTo>
                  <a:lnTo>
                    <a:pt x="13866" y="18"/>
                  </a:lnTo>
                  <a:lnTo>
                    <a:pt x="13642" y="0"/>
                  </a:lnTo>
                  <a:close/>
                  <a:moveTo>
                    <a:pt x="13011" y="8385"/>
                  </a:moveTo>
                  <a:lnTo>
                    <a:pt x="12207" y="19198"/>
                  </a:lnTo>
                  <a:lnTo>
                    <a:pt x="12439" y="19216"/>
                  </a:lnTo>
                  <a:lnTo>
                    <a:pt x="13243" y="8401"/>
                  </a:lnTo>
                  <a:lnTo>
                    <a:pt x="13011" y="8385"/>
                  </a:lnTo>
                  <a:close/>
                  <a:moveTo>
                    <a:pt x="12191" y="19431"/>
                  </a:moveTo>
                  <a:lnTo>
                    <a:pt x="11387" y="30243"/>
                  </a:lnTo>
                  <a:lnTo>
                    <a:pt x="11610" y="30261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69" y="30468"/>
                  </a:moveTo>
                  <a:lnTo>
                    <a:pt x="10557" y="41281"/>
                  </a:lnTo>
                  <a:lnTo>
                    <a:pt x="10790" y="41297"/>
                  </a:lnTo>
                  <a:lnTo>
                    <a:pt x="11594" y="30484"/>
                  </a:lnTo>
                  <a:lnTo>
                    <a:pt x="11369" y="30468"/>
                  </a:lnTo>
                  <a:close/>
                  <a:moveTo>
                    <a:pt x="10541" y="41514"/>
                  </a:moveTo>
                  <a:lnTo>
                    <a:pt x="9737" y="52327"/>
                  </a:lnTo>
                  <a:lnTo>
                    <a:pt x="9968" y="52343"/>
                  </a:lnTo>
                  <a:lnTo>
                    <a:pt x="10772" y="41530"/>
                  </a:lnTo>
                  <a:lnTo>
                    <a:pt x="10541" y="41514"/>
                  </a:lnTo>
                  <a:close/>
                  <a:moveTo>
                    <a:pt x="9719" y="52560"/>
                  </a:moveTo>
                  <a:lnTo>
                    <a:pt x="8915" y="63372"/>
                  </a:lnTo>
                  <a:lnTo>
                    <a:pt x="9140" y="63388"/>
                  </a:lnTo>
                  <a:lnTo>
                    <a:pt x="9952" y="52575"/>
                  </a:lnTo>
                  <a:lnTo>
                    <a:pt x="9719" y="52560"/>
                  </a:lnTo>
                  <a:close/>
                  <a:moveTo>
                    <a:pt x="8899" y="63597"/>
                  </a:moveTo>
                  <a:lnTo>
                    <a:pt x="8085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597"/>
                  </a:lnTo>
                  <a:close/>
                  <a:moveTo>
                    <a:pt x="8069" y="74643"/>
                  </a:moveTo>
                  <a:lnTo>
                    <a:pt x="7265" y="85456"/>
                  </a:lnTo>
                  <a:lnTo>
                    <a:pt x="7498" y="85471"/>
                  </a:lnTo>
                  <a:lnTo>
                    <a:pt x="8302" y="74659"/>
                  </a:lnTo>
                  <a:lnTo>
                    <a:pt x="8069" y="74643"/>
                  </a:lnTo>
                  <a:close/>
                  <a:moveTo>
                    <a:pt x="7249" y="85688"/>
                  </a:moveTo>
                  <a:lnTo>
                    <a:pt x="6443" y="96501"/>
                  </a:lnTo>
                  <a:lnTo>
                    <a:pt x="6668" y="96517"/>
                  </a:lnTo>
                  <a:lnTo>
                    <a:pt x="7480" y="85704"/>
                  </a:lnTo>
                  <a:lnTo>
                    <a:pt x="7249" y="85688"/>
                  </a:lnTo>
                  <a:close/>
                  <a:moveTo>
                    <a:pt x="6427" y="96734"/>
                  </a:moveTo>
                  <a:lnTo>
                    <a:pt x="5615" y="107547"/>
                  </a:lnTo>
                  <a:lnTo>
                    <a:pt x="5846" y="107563"/>
                  </a:lnTo>
                  <a:lnTo>
                    <a:pt x="6652" y="96750"/>
                  </a:lnTo>
                  <a:lnTo>
                    <a:pt x="6427" y="96734"/>
                  </a:lnTo>
                  <a:close/>
                  <a:moveTo>
                    <a:pt x="5597" y="107770"/>
                  </a:moveTo>
                  <a:lnTo>
                    <a:pt x="4793" y="118584"/>
                  </a:lnTo>
                  <a:lnTo>
                    <a:pt x="5026" y="118608"/>
                  </a:lnTo>
                  <a:lnTo>
                    <a:pt x="5830" y="107788"/>
                  </a:lnTo>
                  <a:lnTo>
                    <a:pt x="5597" y="107770"/>
                  </a:lnTo>
                  <a:close/>
                  <a:moveTo>
                    <a:pt x="4777" y="118815"/>
                  </a:moveTo>
                  <a:lnTo>
                    <a:pt x="3973" y="129630"/>
                  </a:lnTo>
                  <a:lnTo>
                    <a:pt x="4196" y="129646"/>
                  </a:lnTo>
                  <a:lnTo>
                    <a:pt x="5010" y="118833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43" y="140676"/>
                  </a:lnTo>
                  <a:lnTo>
                    <a:pt x="3376" y="140692"/>
                  </a:lnTo>
                  <a:lnTo>
                    <a:pt x="4180" y="129879"/>
                  </a:lnTo>
                  <a:lnTo>
                    <a:pt x="3955" y="129861"/>
                  </a:lnTo>
                  <a:close/>
                  <a:moveTo>
                    <a:pt x="3127" y="140907"/>
                  </a:moveTo>
                  <a:lnTo>
                    <a:pt x="2323" y="151721"/>
                  </a:lnTo>
                  <a:lnTo>
                    <a:pt x="2554" y="151737"/>
                  </a:lnTo>
                  <a:lnTo>
                    <a:pt x="3358" y="140924"/>
                  </a:lnTo>
                  <a:lnTo>
                    <a:pt x="3127" y="140907"/>
                  </a:lnTo>
                  <a:close/>
                  <a:moveTo>
                    <a:pt x="2305" y="151944"/>
                  </a:moveTo>
                  <a:lnTo>
                    <a:pt x="1501" y="162759"/>
                  </a:lnTo>
                  <a:lnTo>
                    <a:pt x="1726" y="162775"/>
                  </a:lnTo>
                  <a:lnTo>
                    <a:pt x="2538" y="151962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1" y="173805"/>
                  </a:lnTo>
                  <a:lnTo>
                    <a:pt x="904" y="173820"/>
                  </a:lnTo>
                  <a:lnTo>
                    <a:pt x="1708" y="163008"/>
                  </a:lnTo>
                  <a:lnTo>
                    <a:pt x="1485" y="162990"/>
                  </a:lnTo>
                  <a:close/>
                  <a:moveTo>
                    <a:pt x="655" y="174035"/>
                  </a:moveTo>
                  <a:lnTo>
                    <a:pt x="1" y="182876"/>
                  </a:lnTo>
                  <a:lnTo>
                    <a:pt x="233" y="182892"/>
                  </a:lnTo>
                  <a:lnTo>
                    <a:pt x="888" y="174053"/>
                  </a:lnTo>
                  <a:lnTo>
                    <a:pt x="655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4" name="Google Shape;11494;p30"/>
            <p:cNvSpPr/>
            <p:nvPr/>
          </p:nvSpPr>
          <p:spPr>
            <a:xfrm>
              <a:off x="3773025" y="581475"/>
              <a:ext cx="346675" cy="4572300"/>
            </a:xfrm>
            <a:custGeom>
              <a:avLst/>
              <a:gdLst/>
              <a:ahLst/>
              <a:cxnLst/>
              <a:rect l="l" t="t" r="r" b="b"/>
              <a:pathLst>
                <a:path w="13867" h="182892" extrusionOk="0">
                  <a:moveTo>
                    <a:pt x="13633" y="0"/>
                  </a:moveTo>
                  <a:lnTo>
                    <a:pt x="13028" y="8152"/>
                  </a:lnTo>
                  <a:lnTo>
                    <a:pt x="13259" y="8176"/>
                  </a:lnTo>
                  <a:lnTo>
                    <a:pt x="13866" y="16"/>
                  </a:lnTo>
                  <a:lnTo>
                    <a:pt x="13633" y="0"/>
                  </a:lnTo>
                  <a:close/>
                  <a:moveTo>
                    <a:pt x="13010" y="8383"/>
                  </a:moveTo>
                  <a:lnTo>
                    <a:pt x="12206" y="19198"/>
                  </a:lnTo>
                  <a:lnTo>
                    <a:pt x="12431" y="19214"/>
                  </a:lnTo>
                  <a:lnTo>
                    <a:pt x="13243" y="8401"/>
                  </a:lnTo>
                  <a:lnTo>
                    <a:pt x="13010" y="8383"/>
                  </a:lnTo>
                  <a:close/>
                  <a:moveTo>
                    <a:pt x="12190" y="19429"/>
                  </a:moveTo>
                  <a:lnTo>
                    <a:pt x="11378" y="30243"/>
                  </a:lnTo>
                  <a:lnTo>
                    <a:pt x="11609" y="30259"/>
                  </a:lnTo>
                  <a:lnTo>
                    <a:pt x="12413" y="19447"/>
                  </a:lnTo>
                  <a:lnTo>
                    <a:pt x="12190" y="19429"/>
                  </a:lnTo>
                  <a:close/>
                  <a:moveTo>
                    <a:pt x="11360" y="30474"/>
                  </a:moveTo>
                  <a:lnTo>
                    <a:pt x="10556" y="41289"/>
                  </a:lnTo>
                  <a:lnTo>
                    <a:pt x="10789" y="41305"/>
                  </a:lnTo>
                  <a:lnTo>
                    <a:pt x="11593" y="30492"/>
                  </a:lnTo>
                  <a:lnTo>
                    <a:pt x="11360" y="30474"/>
                  </a:lnTo>
                  <a:close/>
                  <a:moveTo>
                    <a:pt x="10540" y="41512"/>
                  </a:moveTo>
                  <a:lnTo>
                    <a:pt x="9736" y="52327"/>
                  </a:lnTo>
                  <a:lnTo>
                    <a:pt x="9959" y="52343"/>
                  </a:lnTo>
                  <a:lnTo>
                    <a:pt x="10771" y="41530"/>
                  </a:lnTo>
                  <a:lnTo>
                    <a:pt x="10540" y="41512"/>
                  </a:lnTo>
                  <a:close/>
                  <a:moveTo>
                    <a:pt x="9718" y="52557"/>
                  </a:moveTo>
                  <a:lnTo>
                    <a:pt x="8906" y="63372"/>
                  </a:lnTo>
                  <a:lnTo>
                    <a:pt x="9139" y="63388"/>
                  </a:lnTo>
                  <a:lnTo>
                    <a:pt x="9943" y="52575"/>
                  </a:lnTo>
                  <a:lnTo>
                    <a:pt x="9718" y="52557"/>
                  </a:lnTo>
                  <a:close/>
                  <a:moveTo>
                    <a:pt x="8891" y="63603"/>
                  </a:moveTo>
                  <a:lnTo>
                    <a:pt x="8085" y="74418"/>
                  </a:lnTo>
                  <a:lnTo>
                    <a:pt x="8317" y="74434"/>
                  </a:lnTo>
                  <a:lnTo>
                    <a:pt x="9121" y="63621"/>
                  </a:lnTo>
                  <a:lnTo>
                    <a:pt x="8891" y="63603"/>
                  </a:lnTo>
                  <a:close/>
                  <a:moveTo>
                    <a:pt x="8069" y="74649"/>
                  </a:moveTo>
                  <a:lnTo>
                    <a:pt x="7265" y="85463"/>
                  </a:lnTo>
                  <a:lnTo>
                    <a:pt x="7487" y="85479"/>
                  </a:lnTo>
                  <a:lnTo>
                    <a:pt x="8301" y="74667"/>
                  </a:lnTo>
                  <a:lnTo>
                    <a:pt x="8069" y="74649"/>
                  </a:lnTo>
                  <a:close/>
                  <a:moveTo>
                    <a:pt x="7249" y="85686"/>
                  </a:moveTo>
                  <a:lnTo>
                    <a:pt x="6435" y="96499"/>
                  </a:lnTo>
                  <a:lnTo>
                    <a:pt x="6667" y="96517"/>
                  </a:lnTo>
                  <a:lnTo>
                    <a:pt x="7472" y="85702"/>
                  </a:lnTo>
                  <a:lnTo>
                    <a:pt x="7249" y="85686"/>
                  </a:lnTo>
                  <a:close/>
                  <a:moveTo>
                    <a:pt x="6419" y="96732"/>
                  </a:moveTo>
                  <a:lnTo>
                    <a:pt x="5615" y="107545"/>
                  </a:lnTo>
                  <a:lnTo>
                    <a:pt x="5846" y="107563"/>
                  </a:lnTo>
                  <a:lnTo>
                    <a:pt x="6652" y="96748"/>
                  </a:lnTo>
                  <a:lnTo>
                    <a:pt x="6419" y="96732"/>
                  </a:lnTo>
                  <a:close/>
                  <a:moveTo>
                    <a:pt x="5597" y="107778"/>
                  </a:moveTo>
                  <a:lnTo>
                    <a:pt x="4793" y="118590"/>
                  </a:lnTo>
                  <a:lnTo>
                    <a:pt x="5018" y="118608"/>
                  </a:lnTo>
                  <a:lnTo>
                    <a:pt x="5830" y="107794"/>
                  </a:lnTo>
                  <a:lnTo>
                    <a:pt x="5597" y="107778"/>
                  </a:lnTo>
                  <a:close/>
                  <a:moveTo>
                    <a:pt x="4777" y="118815"/>
                  </a:moveTo>
                  <a:lnTo>
                    <a:pt x="3973" y="129636"/>
                  </a:lnTo>
                  <a:lnTo>
                    <a:pt x="4196" y="129654"/>
                  </a:lnTo>
                  <a:lnTo>
                    <a:pt x="5000" y="118839"/>
                  </a:lnTo>
                  <a:lnTo>
                    <a:pt x="4777" y="118815"/>
                  </a:lnTo>
                  <a:close/>
                  <a:moveTo>
                    <a:pt x="3947" y="129861"/>
                  </a:moveTo>
                  <a:lnTo>
                    <a:pt x="3143" y="140674"/>
                  </a:lnTo>
                  <a:lnTo>
                    <a:pt x="3376" y="140692"/>
                  </a:lnTo>
                  <a:lnTo>
                    <a:pt x="4180" y="129877"/>
                  </a:lnTo>
                  <a:lnTo>
                    <a:pt x="3947" y="129861"/>
                  </a:lnTo>
                  <a:close/>
                  <a:moveTo>
                    <a:pt x="3127" y="140906"/>
                  </a:moveTo>
                  <a:lnTo>
                    <a:pt x="2323" y="151719"/>
                  </a:lnTo>
                  <a:lnTo>
                    <a:pt x="2554" y="151737"/>
                  </a:lnTo>
                  <a:lnTo>
                    <a:pt x="3358" y="140922"/>
                  </a:lnTo>
                  <a:lnTo>
                    <a:pt x="3127" y="140906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26" y="162783"/>
                  </a:lnTo>
                  <a:lnTo>
                    <a:pt x="2530" y="151968"/>
                  </a:lnTo>
                  <a:lnTo>
                    <a:pt x="2305" y="151952"/>
                  </a:lnTo>
                  <a:close/>
                  <a:moveTo>
                    <a:pt x="1477" y="162990"/>
                  </a:moveTo>
                  <a:lnTo>
                    <a:pt x="671" y="173802"/>
                  </a:lnTo>
                  <a:lnTo>
                    <a:pt x="904" y="173828"/>
                  </a:lnTo>
                  <a:lnTo>
                    <a:pt x="1708" y="163006"/>
                  </a:lnTo>
                  <a:lnTo>
                    <a:pt x="1477" y="162990"/>
                  </a:lnTo>
                  <a:close/>
                  <a:moveTo>
                    <a:pt x="655" y="174035"/>
                  </a:moveTo>
                  <a:lnTo>
                    <a:pt x="0" y="182874"/>
                  </a:lnTo>
                  <a:lnTo>
                    <a:pt x="223" y="182892"/>
                  </a:lnTo>
                  <a:lnTo>
                    <a:pt x="888" y="174051"/>
                  </a:lnTo>
                  <a:lnTo>
                    <a:pt x="655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5" name="Google Shape;11495;p30"/>
            <p:cNvSpPr/>
            <p:nvPr/>
          </p:nvSpPr>
          <p:spPr>
            <a:xfrm>
              <a:off x="4048950" y="60197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7" y="8160"/>
                  </a:lnTo>
                  <a:lnTo>
                    <a:pt x="13260" y="8178"/>
                  </a:lnTo>
                  <a:lnTo>
                    <a:pt x="13875" y="18"/>
                  </a:lnTo>
                  <a:lnTo>
                    <a:pt x="13642" y="0"/>
                  </a:lnTo>
                  <a:close/>
                  <a:moveTo>
                    <a:pt x="13019" y="8385"/>
                  </a:moveTo>
                  <a:lnTo>
                    <a:pt x="12207" y="19206"/>
                  </a:lnTo>
                  <a:lnTo>
                    <a:pt x="12440" y="19224"/>
                  </a:lnTo>
                  <a:lnTo>
                    <a:pt x="13244" y="8409"/>
                  </a:lnTo>
                  <a:lnTo>
                    <a:pt x="13019" y="8385"/>
                  </a:lnTo>
                  <a:close/>
                  <a:moveTo>
                    <a:pt x="12191" y="19431"/>
                  </a:moveTo>
                  <a:lnTo>
                    <a:pt x="11387" y="30243"/>
                  </a:lnTo>
                  <a:lnTo>
                    <a:pt x="11618" y="30261"/>
                  </a:lnTo>
                  <a:lnTo>
                    <a:pt x="12422" y="19446"/>
                  </a:lnTo>
                  <a:lnTo>
                    <a:pt x="12191" y="19431"/>
                  </a:lnTo>
                  <a:close/>
                  <a:moveTo>
                    <a:pt x="11369" y="30476"/>
                  </a:moveTo>
                  <a:lnTo>
                    <a:pt x="10565" y="41289"/>
                  </a:lnTo>
                  <a:lnTo>
                    <a:pt x="10790" y="41307"/>
                  </a:lnTo>
                  <a:lnTo>
                    <a:pt x="11602" y="30492"/>
                  </a:lnTo>
                  <a:lnTo>
                    <a:pt x="11369" y="30476"/>
                  </a:lnTo>
                  <a:close/>
                  <a:moveTo>
                    <a:pt x="10549" y="41522"/>
                  </a:moveTo>
                  <a:lnTo>
                    <a:pt x="9745" y="52335"/>
                  </a:lnTo>
                  <a:lnTo>
                    <a:pt x="9968" y="52352"/>
                  </a:lnTo>
                  <a:lnTo>
                    <a:pt x="10772" y="41538"/>
                  </a:lnTo>
                  <a:lnTo>
                    <a:pt x="10549" y="41522"/>
                  </a:lnTo>
                  <a:close/>
                  <a:moveTo>
                    <a:pt x="9719" y="52559"/>
                  </a:moveTo>
                  <a:lnTo>
                    <a:pt x="8915" y="63372"/>
                  </a:lnTo>
                  <a:lnTo>
                    <a:pt x="9148" y="63398"/>
                  </a:lnTo>
                  <a:lnTo>
                    <a:pt x="9952" y="52575"/>
                  </a:lnTo>
                  <a:lnTo>
                    <a:pt x="9719" y="52559"/>
                  </a:lnTo>
                  <a:close/>
                  <a:moveTo>
                    <a:pt x="8899" y="63605"/>
                  </a:moveTo>
                  <a:lnTo>
                    <a:pt x="8093" y="74418"/>
                  </a:lnTo>
                  <a:lnTo>
                    <a:pt x="8326" y="74434"/>
                  </a:lnTo>
                  <a:lnTo>
                    <a:pt x="9130" y="63621"/>
                  </a:lnTo>
                  <a:lnTo>
                    <a:pt x="8899" y="63605"/>
                  </a:lnTo>
                  <a:close/>
                  <a:moveTo>
                    <a:pt x="8077" y="74651"/>
                  </a:moveTo>
                  <a:lnTo>
                    <a:pt x="7273" y="85463"/>
                  </a:lnTo>
                  <a:lnTo>
                    <a:pt x="7496" y="85479"/>
                  </a:lnTo>
                  <a:lnTo>
                    <a:pt x="8302" y="74667"/>
                  </a:lnTo>
                  <a:lnTo>
                    <a:pt x="8077" y="74651"/>
                  </a:lnTo>
                  <a:close/>
                  <a:moveTo>
                    <a:pt x="7247" y="85696"/>
                  </a:moveTo>
                  <a:lnTo>
                    <a:pt x="6443" y="96509"/>
                  </a:lnTo>
                  <a:lnTo>
                    <a:pt x="6676" y="96525"/>
                  </a:lnTo>
                  <a:lnTo>
                    <a:pt x="7480" y="85712"/>
                  </a:lnTo>
                  <a:lnTo>
                    <a:pt x="7247" y="85696"/>
                  </a:lnTo>
                  <a:close/>
                  <a:moveTo>
                    <a:pt x="6427" y="96734"/>
                  </a:moveTo>
                  <a:lnTo>
                    <a:pt x="5623" y="107547"/>
                  </a:lnTo>
                  <a:lnTo>
                    <a:pt x="5854" y="107563"/>
                  </a:lnTo>
                  <a:lnTo>
                    <a:pt x="6660" y="96750"/>
                  </a:lnTo>
                  <a:lnTo>
                    <a:pt x="6427" y="96734"/>
                  </a:lnTo>
                  <a:close/>
                  <a:moveTo>
                    <a:pt x="5605" y="107780"/>
                  </a:moveTo>
                  <a:lnTo>
                    <a:pt x="4801" y="118592"/>
                  </a:lnTo>
                  <a:lnTo>
                    <a:pt x="5026" y="118608"/>
                  </a:lnTo>
                  <a:lnTo>
                    <a:pt x="5830" y="107795"/>
                  </a:lnTo>
                  <a:lnTo>
                    <a:pt x="5605" y="107780"/>
                  </a:lnTo>
                  <a:close/>
                  <a:moveTo>
                    <a:pt x="4785" y="118825"/>
                  </a:moveTo>
                  <a:lnTo>
                    <a:pt x="3973" y="129638"/>
                  </a:lnTo>
                  <a:lnTo>
                    <a:pt x="4204" y="129654"/>
                  </a:lnTo>
                  <a:lnTo>
                    <a:pt x="5008" y="118841"/>
                  </a:lnTo>
                  <a:lnTo>
                    <a:pt x="4785" y="118825"/>
                  </a:lnTo>
                  <a:close/>
                  <a:moveTo>
                    <a:pt x="3956" y="129871"/>
                  </a:moveTo>
                  <a:lnTo>
                    <a:pt x="3151" y="140684"/>
                  </a:lnTo>
                  <a:lnTo>
                    <a:pt x="3384" y="140699"/>
                  </a:lnTo>
                  <a:lnTo>
                    <a:pt x="4188" y="129887"/>
                  </a:lnTo>
                  <a:lnTo>
                    <a:pt x="3956" y="129871"/>
                  </a:lnTo>
                  <a:close/>
                  <a:moveTo>
                    <a:pt x="3136" y="140906"/>
                  </a:moveTo>
                  <a:lnTo>
                    <a:pt x="2332" y="151721"/>
                  </a:lnTo>
                  <a:lnTo>
                    <a:pt x="2554" y="151737"/>
                  </a:lnTo>
                  <a:lnTo>
                    <a:pt x="3366" y="140924"/>
                  </a:lnTo>
                  <a:lnTo>
                    <a:pt x="3136" y="140906"/>
                  </a:lnTo>
                  <a:close/>
                  <a:moveTo>
                    <a:pt x="2314" y="151952"/>
                  </a:moveTo>
                  <a:lnTo>
                    <a:pt x="1502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14" y="151952"/>
                  </a:lnTo>
                  <a:close/>
                  <a:moveTo>
                    <a:pt x="1486" y="162998"/>
                  </a:moveTo>
                  <a:lnTo>
                    <a:pt x="680" y="173812"/>
                  </a:lnTo>
                  <a:lnTo>
                    <a:pt x="912" y="173828"/>
                  </a:lnTo>
                  <a:lnTo>
                    <a:pt x="1717" y="163016"/>
                  </a:lnTo>
                  <a:lnTo>
                    <a:pt x="1486" y="162998"/>
                  </a:lnTo>
                  <a:close/>
                  <a:moveTo>
                    <a:pt x="664" y="174035"/>
                  </a:moveTo>
                  <a:lnTo>
                    <a:pt x="1" y="182876"/>
                  </a:lnTo>
                  <a:lnTo>
                    <a:pt x="232" y="182892"/>
                  </a:lnTo>
                  <a:lnTo>
                    <a:pt x="897" y="174061"/>
                  </a:lnTo>
                  <a:lnTo>
                    <a:pt x="664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6" name="Google Shape;11496;p30"/>
            <p:cNvSpPr/>
            <p:nvPr/>
          </p:nvSpPr>
          <p:spPr>
            <a:xfrm>
              <a:off x="4325100" y="622725"/>
              <a:ext cx="346875" cy="4572300"/>
            </a:xfrm>
            <a:custGeom>
              <a:avLst/>
              <a:gdLst/>
              <a:ahLst/>
              <a:cxnLst/>
              <a:rect l="l" t="t" r="r" b="b"/>
              <a:pathLst>
                <a:path w="13875" h="182892" extrusionOk="0">
                  <a:moveTo>
                    <a:pt x="13642" y="0"/>
                  </a:moveTo>
                  <a:lnTo>
                    <a:pt x="13036" y="8152"/>
                  </a:lnTo>
                  <a:lnTo>
                    <a:pt x="13259" y="8168"/>
                  </a:lnTo>
                  <a:lnTo>
                    <a:pt x="13874" y="16"/>
                  </a:lnTo>
                  <a:lnTo>
                    <a:pt x="13642" y="0"/>
                  </a:lnTo>
                  <a:close/>
                  <a:moveTo>
                    <a:pt x="13011" y="8385"/>
                  </a:moveTo>
                  <a:lnTo>
                    <a:pt x="12207" y="19198"/>
                  </a:lnTo>
                  <a:lnTo>
                    <a:pt x="12439" y="19214"/>
                  </a:lnTo>
                  <a:lnTo>
                    <a:pt x="13243" y="8401"/>
                  </a:lnTo>
                  <a:lnTo>
                    <a:pt x="13011" y="8385"/>
                  </a:lnTo>
                  <a:close/>
                  <a:moveTo>
                    <a:pt x="12191" y="19430"/>
                  </a:moveTo>
                  <a:lnTo>
                    <a:pt x="11387" y="30243"/>
                  </a:lnTo>
                  <a:lnTo>
                    <a:pt x="11617" y="30259"/>
                  </a:lnTo>
                  <a:lnTo>
                    <a:pt x="12422" y="19446"/>
                  </a:lnTo>
                  <a:lnTo>
                    <a:pt x="12191" y="19430"/>
                  </a:lnTo>
                  <a:close/>
                  <a:moveTo>
                    <a:pt x="11369" y="30466"/>
                  </a:moveTo>
                  <a:lnTo>
                    <a:pt x="10565" y="41281"/>
                  </a:lnTo>
                  <a:lnTo>
                    <a:pt x="10790" y="41297"/>
                  </a:lnTo>
                  <a:lnTo>
                    <a:pt x="11594" y="30484"/>
                  </a:lnTo>
                  <a:lnTo>
                    <a:pt x="11369" y="30466"/>
                  </a:lnTo>
                  <a:close/>
                  <a:moveTo>
                    <a:pt x="10541" y="41512"/>
                  </a:moveTo>
                  <a:lnTo>
                    <a:pt x="9735" y="52327"/>
                  </a:lnTo>
                  <a:lnTo>
                    <a:pt x="9968" y="52342"/>
                  </a:lnTo>
                  <a:lnTo>
                    <a:pt x="10772" y="41530"/>
                  </a:lnTo>
                  <a:lnTo>
                    <a:pt x="10541" y="41512"/>
                  </a:lnTo>
                  <a:close/>
                  <a:moveTo>
                    <a:pt x="9719" y="52557"/>
                  </a:moveTo>
                  <a:lnTo>
                    <a:pt x="8915" y="63372"/>
                  </a:lnTo>
                  <a:lnTo>
                    <a:pt x="9148" y="63388"/>
                  </a:lnTo>
                  <a:lnTo>
                    <a:pt x="9952" y="52575"/>
                  </a:lnTo>
                  <a:lnTo>
                    <a:pt x="9719" y="52557"/>
                  </a:lnTo>
                  <a:close/>
                  <a:moveTo>
                    <a:pt x="8899" y="63595"/>
                  </a:moveTo>
                  <a:lnTo>
                    <a:pt x="8093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99" y="63595"/>
                  </a:lnTo>
                  <a:close/>
                  <a:moveTo>
                    <a:pt x="8077" y="74641"/>
                  </a:moveTo>
                  <a:lnTo>
                    <a:pt x="7265" y="85455"/>
                  </a:lnTo>
                  <a:lnTo>
                    <a:pt x="7496" y="85471"/>
                  </a:lnTo>
                  <a:lnTo>
                    <a:pt x="8302" y="74659"/>
                  </a:lnTo>
                  <a:lnTo>
                    <a:pt x="8077" y="74641"/>
                  </a:lnTo>
                  <a:close/>
                  <a:moveTo>
                    <a:pt x="7247" y="85686"/>
                  </a:moveTo>
                  <a:lnTo>
                    <a:pt x="6443" y="96501"/>
                  </a:lnTo>
                  <a:lnTo>
                    <a:pt x="6676" y="96517"/>
                  </a:lnTo>
                  <a:lnTo>
                    <a:pt x="7480" y="85704"/>
                  </a:lnTo>
                  <a:lnTo>
                    <a:pt x="7247" y="85686"/>
                  </a:lnTo>
                  <a:close/>
                  <a:moveTo>
                    <a:pt x="6427" y="96732"/>
                  </a:moveTo>
                  <a:lnTo>
                    <a:pt x="5623" y="107547"/>
                  </a:lnTo>
                  <a:lnTo>
                    <a:pt x="5846" y="107563"/>
                  </a:lnTo>
                  <a:lnTo>
                    <a:pt x="6660" y="96750"/>
                  </a:lnTo>
                  <a:lnTo>
                    <a:pt x="6427" y="96732"/>
                  </a:lnTo>
                  <a:close/>
                  <a:moveTo>
                    <a:pt x="5605" y="107770"/>
                  </a:moveTo>
                  <a:lnTo>
                    <a:pt x="4793" y="118582"/>
                  </a:lnTo>
                  <a:lnTo>
                    <a:pt x="5026" y="118608"/>
                  </a:lnTo>
                  <a:lnTo>
                    <a:pt x="5830" y="107785"/>
                  </a:lnTo>
                  <a:lnTo>
                    <a:pt x="5605" y="107770"/>
                  </a:lnTo>
                  <a:close/>
                  <a:moveTo>
                    <a:pt x="4777" y="118815"/>
                  </a:moveTo>
                  <a:lnTo>
                    <a:pt x="3973" y="129628"/>
                  </a:lnTo>
                  <a:lnTo>
                    <a:pt x="4204" y="129646"/>
                  </a:lnTo>
                  <a:lnTo>
                    <a:pt x="5008" y="118831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51" y="140673"/>
                  </a:lnTo>
                  <a:lnTo>
                    <a:pt x="3376" y="140691"/>
                  </a:lnTo>
                  <a:lnTo>
                    <a:pt x="4188" y="129877"/>
                  </a:lnTo>
                  <a:lnTo>
                    <a:pt x="3955" y="129861"/>
                  </a:lnTo>
                  <a:close/>
                  <a:moveTo>
                    <a:pt x="3135" y="140906"/>
                  </a:moveTo>
                  <a:lnTo>
                    <a:pt x="2321" y="151719"/>
                  </a:lnTo>
                  <a:lnTo>
                    <a:pt x="2554" y="151737"/>
                  </a:lnTo>
                  <a:lnTo>
                    <a:pt x="3358" y="140922"/>
                  </a:lnTo>
                  <a:lnTo>
                    <a:pt x="3135" y="140906"/>
                  </a:lnTo>
                  <a:close/>
                  <a:moveTo>
                    <a:pt x="2305" y="151944"/>
                  </a:moveTo>
                  <a:lnTo>
                    <a:pt x="1501" y="162757"/>
                  </a:lnTo>
                  <a:lnTo>
                    <a:pt x="1734" y="162775"/>
                  </a:lnTo>
                  <a:lnTo>
                    <a:pt x="2538" y="151960"/>
                  </a:lnTo>
                  <a:lnTo>
                    <a:pt x="2305" y="151944"/>
                  </a:lnTo>
                  <a:close/>
                  <a:moveTo>
                    <a:pt x="1485" y="162990"/>
                  </a:moveTo>
                  <a:lnTo>
                    <a:pt x="679" y="173802"/>
                  </a:lnTo>
                  <a:lnTo>
                    <a:pt x="904" y="173820"/>
                  </a:lnTo>
                  <a:lnTo>
                    <a:pt x="1716" y="163006"/>
                  </a:lnTo>
                  <a:lnTo>
                    <a:pt x="1485" y="162990"/>
                  </a:lnTo>
                  <a:close/>
                  <a:moveTo>
                    <a:pt x="663" y="174035"/>
                  </a:moveTo>
                  <a:lnTo>
                    <a:pt x="1" y="182876"/>
                  </a:lnTo>
                  <a:lnTo>
                    <a:pt x="231" y="182892"/>
                  </a:lnTo>
                  <a:lnTo>
                    <a:pt x="888" y="174051"/>
                  </a:lnTo>
                  <a:lnTo>
                    <a:pt x="663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7" name="Google Shape;11497;p30"/>
            <p:cNvSpPr/>
            <p:nvPr/>
          </p:nvSpPr>
          <p:spPr>
            <a:xfrm>
              <a:off x="4601250" y="643275"/>
              <a:ext cx="346625" cy="4572250"/>
            </a:xfrm>
            <a:custGeom>
              <a:avLst/>
              <a:gdLst/>
              <a:ahLst/>
              <a:cxnLst/>
              <a:rect l="l" t="t" r="r" b="b"/>
              <a:pathLst>
                <a:path w="13865" h="182890" extrusionOk="0">
                  <a:moveTo>
                    <a:pt x="13641" y="0"/>
                  </a:moveTo>
                  <a:lnTo>
                    <a:pt x="13028" y="8150"/>
                  </a:lnTo>
                  <a:lnTo>
                    <a:pt x="13259" y="8176"/>
                  </a:lnTo>
                  <a:lnTo>
                    <a:pt x="13864" y="16"/>
                  </a:lnTo>
                  <a:lnTo>
                    <a:pt x="13641" y="0"/>
                  </a:lnTo>
                  <a:close/>
                  <a:moveTo>
                    <a:pt x="13010" y="8383"/>
                  </a:moveTo>
                  <a:lnTo>
                    <a:pt x="12206" y="19196"/>
                  </a:lnTo>
                  <a:lnTo>
                    <a:pt x="12439" y="19214"/>
                  </a:lnTo>
                  <a:lnTo>
                    <a:pt x="13243" y="8399"/>
                  </a:lnTo>
                  <a:lnTo>
                    <a:pt x="13010" y="8383"/>
                  </a:lnTo>
                  <a:close/>
                  <a:moveTo>
                    <a:pt x="12190" y="19428"/>
                  </a:moveTo>
                  <a:lnTo>
                    <a:pt x="11386" y="30241"/>
                  </a:lnTo>
                  <a:lnTo>
                    <a:pt x="11609" y="30259"/>
                  </a:lnTo>
                  <a:lnTo>
                    <a:pt x="12421" y="19444"/>
                  </a:lnTo>
                  <a:lnTo>
                    <a:pt x="12190" y="19428"/>
                  </a:lnTo>
                  <a:close/>
                  <a:moveTo>
                    <a:pt x="11368" y="30474"/>
                  </a:moveTo>
                  <a:lnTo>
                    <a:pt x="10556" y="41287"/>
                  </a:lnTo>
                  <a:lnTo>
                    <a:pt x="10789" y="41305"/>
                  </a:lnTo>
                  <a:lnTo>
                    <a:pt x="11593" y="30490"/>
                  </a:lnTo>
                  <a:lnTo>
                    <a:pt x="11368" y="30474"/>
                  </a:lnTo>
                  <a:close/>
                  <a:moveTo>
                    <a:pt x="10540" y="41512"/>
                  </a:moveTo>
                  <a:lnTo>
                    <a:pt x="9734" y="52324"/>
                  </a:lnTo>
                  <a:lnTo>
                    <a:pt x="9967" y="52342"/>
                  </a:lnTo>
                  <a:lnTo>
                    <a:pt x="10771" y="41528"/>
                  </a:lnTo>
                  <a:lnTo>
                    <a:pt x="10540" y="41512"/>
                  </a:lnTo>
                  <a:close/>
                  <a:moveTo>
                    <a:pt x="9718" y="52557"/>
                  </a:moveTo>
                  <a:lnTo>
                    <a:pt x="8914" y="63370"/>
                  </a:lnTo>
                  <a:lnTo>
                    <a:pt x="9137" y="63388"/>
                  </a:lnTo>
                  <a:lnTo>
                    <a:pt x="9951" y="52573"/>
                  </a:lnTo>
                  <a:lnTo>
                    <a:pt x="9718" y="52557"/>
                  </a:lnTo>
                  <a:close/>
                  <a:moveTo>
                    <a:pt x="8898" y="63603"/>
                  </a:moveTo>
                  <a:lnTo>
                    <a:pt x="8084" y="74416"/>
                  </a:lnTo>
                  <a:lnTo>
                    <a:pt x="8317" y="74434"/>
                  </a:lnTo>
                  <a:lnTo>
                    <a:pt x="9121" y="63619"/>
                  </a:lnTo>
                  <a:lnTo>
                    <a:pt x="8898" y="63603"/>
                  </a:lnTo>
                  <a:close/>
                  <a:moveTo>
                    <a:pt x="8069" y="74649"/>
                  </a:moveTo>
                  <a:lnTo>
                    <a:pt x="7265" y="85461"/>
                  </a:lnTo>
                  <a:lnTo>
                    <a:pt x="7495" y="85479"/>
                  </a:lnTo>
                  <a:lnTo>
                    <a:pt x="8301" y="74664"/>
                  </a:lnTo>
                  <a:lnTo>
                    <a:pt x="8069" y="74649"/>
                  </a:lnTo>
                  <a:close/>
                  <a:moveTo>
                    <a:pt x="7247" y="85686"/>
                  </a:moveTo>
                  <a:lnTo>
                    <a:pt x="6443" y="96499"/>
                  </a:lnTo>
                  <a:lnTo>
                    <a:pt x="6667" y="96515"/>
                  </a:lnTo>
                  <a:lnTo>
                    <a:pt x="7479" y="85702"/>
                  </a:lnTo>
                  <a:lnTo>
                    <a:pt x="7247" y="85686"/>
                  </a:lnTo>
                  <a:close/>
                  <a:moveTo>
                    <a:pt x="6427" y="96732"/>
                  </a:moveTo>
                  <a:lnTo>
                    <a:pt x="5615" y="107545"/>
                  </a:lnTo>
                  <a:lnTo>
                    <a:pt x="5846" y="107560"/>
                  </a:lnTo>
                  <a:lnTo>
                    <a:pt x="6650" y="96748"/>
                  </a:lnTo>
                  <a:lnTo>
                    <a:pt x="6427" y="96732"/>
                  </a:lnTo>
                  <a:close/>
                  <a:moveTo>
                    <a:pt x="5597" y="107777"/>
                  </a:moveTo>
                  <a:lnTo>
                    <a:pt x="4793" y="118590"/>
                  </a:lnTo>
                  <a:lnTo>
                    <a:pt x="5026" y="118606"/>
                  </a:lnTo>
                  <a:lnTo>
                    <a:pt x="5830" y="107793"/>
                  </a:lnTo>
                  <a:lnTo>
                    <a:pt x="5597" y="107777"/>
                  </a:lnTo>
                  <a:close/>
                  <a:moveTo>
                    <a:pt x="4777" y="118815"/>
                  </a:moveTo>
                  <a:lnTo>
                    <a:pt x="3973" y="129636"/>
                  </a:lnTo>
                  <a:lnTo>
                    <a:pt x="4196" y="129652"/>
                  </a:lnTo>
                  <a:lnTo>
                    <a:pt x="5008" y="118839"/>
                  </a:lnTo>
                  <a:lnTo>
                    <a:pt x="4777" y="118815"/>
                  </a:lnTo>
                  <a:close/>
                  <a:moveTo>
                    <a:pt x="3955" y="129861"/>
                  </a:moveTo>
                  <a:lnTo>
                    <a:pt x="3143" y="140673"/>
                  </a:lnTo>
                  <a:lnTo>
                    <a:pt x="3376" y="140689"/>
                  </a:lnTo>
                  <a:lnTo>
                    <a:pt x="4180" y="129877"/>
                  </a:lnTo>
                  <a:lnTo>
                    <a:pt x="3955" y="129861"/>
                  </a:lnTo>
                  <a:close/>
                  <a:moveTo>
                    <a:pt x="3127" y="140906"/>
                  </a:moveTo>
                  <a:lnTo>
                    <a:pt x="2321" y="151719"/>
                  </a:lnTo>
                  <a:lnTo>
                    <a:pt x="2554" y="151735"/>
                  </a:lnTo>
                  <a:lnTo>
                    <a:pt x="3358" y="140922"/>
                  </a:lnTo>
                  <a:lnTo>
                    <a:pt x="3127" y="140906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24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5" y="162988"/>
                  </a:moveTo>
                  <a:lnTo>
                    <a:pt x="671" y="173802"/>
                  </a:lnTo>
                  <a:lnTo>
                    <a:pt x="904" y="173826"/>
                  </a:lnTo>
                  <a:lnTo>
                    <a:pt x="1708" y="163005"/>
                  </a:lnTo>
                  <a:lnTo>
                    <a:pt x="1485" y="162988"/>
                  </a:lnTo>
                  <a:close/>
                  <a:moveTo>
                    <a:pt x="655" y="174033"/>
                  </a:moveTo>
                  <a:lnTo>
                    <a:pt x="0" y="182874"/>
                  </a:lnTo>
                  <a:lnTo>
                    <a:pt x="231" y="182890"/>
                  </a:lnTo>
                  <a:lnTo>
                    <a:pt x="888" y="174051"/>
                  </a:lnTo>
                  <a:lnTo>
                    <a:pt x="655" y="1740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8" name="Google Shape;11498;p30"/>
            <p:cNvSpPr/>
            <p:nvPr/>
          </p:nvSpPr>
          <p:spPr>
            <a:xfrm>
              <a:off x="4877375" y="663775"/>
              <a:ext cx="346625" cy="4572300"/>
            </a:xfrm>
            <a:custGeom>
              <a:avLst/>
              <a:gdLst/>
              <a:ahLst/>
              <a:cxnLst/>
              <a:rect l="l" t="t" r="r" b="b"/>
              <a:pathLst>
                <a:path w="13865" h="182892" extrusionOk="0">
                  <a:moveTo>
                    <a:pt x="13634" y="0"/>
                  </a:moveTo>
                  <a:lnTo>
                    <a:pt x="13029" y="8160"/>
                  </a:lnTo>
                  <a:lnTo>
                    <a:pt x="13260" y="8176"/>
                  </a:lnTo>
                  <a:lnTo>
                    <a:pt x="13865" y="16"/>
                  </a:lnTo>
                  <a:lnTo>
                    <a:pt x="13634" y="0"/>
                  </a:lnTo>
                  <a:close/>
                  <a:moveTo>
                    <a:pt x="13011" y="8385"/>
                  </a:moveTo>
                  <a:lnTo>
                    <a:pt x="12207" y="19206"/>
                  </a:lnTo>
                  <a:lnTo>
                    <a:pt x="12432" y="19221"/>
                  </a:lnTo>
                  <a:lnTo>
                    <a:pt x="13244" y="8409"/>
                  </a:lnTo>
                  <a:lnTo>
                    <a:pt x="13011" y="8385"/>
                  </a:lnTo>
                  <a:close/>
                  <a:moveTo>
                    <a:pt x="12191" y="19430"/>
                  </a:moveTo>
                  <a:lnTo>
                    <a:pt x="11377" y="30243"/>
                  </a:lnTo>
                  <a:lnTo>
                    <a:pt x="11610" y="30259"/>
                  </a:lnTo>
                  <a:lnTo>
                    <a:pt x="12414" y="19446"/>
                  </a:lnTo>
                  <a:lnTo>
                    <a:pt x="12191" y="19430"/>
                  </a:lnTo>
                  <a:close/>
                  <a:moveTo>
                    <a:pt x="11361" y="30476"/>
                  </a:moveTo>
                  <a:lnTo>
                    <a:pt x="10557" y="41289"/>
                  </a:lnTo>
                  <a:lnTo>
                    <a:pt x="10790" y="41305"/>
                  </a:lnTo>
                  <a:lnTo>
                    <a:pt x="11594" y="30492"/>
                  </a:lnTo>
                  <a:lnTo>
                    <a:pt x="11361" y="30476"/>
                  </a:lnTo>
                  <a:close/>
                  <a:moveTo>
                    <a:pt x="10541" y="41522"/>
                  </a:moveTo>
                  <a:lnTo>
                    <a:pt x="9735" y="52334"/>
                  </a:lnTo>
                  <a:lnTo>
                    <a:pt x="9960" y="52350"/>
                  </a:lnTo>
                  <a:lnTo>
                    <a:pt x="10772" y="41538"/>
                  </a:lnTo>
                  <a:lnTo>
                    <a:pt x="10541" y="41522"/>
                  </a:lnTo>
                  <a:close/>
                  <a:moveTo>
                    <a:pt x="9719" y="52557"/>
                  </a:moveTo>
                  <a:lnTo>
                    <a:pt x="8907" y="63372"/>
                  </a:lnTo>
                  <a:lnTo>
                    <a:pt x="9138" y="63396"/>
                  </a:lnTo>
                  <a:lnTo>
                    <a:pt x="9944" y="52575"/>
                  </a:lnTo>
                  <a:lnTo>
                    <a:pt x="9719" y="52557"/>
                  </a:lnTo>
                  <a:close/>
                  <a:moveTo>
                    <a:pt x="8889" y="63603"/>
                  </a:moveTo>
                  <a:lnTo>
                    <a:pt x="8085" y="74418"/>
                  </a:lnTo>
                  <a:lnTo>
                    <a:pt x="8318" y="74434"/>
                  </a:lnTo>
                  <a:lnTo>
                    <a:pt x="9122" y="63621"/>
                  </a:lnTo>
                  <a:lnTo>
                    <a:pt x="8889" y="63603"/>
                  </a:lnTo>
                  <a:close/>
                  <a:moveTo>
                    <a:pt x="8069" y="74649"/>
                  </a:moveTo>
                  <a:lnTo>
                    <a:pt x="7265" y="85463"/>
                  </a:lnTo>
                  <a:lnTo>
                    <a:pt x="7488" y="85479"/>
                  </a:lnTo>
                  <a:lnTo>
                    <a:pt x="8302" y="74666"/>
                  </a:lnTo>
                  <a:lnTo>
                    <a:pt x="8069" y="74649"/>
                  </a:lnTo>
                  <a:close/>
                  <a:moveTo>
                    <a:pt x="7247" y="85694"/>
                  </a:moveTo>
                  <a:lnTo>
                    <a:pt x="6435" y="96509"/>
                  </a:lnTo>
                  <a:lnTo>
                    <a:pt x="6668" y="96525"/>
                  </a:lnTo>
                  <a:lnTo>
                    <a:pt x="7472" y="85712"/>
                  </a:lnTo>
                  <a:lnTo>
                    <a:pt x="7247" y="85694"/>
                  </a:lnTo>
                  <a:close/>
                  <a:moveTo>
                    <a:pt x="6419" y="96732"/>
                  </a:moveTo>
                  <a:lnTo>
                    <a:pt x="5615" y="107547"/>
                  </a:lnTo>
                  <a:lnTo>
                    <a:pt x="5846" y="107562"/>
                  </a:lnTo>
                  <a:lnTo>
                    <a:pt x="6650" y="96750"/>
                  </a:lnTo>
                  <a:lnTo>
                    <a:pt x="6419" y="96732"/>
                  </a:lnTo>
                  <a:close/>
                  <a:moveTo>
                    <a:pt x="5597" y="107777"/>
                  </a:moveTo>
                  <a:lnTo>
                    <a:pt x="4793" y="118592"/>
                  </a:lnTo>
                  <a:lnTo>
                    <a:pt x="5018" y="118608"/>
                  </a:lnTo>
                  <a:lnTo>
                    <a:pt x="5830" y="107795"/>
                  </a:lnTo>
                  <a:lnTo>
                    <a:pt x="5597" y="107777"/>
                  </a:lnTo>
                  <a:close/>
                  <a:moveTo>
                    <a:pt x="4777" y="118823"/>
                  </a:moveTo>
                  <a:lnTo>
                    <a:pt x="3963" y="129638"/>
                  </a:lnTo>
                  <a:lnTo>
                    <a:pt x="4196" y="129654"/>
                  </a:lnTo>
                  <a:lnTo>
                    <a:pt x="5000" y="118841"/>
                  </a:lnTo>
                  <a:lnTo>
                    <a:pt x="4777" y="118823"/>
                  </a:lnTo>
                  <a:close/>
                  <a:moveTo>
                    <a:pt x="3948" y="129869"/>
                  </a:moveTo>
                  <a:lnTo>
                    <a:pt x="3143" y="140683"/>
                  </a:lnTo>
                  <a:lnTo>
                    <a:pt x="3376" y="140699"/>
                  </a:lnTo>
                  <a:lnTo>
                    <a:pt x="4180" y="129887"/>
                  </a:lnTo>
                  <a:lnTo>
                    <a:pt x="3948" y="129869"/>
                  </a:lnTo>
                  <a:close/>
                  <a:moveTo>
                    <a:pt x="3128" y="140906"/>
                  </a:moveTo>
                  <a:lnTo>
                    <a:pt x="2322" y="151719"/>
                  </a:lnTo>
                  <a:lnTo>
                    <a:pt x="2546" y="151737"/>
                  </a:lnTo>
                  <a:lnTo>
                    <a:pt x="3358" y="140922"/>
                  </a:lnTo>
                  <a:lnTo>
                    <a:pt x="3128" y="140906"/>
                  </a:lnTo>
                  <a:close/>
                  <a:moveTo>
                    <a:pt x="2306" y="151952"/>
                  </a:moveTo>
                  <a:lnTo>
                    <a:pt x="1494" y="162765"/>
                  </a:lnTo>
                  <a:lnTo>
                    <a:pt x="1724" y="162783"/>
                  </a:lnTo>
                  <a:lnTo>
                    <a:pt x="2530" y="151968"/>
                  </a:lnTo>
                  <a:lnTo>
                    <a:pt x="2306" y="151952"/>
                  </a:lnTo>
                  <a:close/>
                  <a:moveTo>
                    <a:pt x="1476" y="162997"/>
                  </a:moveTo>
                  <a:lnTo>
                    <a:pt x="672" y="173810"/>
                  </a:lnTo>
                  <a:lnTo>
                    <a:pt x="904" y="173828"/>
                  </a:lnTo>
                  <a:lnTo>
                    <a:pt x="1709" y="163013"/>
                  </a:lnTo>
                  <a:lnTo>
                    <a:pt x="1476" y="162997"/>
                  </a:lnTo>
                  <a:close/>
                  <a:moveTo>
                    <a:pt x="656" y="174035"/>
                  </a:moveTo>
                  <a:lnTo>
                    <a:pt x="1" y="182876"/>
                  </a:lnTo>
                  <a:lnTo>
                    <a:pt x="224" y="182892"/>
                  </a:lnTo>
                  <a:lnTo>
                    <a:pt x="889" y="174059"/>
                  </a:lnTo>
                  <a:lnTo>
                    <a:pt x="656" y="17403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9" name="Google Shape;11499;p30"/>
            <p:cNvSpPr/>
            <p:nvPr/>
          </p:nvSpPr>
          <p:spPr>
            <a:xfrm>
              <a:off x="5153325" y="684325"/>
              <a:ext cx="346825" cy="4572500"/>
            </a:xfrm>
            <a:custGeom>
              <a:avLst/>
              <a:gdLst/>
              <a:ahLst/>
              <a:cxnLst/>
              <a:rect l="l" t="t" r="r" b="b"/>
              <a:pathLst>
                <a:path w="13873" h="182900" extrusionOk="0">
                  <a:moveTo>
                    <a:pt x="13641" y="0"/>
                  </a:moveTo>
                  <a:lnTo>
                    <a:pt x="13036" y="8160"/>
                  </a:lnTo>
                  <a:lnTo>
                    <a:pt x="13259" y="8176"/>
                  </a:lnTo>
                  <a:lnTo>
                    <a:pt x="13872" y="24"/>
                  </a:lnTo>
                  <a:lnTo>
                    <a:pt x="13641" y="0"/>
                  </a:lnTo>
                  <a:close/>
                  <a:moveTo>
                    <a:pt x="13019" y="8391"/>
                  </a:moveTo>
                  <a:lnTo>
                    <a:pt x="12207" y="19205"/>
                  </a:lnTo>
                  <a:lnTo>
                    <a:pt x="12439" y="19221"/>
                  </a:lnTo>
                  <a:lnTo>
                    <a:pt x="13243" y="8409"/>
                  </a:lnTo>
                  <a:lnTo>
                    <a:pt x="13019" y="8391"/>
                  </a:lnTo>
                  <a:close/>
                  <a:moveTo>
                    <a:pt x="12191" y="19428"/>
                  </a:moveTo>
                  <a:lnTo>
                    <a:pt x="11385" y="30251"/>
                  </a:lnTo>
                  <a:lnTo>
                    <a:pt x="11617" y="30267"/>
                  </a:lnTo>
                  <a:lnTo>
                    <a:pt x="12422" y="19454"/>
                  </a:lnTo>
                  <a:lnTo>
                    <a:pt x="12191" y="19428"/>
                  </a:lnTo>
                  <a:close/>
                  <a:moveTo>
                    <a:pt x="11369" y="30474"/>
                  </a:moveTo>
                  <a:lnTo>
                    <a:pt x="10565" y="41287"/>
                  </a:lnTo>
                  <a:lnTo>
                    <a:pt x="10788" y="41305"/>
                  </a:lnTo>
                  <a:lnTo>
                    <a:pt x="11602" y="30490"/>
                  </a:lnTo>
                  <a:lnTo>
                    <a:pt x="11369" y="30474"/>
                  </a:lnTo>
                  <a:close/>
                  <a:moveTo>
                    <a:pt x="10549" y="41520"/>
                  </a:moveTo>
                  <a:lnTo>
                    <a:pt x="9735" y="52332"/>
                  </a:lnTo>
                  <a:lnTo>
                    <a:pt x="9968" y="52350"/>
                  </a:lnTo>
                  <a:lnTo>
                    <a:pt x="10772" y="41536"/>
                  </a:lnTo>
                  <a:lnTo>
                    <a:pt x="10549" y="41520"/>
                  </a:lnTo>
                  <a:close/>
                  <a:moveTo>
                    <a:pt x="9719" y="52565"/>
                  </a:moveTo>
                  <a:lnTo>
                    <a:pt x="8915" y="63378"/>
                  </a:lnTo>
                  <a:lnTo>
                    <a:pt x="9146" y="63396"/>
                  </a:lnTo>
                  <a:lnTo>
                    <a:pt x="9952" y="52581"/>
                  </a:lnTo>
                  <a:lnTo>
                    <a:pt x="9719" y="52565"/>
                  </a:lnTo>
                  <a:close/>
                  <a:moveTo>
                    <a:pt x="8897" y="63603"/>
                  </a:moveTo>
                  <a:lnTo>
                    <a:pt x="8093" y="74424"/>
                  </a:lnTo>
                  <a:lnTo>
                    <a:pt x="8318" y="74441"/>
                  </a:lnTo>
                  <a:lnTo>
                    <a:pt x="9130" y="63619"/>
                  </a:lnTo>
                  <a:lnTo>
                    <a:pt x="8897" y="63603"/>
                  </a:lnTo>
                  <a:close/>
                  <a:moveTo>
                    <a:pt x="8077" y="74648"/>
                  </a:moveTo>
                  <a:lnTo>
                    <a:pt x="7265" y="85461"/>
                  </a:lnTo>
                  <a:lnTo>
                    <a:pt x="7496" y="85479"/>
                  </a:lnTo>
                  <a:lnTo>
                    <a:pt x="8300" y="74664"/>
                  </a:lnTo>
                  <a:lnTo>
                    <a:pt x="8077" y="74648"/>
                  </a:lnTo>
                  <a:close/>
                  <a:moveTo>
                    <a:pt x="7247" y="85694"/>
                  </a:moveTo>
                  <a:lnTo>
                    <a:pt x="6443" y="96507"/>
                  </a:lnTo>
                  <a:lnTo>
                    <a:pt x="6676" y="96525"/>
                  </a:lnTo>
                  <a:lnTo>
                    <a:pt x="7480" y="85710"/>
                  </a:lnTo>
                  <a:lnTo>
                    <a:pt x="7247" y="85694"/>
                  </a:lnTo>
                  <a:close/>
                  <a:moveTo>
                    <a:pt x="6427" y="96740"/>
                  </a:moveTo>
                  <a:lnTo>
                    <a:pt x="5623" y="107552"/>
                  </a:lnTo>
                  <a:lnTo>
                    <a:pt x="5846" y="107570"/>
                  </a:lnTo>
                  <a:lnTo>
                    <a:pt x="6658" y="96756"/>
                  </a:lnTo>
                  <a:lnTo>
                    <a:pt x="6427" y="96740"/>
                  </a:lnTo>
                  <a:close/>
                  <a:moveTo>
                    <a:pt x="5605" y="107777"/>
                  </a:moveTo>
                  <a:lnTo>
                    <a:pt x="4801" y="118590"/>
                  </a:lnTo>
                  <a:lnTo>
                    <a:pt x="5026" y="118616"/>
                  </a:lnTo>
                  <a:lnTo>
                    <a:pt x="5830" y="107793"/>
                  </a:lnTo>
                  <a:lnTo>
                    <a:pt x="5605" y="107777"/>
                  </a:lnTo>
                  <a:close/>
                  <a:moveTo>
                    <a:pt x="4777" y="118823"/>
                  </a:moveTo>
                  <a:lnTo>
                    <a:pt x="3971" y="129636"/>
                  </a:lnTo>
                  <a:lnTo>
                    <a:pt x="4204" y="129652"/>
                  </a:lnTo>
                  <a:lnTo>
                    <a:pt x="5008" y="118839"/>
                  </a:lnTo>
                  <a:lnTo>
                    <a:pt x="4777" y="118823"/>
                  </a:lnTo>
                  <a:close/>
                  <a:moveTo>
                    <a:pt x="3955" y="129869"/>
                  </a:moveTo>
                  <a:lnTo>
                    <a:pt x="3151" y="140681"/>
                  </a:lnTo>
                  <a:lnTo>
                    <a:pt x="3384" y="140697"/>
                  </a:lnTo>
                  <a:lnTo>
                    <a:pt x="4188" y="129884"/>
                  </a:lnTo>
                  <a:lnTo>
                    <a:pt x="3955" y="129869"/>
                  </a:lnTo>
                  <a:close/>
                  <a:moveTo>
                    <a:pt x="3135" y="140914"/>
                  </a:moveTo>
                  <a:lnTo>
                    <a:pt x="2329" y="151727"/>
                  </a:lnTo>
                  <a:lnTo>
                    <a:pt x="2554" y="151743"/>
                  </a:lnTo>
                  <a:lnTo>
                    <a:pt x="3358" y="140930"/>
                  </a:lnTo>
                  <a:lnTo>
                    <a:pt x="3135" y="140914"/>
                  </a:lnTo>
                  <a:close/>
                  <a:moveTo>
                    <a:pt x="2305" y="151952"/>
                  </a:moveTo>
                  <a:lnTo>
                    <a:pt x="1501" y="162765"/>
                  </a:lnTo>
                  <a:lnTo>
                    <a:pt x="1732" y="162781"/>
                  </a:lnTo>
                  <a:lnTo>
                    <a:pt x="2538" y="151968"/>
                  </a:lnTo>
                  <a:lnTo>
                    <a:pt x="2305" y="151952"/>
                  </a:lnTo>
                  <a:close/>
                  <a:moveTo>
                    <a:pt x="1483" y="162997"/>
                  </a:moveTo>
                  <a:lnTo>
                    <a:pt x="679" y="173810"/>
                  </a:lnTo>
                  <a:lnTo>
                    <a:pt x="912" y="173826"/>
                  </a:lnTo>
                  <a:lnTo>
                    <a:pt x="1716" y="163013"/>
                  </a:lnTo>
                  <a:lnTo>
                    <a:pt x="1483" y="162997"/>
                  </a:lnTo>
                  <a:close/>
                  <a:moveTo>
                    <a:pt x="663" y="174043"/>
                  </a:moveTo>
                  <a:lnTo>
                    <a:pt x="1" y="182882"/>
                  </a:lnTo>
                  <a:lnTo>
                    <a:pt x="231" y="182899"/>
                  </a:lnTo>
                  <a:lnTo>
                    <a:pt x="886" y="174059"/>
                  </a:lnTo>
                  <a:lnTo>
                    <a:pt x="663" y="17404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0" name="Google Shape;11500;p30"/>
            <p:cNvSpPr/>
            <p:nvPr/>
          </p:nvSpPr>
          <p:spPr>
            <a:xfrm>
              <a:off x="5429475" y="705000"/>
              <a:ext cx="346625" cy="4572325"/>
            </a:xfrm>
            <a:custGeom>
              <a:avLst/>
              <a:gdLst/>
              <a:ahLst/>
              <a:cxnLst/>
              <a:rect l="l" t="t" r="r" b="b"/>
              <a:pathLst>
                <a:path w="13865" h="182893" extrusionOk="0">
                  <a:moveTo>
                    <a:pt x="13641" y="1"/>
                  </a:moveTo>
                  <a:lnTo>
                    <a:pt x="13026" y="8153"/>
                  </a:lnTo>
                  <a:lnTo>
                    <a:pt x="13259" y="8179"/>
                  </a:lnTo>
                  <a:lnTo>
                    <a:pt x="13864" y="19"/>
                  </a:lnTo>
                  <a:lnTo>
                    <a:pt x="13641" y="1"/>
                  </a:lnTo>
                  <a:close/>
                  <a:moveTo>
                    <a:pt x="13010" y="8386"/>
                  </a:moveTo>
                  <a:lnTo>
                    <a:pt x="12206" y="19198"/>
                  </a:lnTo>
                  <a:lnTo>
                    <a:pt x="12439" y="19214"/>
                  </a:lnTo>
                  <a:lnTo>
                    <a:pt x="13243" y="8402"/>
                  </a:lnTo>
                  <a:lnTo>
                    <a:pt x="13010" y="8386"/>
                  </a:lnTo>
                  <a:close/>
                  <a:moveTo>
                    <a:pt x="12190" y="19431"/>
                  </a:moveTo>
                  <a:lnTo>
                    <a:pt x="11384" y="30244"/>
                  </a:lnTo>
                  <a:lnTo>
                    <a:pt x="11609" y="30260"/>
                  </a:lnTo>
                  <a:lnTo>
                    <a:pt x="12421" y="19447"/>
                  </a:lnTo>
                  <a:lnTo>
                    <a:pt x="12190" y="19431"/>
                  </a:lnTo>
                  <a:close/>
                  <a:moveTo>
                    <a:pt x="11368" y="30477"/>
                  </a:moveTo>
                  <a:lnTo>
                    <a:pt x="10564" y="41290"/>
                  </a:lnTo>
                  <a:lnTo>
                    <a:pt x="10787" y="41306"/>
                  </a:lnTo>
                  <a:lnTo>
                    <a:pt x="11593" y="30493"/>
                  </a:lnTo>
                  <a:lnTo>
                    <a:pt x="11368" y="30477"/>
                  </a:lnTo>
                  <a:close/>
                  <a:moveTo>
                    <a:pt x="10538" y="41515"/>
                  </a:moveTo>
                  <a:lnTo>
                    <a:pt x="9734" y="52327"/>
                  </a:lnTo>
                  <a:lnTo>
                    <a:pt x="9967" y="52343"/>
                  </a:lnTo>
                  <a:lnTo>
                    <a:pt x="10771" y="41530"/>
                  </a:lnTo>
                  <a:lnTo>
                    <a:pt x="10538" y="41515"/>
                  </a:lnTo>
                  <a:close/>
                  <a:moveTo>
                    <a:pt x="9718" y="52560"/>
                  </a:moveTo>
                  <a:lnTo>
                    <a:pt x="8914" y="63373"/>
                  </a:lnTo>
                  <a:lnTo>
                    <a:pt x="9145" y="63389"/>
                  </a:lnTo>
                  <a:lnTo>
                    <a:pt x="9951" y="52576"/>
                  </a:lnTo>
                  <a:lnTo>
                    <a:pt x="9718" y="52560"/>
                  </a:lnTo>
                  <a:close/>
                  <a:moveTo>
                    <a:pt x="8896" y="63606"/>
                  </a:moveTo>
                  <a:lnTo>
                    <a:pt x="8092" y="74419"/>
                  </a:lnTo>
                  <a:lnTo>
                    <a:pt x="8317" y="74434"/>
                  </a:lnTo>
                  <a:lnTo>
                    <a:pt x="9121" y="63622"/>
                  </a:lnTo>
                  <a:lnTo>
                    <a:pt x="8896" y="63606"/>
                  </a:lnTo>
                  <a:close/>
                  <a:moveTo>
                    <a:pt x="8069" y="74641"/>
                  </a:moveTo>
                  <a:lnTo>
                    <a:pt x="7265" y="85464"/>
                  </a:lnTo>
                  <a:lnTo>
                    <a:pt x="7495" y="85480"/>
                  </a:lnTo>
                  <a:lnTo>
                    <a:pt x="8299" y="74667"/>
                  </a:lnTo>
                  <a:lnTo>
                    <a:pt x="8069" y="74641"/>
                  </a:lnTo>
                  <a:close/>
                  <a:moveTo>
                    <a:pt x="7247" y="85687"/>
                  </a:moveTo>
                  <a:lnTo>
                    <a:pt x="6443" y="96502"/>
                  </a:lnTo>
                  <a:lnTo>
                    <a:pt x="6675" y="96518"/>
                  </a:lnTo>
                  <a:lnTo>
                    <a:pt x="7479" y="85705"/>
                  </a:lnTo>
                  <a:lnTo>
                    <a:pt x="7247" y="85687"/>
                  </a:lnTo>
                  <a:close/>
                  <a:moveTo>
                    <a:pt x="6427" y="96733"/>
                  </a:moveTo>
                  <a:lnTo>
                    <a:pt x="5623" y="107547"/>
                  </a:lnTo>
                  <a:lnTo>
                    <a:pt x="5846" y="107563"/>
                  </a:lnTo>
                  <a:lnTo>
                    <a:pt x="6650" y="96751"/>
                  </a:lnTo>
                  <a:lnTo>
                    <a:pt x="6427" y="96733"/>
                  </a:lnTo>
                  <a:close/>
                  <a:moveTo>
                    <a:pt x="5597" y="107778"/>
                  </a:moveTo>
                  <a:lnTo>
                    <a:pt x="4793" y="118593"/>
                  </a:lnTo>
                  <a:lnTo>
                    <a:pt x="5026" y="118609"/>
                  </a:lnTo>
                  <a:lnTo>
                    <a:pt x="5830" y="107796"/>
                  </a:lnTo>
                  <a:lnTo>
                    <a:pt x="5597" y="107778"/>
                  </a:lnTo>
                  <a:close/>
                  <a:moveTo>
                    <a:pt x="4777" y="118816"/>
                  </a:moveTo>
                  <a:lnTo>
                    <a:pt x="3971" y="129639"/>
                  </a:lnTo>
                  <a:lnTo>
                    <a:pt x="4204" y="129655"/>
                  </a:lnTo>
                  <a:lnTo>
                    <a:pt x="5008" y="118834"/>
                  </a:lnTo>
                  <a:lnTo>
                    <a:pt x="4777" y="118816"/>
                  </a:lnTo>
                  <a:close/>
                  <a:moveTo>
                    <a:pt x="3955" y="129862"/>
                  </a:moveTo>
                  <a:lnTo>
                    <a:pt x="3151" y="140676"/>
                  </a:lnTo>
                  <a:lnTo>
                    <a:pt x="3374" y="140692"/>
                  </a:lnTo>
                  <a:lnTo>
                    <a:pt x="4180" y="129879"/>
                  </a:lnTo>
                  <a:lnTo>
                    <a:pt x="3955" y="129862"/>
                  </a:lnTo>
                  <a:close/>
                  <a:moveTo>
                    <a:pt x="3135" y="140907"/>
                  </a:moveTo>
                  <a:lnTo>
                    <a:pt x="2321" y="151722"/>
                  </a:lnTo>
                  <a:lnTo>
                    <a:pt x="2554" y="151738"/>
                  </a:lnTo>
                  <a:lnTo>
                    <a:pt x="3358" y="140925"/>
                  </a:lnTo>
                  <a:lnTo>
                    <a:pt x="3135" y="140907"/>
                  </a:lnTo>
                  <a:close/>
                  <a:moveTo>
                    <a:pt x="2305" y="151953"/>
                  </a:moveTo>
                  <a:lnTo>
                    <a:pt x="1501" y="162767"/>
                  </a:lnTo>
                  <a:lnTo>
                    <a:pt x="1732" y="162783"/>
                  </a:lnTo>
                  <a:lnTo>
                    <a:pt x="2538" y="151971"/>
                  </a:lnTo>
                  <a:lnTo>
                    <a:pt x="2305" y="151953"/>
                  </a:lnTo>
                  <a:close/>
                  <a:moveTo>
                    <a:pt x="1483" y="162990"/>
                  </a:moveTo>
                  <a:lnTo>
                    <a:pt x="679" y="173803"/>
                  </a:lnTo>
                  <a:lnTo>
                    <a:pt x="904" y="173821"/>
                  </a:lnTo>
                  <a:lnTo>
                    <a:pt x="1716" y="163006"/>
                  </a:lnTo>
                  <a:lnTo>
                    <a:pt x="1483" y="162990"/>
                  </a:lnTo>
                  <a:close/>
                  <a:moveTo>
                    <a:pt x="663" y="174036"/>
                  </a:moveTo>
                  <a:lnTo>
                    <a:pt x="0" y="182876"/>
                  </a:lnTo>
                  <a:lnTo>
                    <a:pt x="231" y="182892"/>
                  </a:lnTo>
                  <a:lnTo>
                    <a:pt x="886" y="174052"/>
                  </a:lnTo>
                  <a:lnTo>
                    <a:pt x="663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1" name="Google Shape;11501;p30"/>
            <p:cNvSpPr/>
            <p:nvPr/>
          </p:nvSpPr>
          <p:spPr>
            <a:xfrm>
              <a:off x="5705600" y="725550"/>
              <a:ext cx="346625" cy="4572325"/>
            </a:xfrm>
            <a:custGeom>
              <a:avLst/>
              <a:gdLst/>
              <a:ahLst/>
              <a:cxnLst/>
              <a:rect l="l" t="t" r="r" b="b"/>
              <a:pathLst>
                <a:path w="13865" h="182893" extrusionOk="0">
                  <a:moveTo>
                    <a:pt x="13642" y="1"/>
                  </a:moveTo>
                  <a:lnTo>
                    <a:pt x="13027" y="8161"/>
                  </a:lnTo>
                  <a:lnTo>
                    <a:pt x="13260" y="8177"/>
                  </a:lnTo>
                  <a:lnTo>
                    <a:pt x="13865" y="17"/>
                  </a:lnTo>
                  <a:lnTo>
                    <a:pt x="13642" y="1"/>
                  </a:lnTo>
                  <a:close/>
                  <a:moveTo>
                    <a:pt x="13011" y="8384"/>
                  </a:moveTo>
                  <a:lnTo>
                    <a:pt x="12207" y="19198"/>
                  </a:lnTo>
                  <a:lnTo>
                    <a:pt x="12440" y="19222"/>
                  </a:lnTo>
                  <a:lnTo>
                    <a:pt x="13244" y="8402"/>
                  </a:lnTo>
                  <a:lnTo>
                    <a:pt x="13011" y="8384"/>
                  </a:lnTo>
                  <a:close/>
                  <a:moveTo>
                    <a:pt x="12191" y="19429"/>
                  </a:moveTo>
                  <a:lnTo>
                    <a:pt x="11385" y="30244"/>
                  </a:lnTo>
                  <a:lnTo>
                    <a:pt x="11610" y="30260"/>
                  </a:lnTo>
                  <a:lnTo>
                    <a:pt x="12414" y="19447"/>
                  </a:lnTo>
                  <a:lnTo>
                    <a:pt x="12191" y="19429"/>
                  </a:lnTo>
                  <a:close/>
                  <a:moveTo>
                    <a:pt x="11361" y="30475"/>
                  </a:moveTo>
                  <a:lnTo>
                    <a:pt x="10557" y="41290"/>
                  </a:lnTo>
                  <a:lnTo>
                    <a:pt x="10788" y="41306"/>
                  </a:lnTo>
                  <a:lnTo>
                    <a:pt x="11594" y="30493"/>
                  </a:lnTo>
                  <a:lnTo>
                    <a:pt x="11361" y="30475"/>
                  </a:lnTo>
                  <a:close/>
                  <a:moveTo>
                    <a:pt x="10539" y="41520"/>
                  </a:moveTo>
                  <a:lnTo>
                    <a:pt x="9735" y="52335"/>
                  </a:lnTo>
                  <a:lnTo>
                    <a:pt x="9968" y="52351"/>
                  </a:lnTo>
                  <a:lnTo>
                    <a:pt x="10772" y="41538"/>
                  </a:lnTo>
                  <a:lnTo>
                    <a:pt x="10539" y="41520"/>
                  </a:lnTo>
                  <a:close/>
                  <a:moveTo>
                    <a:pt x="9719" y="52558"/>
                  </a:moveTo>
                  <a:lnTo>
                    <a:pt x="8915" y="63371"/>
                  </a:lnTo>
                  <a:lnTo>
                    <a:pt x="9138" y="63389"/>
                  </a:lnTo>
                  <a:lnTo>
                    <a:pt x="9942" y="52574"/>
                  </a:lnTo>
                  <a:lnTo>
                    <a:pt x="9719" y="52558"/>
                  </a:lnTo>
                  <a:close/>
                  <a:moveTo>
                    <a:pt x="8897" y="63604"/>
                  </a:moveTo>
                  <a:lnTo>
                    <a:pt x="8085" y="74416"/>
                  </a:lnTo>
                  <a:lnTo>
                    <a:pt x="8318" y="74434"/>
                  </a:lnTo>
                  <a:lnTo>
                    <a:pt x="9122" y="63620"/>
                  </a:lnTo>
                  <a:lnTo>
                    <a:pt x="8897" y="63604"/>
                  </a:lnTo>
                  <a:close/>
                  <a:moveTo>
                    <a:pt x="8069" y="74649"/>
                  </a:moveTo>
                  <a:lnTo>
                    <a:pt x="7265" y="85462"/>
                  </a:lnTo>
                  <a:lnTo>
                    <a:pt x="7496" y="85480"/>
                  </a:lnTo>
                  <a:lnTo>
                    <a:pt x="8300" y="74665"/>
                  </a:lnTo>
                  <a:lnTo>
                    <a:pt x="8069" y="74649"/>
                  </a:lnTo>
                  <a:close/>
                  <a:moveTo>
                    <a:pt x="7247" y="85695"/>
                  </a:moveTo>
                  <a:lnTo>
                    <a:pt x="6443" y="96508"/>
                  </a:lnTo>
                  <a:lnTo>
                    <a:pt x="6668" y="96526"/>
                  </a:lnTo>
                  <a:lnTo>
                    <a:pt x="7480" y="85711"/>
                  </a:lnTo>
                  <a:lnTo>
                    <a:pt x="7247" y="85695"/>
                  </a:lnTo>
                  <a:close/>
                  <a:moveTo>
                    <a:pt x="6427" y="96733"/>
                  </a:moveTo>
                  <a:lnTo>
                    <a:pt x="5613" y="107545"/>
                  </a:lnTo>
                  <a:lnTo>
                    <a:pt x="5846" y="107563"/>
                  </a:lnTo>
                  <a:lnTo>
                    <a:pt x="6650" y="96749"/>
                  </a:lnTo>
                  <a:lnTo>
                    <a:pt x="6427" y="96733"/>
                  </a:lnTo>
                  <a:close/>
                  <a:moveTo>
                    <a:pt x="5597" y="107778"/>
                  </a:moveTo>
                  <a:lnTo>
                    <a:pt x="4793" y="118591"/>
                  </a:lnTo>
                  <a:lnTo>
                    <a:pt x="5026" y="118609"/>
                  </a:lnTo>
                  <a:lnTo>
                    <a:pt x="5830" y="107794"/>
                  </a:lnTo>
                  <a:lnTo>
                    <a:pt x="5597" y="107778"/>
                  </a:lnTo>
                  <a:close/>
                  <a:moveTo>
                    <a:pt x="4777" y="118824"/>
                  </a:moveTo>
                  <a:lnTo>
                    <a:pt x="3971" y="129637"/>
                  </a:lnTo>
                  <a:lnTo>
                    <a:pt x="4196" y="129654"/>
                  </a:lnTo>
                  <a:lnTo>
                    <a:pt x="5008" y="118840"/>
                  </a:lnTo>
                  <a:lnTo>
                    <a:pt x="4777" y="118824"/>
                  </a:lnTo>
                  <a:close/>
                  <a:moveTo>
                    <a:pt x="3955" y="129861"/>
                  </a:moveTo>
                  <a:lnTo>
                    <a:pt x="3143" y="140682"/>
                  </a:lnTo>
                  <a:lnTo>
                    <a:pt x="3374" y="140700"/>
                  </a:lnTo>
                  <a:lnTo>
                    <a:pt x="4180" y="129885"/>
                  </a:lnTo>
                  <a:lnTo>
                    <a:pt x="3955" y="129861"/>
                  </a:lnTo>
                  <a:close/>
                  <a:moveTo>
                    <a:pt x="3126" y="140907"/>
                  </a:moveTo>
                  <a:lnTo>
                    <a:pt x="2322" y="151720"/>
                  </a:lnTo>
                  <a:lnTo>
                    <a:pt x="2554" y="151736"/>
                  </a:lnTo>
                  <a:lnTo>
                    <a:pt x="3358" y="140923"/>
                  </a:lnTo>
                  <a:lnTo>
                    <a:pt x="3126" y="140907"/>
                  </a:lnTo>
                  <a:close/>
                  <a:moveTo>
                    <a:pt x="2306" y="151953"/>
                  </a:moveTo>
                  <a:lnTo>
                    <a:pt x="1502" y="162765"/>
                  </a:lnTo>
                  <a:lnTo>
                    <a:pt x="1724" y="162781"/>
                  </a:lnTo>
                  <a:lnTo>
                    <a:pt x="2538" y="151969"/>
                  </a:lnTo>
                  <a:lnTo>
                    <a:pt x="2306" y="151953"/>
                  </a:lnTo>
                  <a:close/>
                  <a:moveTo>
                    <a:pt x="1484" y="162998"/>
                  </a:moveTo>
                  <a:lnTo>
                    <a:pt x="672" y="173811"/>
                  </a:lnTo>
                  <a:lnTo>
                    <a:pt x="904" y="173827"/>
                  </a:lnTo>
                  <a:lnTo>
                    <a:pt x="1709" y="163014"/>
                  </a:lnTo>
                  <a:lnTo>
                    <a:pt x="1484" y="162998"/>
                  </a:lnTo>
                  <a:close/>
                  <a:moveTo>
                    <a:pt x="656" y="174036"/>
                  </a:moveTo>
                  <a:lnTo>
                    <a:pt x="1" y="182874"/>
                  </a:lnTo>
                  <a:lnTo>
                    <a:pt x="224" y="182892"/>
                  </a:lnTo>
                  <a:lnTo>
                    <a:pt x="887" y="174052"/>
                  </a:lnTo>
                  <a:lnTo>
                    <a:pt x="656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2" name="Google Shape;11502;p30"/>
            <p:cNvSpPr/>
            <p:nvPr/>
          </p:nvSpPr>
          <p:spPr>
            <a:xfrm>
              <a:off x="5981750" y="746050"/>
              <a:ext cx="346625" cy="4572525"/>
            </a:xfrm>
            <a:custGeom>
              <a:avLst/>
              <a:gdLst/>
              <a:ahLst/>
              <a:cxnLst/>
              <a:rect l="l" t="t" r="r" b="b"/>
              <a:pathLst>
                <a:path w="13865" h="182901" extrusionOk="0">
                  <a:moveTo>
                    <a:pt x="13633" y="1"/>
                  </a:moveTo>
                  <a:lnTo>
                    <a:pt x="13026" y="8161"/>
                  </a:lnTo>
                  <a:lnTo>
                    <a:pt x="13259" y="8179"/>
                  </a:lnTo>
                  <a:lnTo>
                    <a:pt x="13864" y="27"/>
                  </a:lnTo>
                  <a:lnTo>
                    <a:pt x="13633" y="1"/>
                  </a:lnTo>
                  <a:close/>
                  <a:moveTo>
                    <a:pt x="13011" y="8394"/>
                  </a:moveTo>
                  <a:lnTo>
                    <a:pt x="12207" y="19206"/>
                  </a:lnTo>
                  <a:lnTo>
                    <a:pt x="12429" y="19224"/>
                  </a:lnTo>
                  <a:lnTo>
                    <a:pt x="13243" y="8409"/>
                  </a:lnTo>
                  <a:lnTo>
                    <a:pt x="13011" y="8394"/>
                  </a:lnTo>
                  <a:close/>
                  <a:moveTo>
                    <a:pt x="12191" y="19431"/>
                  </a:moveTo>
                  <a:lnTo>
                    <a:pt x="11377" y="30252"/>
                  </a:lnTo>
                  <a:lnTo>
                    <a:pt x="11609" y="30270"/>
                  </a:lnTo>
                  <a:lnTo>
                    <a:pt x="12413" y="19455"/>
                  </a:lnTo>
                  <a:lnTo>
                    <a:pt x="12191" y="19431"/>
                  </a:lnTo>
                  <a:close/>
                  <a:moveTo>
                    <a:pt x="11361" y="30477"/>
                  </a:moveTo>
                  <a:lnTo>
                    <a:pt x="10557" y="41290"/>
                  </a:lnTo>
                  <a:lnTo>
                    <a:pt x="10787" y="41305"/>
                  </a:lnTo>
                  <a:lnTo>
                    <a:pt x="11594" y="30493"/>
                  </a:lnTo>
                  <a:lnTo>
                    <a:pt x="11361" y="30477"/>
                  </a:lnTo>
                  <a:close/>
                  <a:moveTo>
                    <a:pt x="10539" y="41522"/>
                  </a:moveTo>
                  <a:lnTo>
                    <a:pt x="9735" y="52335"/>
                  </a:lnTo>
                  <a:lnTo>
                    <a:pt x="9960" y="52351"/>
                  </a:lnTo>
                  <a:lnTo>
                    <a:pt x="10772" y="41538"/>
                  </a:lnTo>
                  <a:lnTo>
                    <a:pt x="10539" y="41522"/>
                  </a:lnTo>
                  <a:close/>
                  <a:moveTo>
                    <a:pt x="9719" y="52568"/>
                  </a:moveTo>
                  <a:lnTo>
                    <a:pt x="8907" y="63381"/>
                  </a:lnTo>
                  <a:lnTo>
                    <a:pt x="9138" y="63397"/>
                  </a:lnTo>
                  <a:lnTo>
                    <a:pt x="9942" y="52584"/>
                  </a:lnTo>
                  <a:lnTo>
                    <a:pt x="9719" y="52568"/>
                  </a:lnTo>
                  <a:close/>
                  <a:moveTo>
                    <a:pt x="8889" y="63606"/>
                  </a:moveTo>
                  <a:lnTo>
                    <a:pt x="8085" y="74418"/>
                  </a:lnTo>
                  <a:lnTo>
                    <a:pt x="8318" y="74442"/>
                  </a:lnTo>
                  <a:lnTo>
                    <a:pt x="9122" y="63622"/>
                  </a:lnTo>
                  <a:lnTo>
                    <a:pt x="8889" y="63606"/>
                  </a:lnTo>
                  <a:close/>
                  <a:moveTo>
                    <a:pt x="8069" y="74651"/>
                  </a:moveTo>
                  <a:lnTo>
                    <a:pt x="7265" y="85464"/>
                  </a:lnTo>
                  <a:lnTo>
                    <a:pt x="7488" y="85480"/>
                  </a:lnTo>
                  <a:lnTo>
                    <a:pt x="8300" y="74667"/>
                  </a:lnTo>
                  <a:lnTo>
                    <a:pt x="8069" y="74651"/>
                  </a:lnTo>
                  <a:close/>
                  <a:moveTo>
                    <a:pt x="7247" y="85697"/>
                  </a:moveTo>
                  <a:lnTo>
                    <a:pt x="6435" y="96510"/>
                  </a:lnTo>
                  <a:lnTo>
                    <a:pt x="6668" y="96526"/>
                  </a:lnTo>
                  <a:lnTo>
                    <a:pt x="7472" y="85713"/>
                  </a:lnTo>
                  <a:lnTo>
                    <a:pt x="7247" y="85697"/>
                  </a:lnTo>
                  <a:close/>
                  <a:moveTo>
                    <a:pt x="6419" y="96743"/>
                  </a:moveTo>
                  <a:lnTo>
                    <a:pt x="5613" y="107555"/>
                  </a:lnTo>
                  <a:lnTo>
                    <a:pt x="5846" y="107571"/>
                  </a:lnTo>
                  <a:lnTo>
                    <a:pt x="6650" y="96758"/>
                  </a:lnTo>
                  <a:lnTo>
                    <a:pt x="6419" y="96743"/>
                  </a:lnTo>
                  <a:close/>
                  <a:moveTo>
                    <a:pt x="5597" y="107778"/>
                  </a:moveTo>
                  <a:lnTo>
                    <a:pt x="4793" y="118593"/>
                  </a:lnTo>
                  <a:lnTo>
                    <a:pt x="5016" y="118609"/>
                  </a:lnTo>
                  <a:lnTo>
                    <a:pt x="5830" y="107796"/>
                  </a:lnTo>
                  <a:lnTo>
                    <a:pt x="5597" y="107778"/>
                  </a:lnTo>
                  <a:close/>
                  <a:moveTo>
                    <a:pt x="4777" y="118824"/>
                  </a:moveTo>
                  <a:lnTo>
                    <a:pt x="3963" y="129639"/>
                  </a:lnTo>
                  <a:lnTo>
                    <a:pt x="4196" y="129654"/>
                  </a:lnTo>
                  <a:lnTo>
                    <a:pt x="5000" y="118842"/>
                  </a:lnTo>
                  <a:lnTo>
                    <a:pt x="4777" y="118824"/>
                  </a:lnTo>
                  <a:close/>
                  <a:moveTo>
                    <a:pt x="3947" y="129869"/>
                  </a:moveTo>
                  <a:lnTo>
                    <a:pt x="3143" y="140684"/>
                  </a:lnTo>
                  <a:lnTo>
                    <a:pt x="3374" y="140700"/>
                  </a:lnTo>
                  <a:lnTo>
                    <a:pt x="4180" y="129887"/>
                  </a:lnTo>
                  <a:lnTo>
                    <a:pt x="3947" y="129869"/>
                  </a:lnTo>
                  <a:close/>
                  <a:moveTo>
                    <a:pt x="3125" y="140915"/>
                  </a:moveTo>
                  <a:lnTo>
                    <a:pt x="2321" y="151730"/>
                  </a:lnTo>
                  <a:lnTo>
                    <a:pt x="2546" y="151746"/>
                  </a:lnTo>
                  <a:lnTo>
                    <a:pt x="3358" y="140933"/>
                  </a:lnTo>
                  <a:lnTo>
                    <a:pt x="3125" y="140915"/>
                  </a:lnTo>
                  <a:close/>
                  <a:moveTo>
                    <a:pt x="2305" y="151953"/>
                  </a:moveTo>
                  <a:lnTo>
                    <a:pt x="1493" y="162767"/>
                  </a:lnTo>
                  <a:lnTo>
                    <a:pt x="1724" y="162783"/>
                  </a:lnTo>
                  <a:lnTo>
                    <a:pt x="2528" y="151971"/>
                  </a:lnTo>
                  <a:lnTo>
                    <a:pt x="2305" y="151953"/>
                  </a:lnTo>
                  <a:close/>
                  <a:moveTo>
                    <a:pt x="1475" y="162998"/>
                  </a:moveTo>
                  <a:lnTo>
                    <a:pt x="671" y="173813"/>
                  </a:lnTo>
                  <a:lnTo>
                    <a:pt x="904" y="173829"/>
                  </a:lnTo>
                  <a:lnTo>
                    <a:pt x="1708" y="163016"/>
                  </a:lnTo>
                  <a:lnTo>
                    <a:pt x="1475" y="162998"/>
                  </a:lnTo>
                  <a:close/>
                  <a:moveTo>
                    <a:pt x="655" y="174044"/>
                  </a:moveTo>
                  <a:lnTo>
                    <a:pt x="1" y="182884"/>
                  </a:lnTo>
                  <a:lnTo>
                    <a:pt x="223" y="182900"/>
                  </a:lnTo>
                  <a:lnTo>
                    <a:pt x="886" y="174062"/>
                  </a:lnTo>
                  <a:lnTo>
                    <a:pt x="655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3" name="Google Shape;11503;p30"/>
            <p:cNvSpPr/>
            <p:nvPr/>
          </p:nvSpPr>
          <p:spPr>
            <a:xfrm>
              <a:off x="6257650" y="766800"/>
              <a:ext cx="346850" cy="4572325"/>
            </a:xfrm>
            <a:custGeom>
              <a:avLst/>
              <a:gdLst/>
              <a:ahLst/>
              <a:cxnLst/>
              <a:rect l="l" t="t" r="r" b="b"/>
              <a:pathLst>
                <a:path w="13874" h="182893" extrusionOk="0">
                  <a:moveTo>
                    <a:pt x="13643" y="1"/>
                  </a:moveTo>
                  <a:lnTo>
                    <a:pt x="13036" y="8153"/>
                  </a:lnTo>
                  <a:lnTo>
                    <a:pt x="13261" y="8169"/>
                  </a:lnTo>
                  <a:lnTo>
                    <a:pt x="13874" y="17"/>
                  </a:lnTo>
                  <a:lnTo>
                    <a:pt x="13643" y="1"/>
                  </a:lnTo>
                  <a:close/>
                  <a:moveTo>
                    <a:pt x="13020" y="8384"/>
                  </a:moveTo>
                  <a:lnTo>
                    <a:pt x="12208" y="19198"/>
                  </a:lnTo>
                  <a:lnTo>
                    <a:pt x="12439" y="19214"/>
                  </a:lnTo>
                  <a:lnTo>
                    <a:pt x="13245" y="8401"/>
                  </a:lnTo>
                  <a:lnTo>
                    <a:pt x="13020" y="8384"/>
                  </a:lnTo>
                  <a:close/>
                  <a:moveTo>
                    <a:pt x="12190" y="19429"/>
                  </a:moveTo>
                  <a:lnTo>
                    <a:pt x="11386" y="30244"/>
                  </a:lnTo>
                  <a:lnTo>
                    <a:pt x="11619" y="30260"/>
                  </a:lnTo>
                  <a:lnTo>
                    <a:pt x="12423" y="19447"/>
                  </a:lnTo>
                  <a:lnTo>
                    <a:pt x="12190" y="19429"/>
                  </a:lnTo>
                  <a:close/>
                  <a:moveTo>
                    <a:pt x="11370" y="30475"/>
                  </a:moveTo>
                  <a:lnTo>
                    <a:pt x="10566" y="41289"/>
                  </a:lnTo>
                  <a:lnTo>
                    <a:pt x="10789" y="41305"/>
                  </a:lnTo>
                  <a:lnTo>
                    <a:pt x="11603" y="30493"/>
                  </a:lnTo>
                  <a:lnTo>
                    <a:pt x="11370" y="30475"/>
                  </a:lnTo>
                  <a:close/>
                  <a:moveTo>
                    <a:pt x="10548" y="41512"/>
                  </a:moveTo>
                  <a:lnTo>
                    <a:pt x="9736" y="52327"/>
                  </a:lnTo>
                  <a:lnTo>
                    <a:pt x="9969" y="52343"/>
                  </a:lnTo>
                  <a:lnTo>
                    <a:pt x="10773" y="41530"/>
                  </a:lnTo>
                  <a:lnTo>
                    <a:pt x="10548" y="41512"/>
                  </a:lnTo>
                  <a:close/>
                  <a:moveTo>
                    <a:pt x="9720" y="52558"/>
                  </a:moveTo>
                  <a:lnTo>
                    <a:pt x="8916" y="63373"/>
                  </a:lnTo>
                  <a:lnTo>
                    <a:pt x="9147" y="63389"/>
                  </a:lnTo>
                  <a:lnTo>
                    <a:pt x="9951" y="52576"/>
                  </a:lnTo>
                  <a:lnTo>
                    <a:pt x="9720" y="52558"/>
                  </a:lnTo>
                  <a:close/>
                  <a:moveTo>
                    <a:pt x="8898" y="63604"/>
                  </a:moveTo>
                  <a:lnTo>
                    <a:pt x="8094" y="74418"/>
                  </a:lnTo>
                  <a:lnTo>
                    <a:pt x="8319" y="74434"/>
                  </a:lnTo>
                  <a:lnTo>
                    <a:pt x="9131" y="63622"/>
                  </a:lnTo>
                  <a:lnTo>
                    <a:pt x="8898" y="63604"/>
                  </a:lnTo>
                  <a:close/>
                  <a:moveTo>
                    <a:pt x="8079" y="74641"/>
                  </a:moveTo>
                  <a:lnTo>
                    <a:pt x="7265" y="85464"/>
                  </a:lnTo>
                  <a:lnTo>
                    <a:pt x="7497" y="85480"/>
                  </a:lnTo>
                  <a:lnTo>
                    <a:pt x="8301" y="74667"/>
                  </a:lnTo>
                  <a:lnTo>
                    <a:pt x="8079" y="74641"/>
                  </a:lnTo>
                  <a:close/>
                  <a:moveTo>
                    <a:pt x="7249" y="85687"/>
                  </a:moveTo>
                  <a:lnTo>
                    <a:pt x="6445" y="96500"/>
                  </a:lnTo>
                  <a:lnTo>
                    <a:pt x="6677" y="96518"/>
                  </a:lnTo>
                  <a:lnTo>
                    <a:pt x="7481" y="85703"/>
                  </a:lnTo>
                  <a:lnTo>
                    <a:pt x="7249" y="85687"/>
                  </a:lnTo>
                  <a:close/>
                  <a:moveTo>
                    <a:pt x="6429" y="96732"/>
                  </a:moveTo>
                  <a:lnTo>
                    <a:pt x="5623" y="107545"/>
                  </a:lnTo>
                  <a:lnTo>
                    <a:pt x="5848" y="107563"/>
                  </a:lnTo>
                  <a:lnTo>
                    <a:pt x="6660" y="96748"/>
                  </a:lnTo>
                  <a:lnTo>
                    <a:pt x="6429" y="96732"/>
                  </a:lnTo>
                  <a:close/>
                  <a:moveTo>
                    <a:pt x="5607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2" y="107794"/>
                  </a:lnTo>
                  <a:lnTo>
                    <a:pt x="5607" y="107778"/>
                  </a:lnTo>
                  <a:close/>
                  <a:moveTo>
                    <a:pt x="4777" y="118816"/>
                  </a:moveTo>
                  <a:lnTo>
                    <a:pt x="3973" y="129629"/>
                  </a:lnTo>
                  <a:lnTo>
                    <a:pt x="4206" y="129654"/>
                  </a:lnTo>
                  <a:lnTo>
                    <a:pt x="5010" y="118832"/>
                  </a:lnTo>
                  <a:lnTo>
                    <a:pt x="4777" y="118816"/>
                  </a:lnTo>
                  <a:close/>
                  <a:moveTo>
                    <a:pt x="3957" y="129861"/>
                  </a:moveTo>
                  <a:lnTo>
                    <a:pt x="3153" y="140674"/>
                  </a:lnTo>
                  <a:lnTo>
                    <a:pt x="3376" y="140692"/>
                  </a:lnTo>
                  <a:lnTo>
                    <a:pt x="4190" y="129877"/>
                  </a:lnTo>
                  <a:lnTo>
                    <a:pt x="3957" y="129861"/>
                  </a:lnTo>
                  <a:close/>
                  <a:moveTo>
                    <a:pt x="3135" y="140907"/>
                  </a:moveTo>
                  <a:lnTo>
                    <a:pt x="2323" y="151720"/>
                  </a:lnTo>
                  <a:lnTo>
                    <a:pt x="2556" y="151738"/>
                  </a:lnTo>
                  <a:lnTo>
                    <a:pt x="3360" y="140923"/>
                  </a:lnTo>
                  <a:lnTo>
                    <a:pt x="3135" y="140907"/>
                  </a:lnTo>
                  <a:close/>
                  <a:moveTo>
                    <a:pt x="2307" y="151953"/>
                  </a:moveTo>
                  <a:lnTo>
                    <a:pt x="1503" y="162765"/>
                  </a:lnTo>
                  <a:lnTo>
                    <a:pt x="1734" y="162783"/>
                  </a:lnTo>
                  <a:lnTo>
                    <a:pt x="2538" y="151968"/>
                  </a:lnTo>
                  <a:lnTo>
                    <a:pt x="2307" y="151953"/>
                  </a:lnTo>
                  <a:close/>
                  <a:moveTo>
                    <a:pt x="1485" y="162990"/>
                  </a:moveTo>
                  <a:lnTo>
                    <a:pt x="681" y="173803"/>
                  </a:lnTo>
                  <a:lnTo>
                    <a:pt x="906" y="173819"/>
                  </a:lnTo>
                  <a:lnTo>
                    <a:pt x="1718" y="163006"/>
                  </a:lnTo>
                  <a:lnTo>
                    <a:pt x="1485" y="162990"/>
                  </a:lnTo>
                  <a:close/>
                  <a:moveTo>
                    <a:pt x="665" y="174036"/>
                  </a:moveTo>
                  <a:lnTo>
                    <a:pt x="0" y="182874"/>
                  </a:lnTo>
                  <a:lnTo>
                    <a:pt x="233" y="182892"/>
                  </a:lnTo>
                  <a:lnTo>
                    <a:pt x="888" y="174052"/>
                  </a:lnTo>
                  <a:lnTo>
                    <a:pt x="665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4" name="Google Shape;11504;p30"/>
            <p:cNvSpPr/>
            <p:nvPr/>
          </p:nvSpPr>
          <p:spPr>
            <a:xfrm>
              <a:off x="6533775" y="787300"/>
              <a:ext cx="346675" cy="4572325"/>
            </a:xfrm>
            <a:custGeom>
              <a:avLst/>
              <a:gdLst/>
              <a:ahLst/>
              <a:cxnLst/>
              <a:rect l="l" t="t" r="r" b="b"/>
              <a:pathLst>
                <a:path w="13867" h="182893" extrusionOk="0">
                  <a:moveTo>
                    <a:pt x="13644" y="1"/>
                  </a:moveTo>
                  <a:lnTo>
                    <a:pt x="13029" y="8161"/>
                  </a:lnTo>
                  <a:lnTo>
                    <a:pt x="13262" y="8178"/>
                  </a:lnTo>
                  <a:lnTo>
                    <a:pt x="13867" y="19"/>
                  </a:lnTo>
                  <a:lnTo>
                    <a:pt x="13644" y="1"/>
                  </a:lnTo>
                  <a:close/>
                  <a:moveTo>
                    <a:pt x="13013" y="8385"/>
                  </a:moveTo>
                  <a:lnTo>
                    <a:pt x="12209" y="19198"/>
                  </a:lnTo>
                  <a:lnTo>
                    <a:pt x="12440" y="19224"/>
                  </a:lnTo>
                  <a:lnTo>
                    <a:pt x="13246" y="8401"/>
                  </a:lnTo>
                  <a:lnTo>
                    <a:pt x="13013" y="8385"/>
                  </a:lnTo>
                  <a:close/>
                  <a:moveTo>
                    <a:pt x="12191" y="19431"/>
                  </a:moveTo>
                  <a:lnTo>
                    <a:pt x="11387" y="30244"/>
                  </a:lnTo>
                  <a:lnTo>
                    <a:pt x="11612" y="30262"/>
                  </a:lnTo>
                  <a:lnTo>
                    <a:pt x="12424" y="19447"/>
                  </a:lnTo>
                  <a:lnTo>
                    <a:pt x="12191" y="19431"/>
                  </a:lnTo>
                  <a:close/>
                  <a:moveTo>
                    <a:pt x="11371" y="30477"/>
                  </a:moveTo>
                  <a:lnTo>
                    <a:pt x="10559" y="41289"/>
                  </a:lnTo>
                  <a:lnTo>
                    <a:pt x="10790" y="41307"/>
                  </a:lnTo>
                  <a:lnTo>
                    <a:pt x="11594" y="30493"/>
                  </a:lnTo>
                  <a:lnTo>
                    <a:pt x="11371" y="30477"/>
                  </a:lnTo>
                  <a:close/>
                  <a:moveTo>
                    <a:pt x="10541" y="41522"/>
                  </a:moveTo>
                  <a:lnTo>
                    <a:pt x="9737" y="52335"/>
                  </a:lnTo>
                  <a:lnTo>
                    <a:pt x="9970" y="52353"/>
                  </a:lnTo>
                  <a:lnTo>
                    <a:pt x="10774" y="41538"/>
                  </a:lnTo>
                  <a:lnTo>
                    <a:pt x="10541" y="41522"/>
                  </a:lnTo>
                  <a:close/>
                  <a:moveTo>
                    <a:pt x="9721" y="52560"/>
                  </a:moveTo>
                  <a:lnTo>
                    <a:pt x="8917" y="63373"/>
                  </a:lnTo>
                  <a:lnTo>
                    <a:pt x="9140" y="63389"/>
                  </a:lnTo>
                  <a:lnTo>
                    <a:pt x="9952" y="52576"/>
                  </a:lnTo>
                  <a:lnTo>
                    <a:pt x="9721" y="52560"/>
                  </a:lnTo>
                  <a:close/>
                  <a:moveTo>
                    <a:pt x="8899" y="63606"/>
                  </a:moveTo>
                  <a:lnTo>
                    <a:pt x="8087" y="74418"/>
                  </a:lnTo>
                  <a:lnTo>
                    <a:pt x="8320" y="74434"/>
                  </a:lnTo>
                  <a:lnTo>
                    <a:pt x="9124" y="63621"/>
                  </a:lnTo>
                  <a:lnTo>
                    <a:pt x="8899" y="63606"/>
                  </a:lnTo>
                  <a:close/>
                  <a:moveTo>
                    <a:pt x="8071" y="74651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71" y="74651"/>
                  </a:lnTo>
                  <a:close/>
                  <a:moveTo>
                    <a:pt x="7249" y="85697"/>
                  </a:moveTo>
                  <a:lnTo>
                    <a:pt x="6445" y="96510"/>
                  </a:lnTo>
                  <a:lnTo>
                    <a:pt x="6668" y="96525"/>
                  </a:lnTo>
                  <a:lnTo>
                    <a:pt x="7482" y="85713"/>
                  </a:lnTo>
                  <a:lnTo>
                    <a:pt x="7249" y="85697"/>
                  </a:lnTo>
                  <a:close/>
                  <a:moveTo>
                    <a:pt x="6429" y="96734"/>
                  </a:moveTo>
                  <a:lnTo>
                    <a:pt x="5615" y="107547"/>
                  </a:lnTo>
                  <a:lnTo>
                    <a:pt x="5848" y="107563"/>
                  </a:lnTo>
                  <a:lnTo>
                    <a:pt x="6652" y="96750"/>
                  </a:lnTo>
                  <a:lnTo>
                    <a:pt x="6429" y="96734"/>
                  </a:lnTo>
                  <a:close/>
                  <a:moveTo>
                    <a:pt x="5599" y="107780"/>
                  </a:moveTo>
                  <a:lnTo>
                    <a:pt x="4795" y="118593"/>
                  </a:lnTo>
                  <a:lnTo>
                    <a:pt x="5026" y="118609"/>
                  </a:lnTo>
                  <a:lnTo>
                    <a:pt x="5832" y="107796"/>
                  </a:lnTo>
                  <a:lnTo>
                    <a:pt x="5599" y="107780"/>
                  </a:lnTo>
                  <a:close/>
                  <a:moveTo>
                    <a:pt x="4777" y="118826"/>
                  </a:moveTo>
                  <a:lnTo>
                    <a:pt x="3973" y="129638"/>
                  </a:lnTo>
                  <a:lnTo>
                    <a:pt x="4206" y="129654"/>
                  </a:lnTo>
                  <a:lnTo>
                    <a:pt x="5010" y="118842"/>
                  </a:lnTo>
                  <a:lnTo>
                    <a:pt x="4777" y="118826"/>
                  </a:lnTo>
                  <a:close/>
                  <a:moveTo>
                    <a:pt x="3957" y="129861"/>
                  </a:moveTo>
                  <a:lnTo>
                    <a:pt x="3153" y="140684"/>
                  </a:lnTo>
                  <a:lnTo>
                    <a:pt x="3376" y="140700"/>
                  </a:lnTo>
                  <a:lnTo>
                    <a:pt x="4180" y="129887"/>
                  </a:lnTo>
                  <a:lnTo>
                    <a:pt x="3957" y="129861"/>
                  </a:lnTo>
                  <a:close/>
                  <a:moveTo>
                    <a:pt x="3128" y="140907"/>
                  </a:moveTo>
                  <a:lnTo>
                    <a:pt x="2324" y="151722"/>
                  </a:lnTo>
                  <a:lnTo>
                    <a:pt x="2556" y="151738"/>
                  </a:lnTo>
                  <a:lnTo>
                    <a:pt x="3360" y="140925"/>
                  </a:lnTo>
                  <a:lnTo>
                    <a:pt x="3128" y="140907"/>
                  </a:lnTo>
                  <a:close/>
                  <a:moveTo>
                    <a:pt x="2308" y="151953"/>
                  </a:moveTo>
                  <a:lnTo>
                    <a:pt x="1504" y="162767"/>
                  </a:lnTo>
                  <a:lnTo>
                    <a:pt x="1734" y="162783"/>
                  </a:lnTo>
                  <a:lnTo>
                    <a:pt x="2538" y="151970"/>
                  </a:lnTo>
                  <a:lnTo>
                    <a:pt x="2308" y="151953"/>
                  </a:lnTo>
                  <a:close/>
                  <a:moveTo>
                    <a:pt x="1486" y="162998"/>
                  </a:moveTo>
                  <a:lnTo>
                    <a:pt x="682" y="173813"/>
                  </a:lnTo>
                  <a:lnTo>
                    <a:pt x="906" y="173829"/>
                  </a:lnTo>
                  <a:lnTo>
                    <a:pt x="1711" y="163016"/>
                  </a:lnTo>
                  <a:lnTo>
                    <a:pt x="1486" y="162998"/>
                  </a:lnTo>
                  <a:close/>
                  <a:moveTo>
                    <a:pt x="658" y="174036"/>
                  </a:moveTo>
                  <a:lnTo>
                    <a:pt x="1" y="182876"/>
                  </a:lnTo>
                  <a:lnTo>
                    <a:pt x="234" y="182892"/>
                  </a:lnTo>
                  <a:lnTo>
                    <a:pt x="889" y="174054"/>
                  </a:lnTo>
                  <a:lnTo>
                    <a:pt x="658" y="17403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5" name="Google Shape;11505;p30"/>
            <p:cNvSpPr/>
            <p:nvPr/>
          </p:nvSpPr>
          <p:spPr>
            <a:xfrm>
              <a:off x="6809925" y="807850"/>
              <a:ext cx="346675" cy="4572525"/>
            </a:xfrm>
            <a:custGeom>
              <a:avLst/>
              <a:gdLst/>
              <a:ahLst/>
              <a:cxnLst/>
              <a:rect l="l" t="t" r="r" b="b"/>
              <a:pathLst>
                <a:path w="13867" h="182901" extrusionOk="0">
                  <a:moveTo>
                    <a:pt x="13634" y="1"/>
                  </a:moveTo>
                  <a:lnTo>
                    <a:pt x="13028" y="8161"/>
                  </a:lnTo>
                  <a:lnTo>
                    <a:pt x="13261" y="8176"/>
                  </a:lnTo>
                  <a:lnTo>
                    <a:pt x="13866" y="25"/>
                  </a:lnTo>
                  <a:lnTo>
                    <a:pt x="13634" y="1"/>
                  </a:lnTo>
                  <a:close/>
                  <a:moveTo>
                    <a:pt x="13013" y="8393"/>
                  </a:moveTo>
                  <a:lnTo>
                    <a:pt x="12209" y="19206"/>
                  </a:lnTo>
                  <a:lnTo>
                    <a:pt x="12431" y="19222"/>
                  </a:lnTo>
                  <a:lnTo>
                    <a:pt x="13245" y="8409"/>
                  </a:lnTo>
                  <a:lnTo>
                    <a:pt x="13013" y="8393"/>
                  </a:lnTo>
                  <a:close/>
                  <a:moveTo>
                    <a:pt x="12191" y="19429"/>
                  </a:moveTo>
                  <a:lnTo>
                    <a:pt x="11379" y="30252"/>
                  </a:lnTo>
                  <a:lnTo>
                    <a:pt x="11611" y="30268"/>
                  </a:lnTo>
                  <a:lnTo>
                    <a:pt x="12415" y="19455"/>
                  </a:lnTo>
                  <a:lnTo>
                    <a:pt x="12191" y="19429"/>
                  </a:lnTo>
                  <a:close/>
                  <a:moveTo>
                    <a:pt x="11363" y="30475"/>
                  </a:moveTo>
                  <a:lnTo>
                    <a:pt x="10559" y="41289"/>
                  </a:lnTo>
                  <a:lnTo>
                    <a:pt x="10789" y="41305"/>
                  </a:lnTo>
                  <a:lnTo>
                    <a:pt x="11594" y="30493"/>
                  </a:lnTo>
                  <a:lnTo>
                    <a:pt x="11363" y="30475"/>
                  </a:lnTo>
                  <a:close/>
                  <a:moveTo>
                    <a:pt x="10541" y="41520"/>
                  </a:moveTo>
                  <a:lnTo>
                    <a:pt x="9737" y="52335"/>
                  </a:lnTo>
                  <a:lnTo>
                    <a:pt x="9962" y="52351"/>
                  </a:lnTo>
                  <a:lnTo>
                    <a:pt x="10774" y="41538"/>
                  </a:lnTo>
                  <a:lnTo>
                    <a:pt x="10541" y="41520"/>
                  </a:lnTo>
                  <a:close/>
                  <a:moveTo>
                    <a:pt x="9721" y="52566"/>
                  </a:moveTo>
                  <a:lnTo>
                    <a:pt x="8907" y="63381"/>
                  </a:lnTo>
                  <a:lnTo>
                    <a:pt x="9140" y="63397"/>
                  </a:lnTo>
                  <a:lnTo>
                    <a:pt x="9944" y="52584"/>
                  </a:lnTo>
                  <a:lnTo>
                    <a:pt x="9721" y="52566"/>
                  </a:lnTo>
                  <a:close/>
                  <a:moveTo>
                    <a:pt x="8891" y="63604"/>
                  </a:moveTo>
                  <a:lnTo>
                    <a:pt x="8087" y="74418"/>
                  </a:lnTo>
                  <a:lnTo>
                    <a:pt x="8320" y="74442"/>
                  </a:lnTo>
                  <a:lnTo>
                    <a:pt x="9124" y="63621"/>
                  </a:lnTo>
                  <a:lnTo>
                    <a:pt x="8891" y="63604"/>
                  </a:lnTo>
                  <a:close/>
                  <a:moveTo>
                    <a:pt x="8071" y="74649"/>
                  </a:moveTo>
                  <a:lnTo>
                    <a:pt x="7265" y="85464"/>
                  </a:lnTo>
                  <a:lnTo>
                    <a:pt x="7498" y="85480"/>
                  </a:lnTo>
                  <a:lnTo>
                    <a:pt x="8302" y="74667"/>
                  </a:lnTo>
                  <a:lnTo>
                    <a:pt x="8071" y="74649"/>
                  </a:lnTo>
                  <a:close/>
                  <a:moveTo>
                    <a:pt x="7249" y="85695"/>
                  </a:moveTo>
                  <a:lnTo>
                    <a:pt x="6445" y="96509"/>
                  </a:lnTo>
                  <a:lnTo>
                    <a:pt x="6668" y="96525"/>
                  </a:lnTo>
                  <a:lnTo>
                    <a:pt x="7474" y="85713"/>
                  </a:lnTo>
                  <a:lnTo>
                    <a:pt x="7249" y="85695"/>
                  </a:lnTo>
                  <a:close/>
                  <a:moveTo>
                    <a:pt x="6419" y="96740"/>
                  </a:moveTo>
                  <a:lnTo>
                    <a:pt x="5615" y="107555"/>
                  </a:lnTo>
                  <a:lnTo>
                    <a:pt x="5848" y="107571"/>
                  </a:lnTo>
                  <a:lnTo>
                    <a:pt x="6652" y="96758"/>
                  </a:lnTo>
                  <a:lnTo>
                    <a:pt x="6419" y="96740"/>
                  </a:lnTo>
                  <a:close/>
                  <a:moveTo>
                    <a:pt x="5599" y="107778"/>
                  </a:moveTo>
                  <a:lnTo>
                    <a:pt x="4795" y="118591"/>
                  </a:lnTo>
                  <a:lnTo>
                    <a:pt x="5026" y="118609"/>
                  </a:lnTo>
                  <a:lnTo>
                    <a:pt x="5832" y="107794"/>
                  </a:lnTo>
                  <a:lnTo>
                    <a:pt x="5599" y="107778"/>
                  </a:lnTo>
                  <a:close/>
                  <a:moveTo>
                    <a:pt x="4777" y="118824"/>
                  </a:moveTo>
                  <a:lnTo>
                    <a:pt x="3973" y="129636"/>
                  </a:lnTo>
                  <a:lnTo>
                    <a:pt x="4198" y="129654"/>
                  </a:lnTo>
                  <a:lnTo>
                    <a:pt x="5002" y="118840"/>
                  </a:lnTo>
                  <a:lnTo>
                    <a:pt x="4777" y="118824"/>
                  </a:lnTo>
                  <a:close/>
                  <a:moveTo>
                    <a:pt x="3949" y="129869"/>
                  </a:moveTo>
                  <a:lnTo>
                    <a:pt x="3145" y="140682"/>
                  </a:lnTo>
                  <a:lnTo>
                    <a:pt x="3376" y="140700"/>
                  </a:lnTo>
                  <a:lnTo>
                    <a:pt x="4180" y="129885"/>
                  </a:lnTo>
                  <a:lnTo>
                    <a:pt x="3949" y="129869"/>
                  </a:lnTo>
                  <a:close/>
                  <a:moveTo>
                    <a:pt x="3127" y="140915"/>
                  </a:moveTo>
                  <a:lnTo>
                    <a:pt x="2323" y="151728"/>
                  </a:lnTo>
                  <a:lnTo>
                    <a:pt x="2556" y="151746"/>
                  </a:lnTo>
                  <a:lnTo>
                    <a:pt x="3360" y="140931"/>
                  </a:lnTo>
                  <a:lnTo>
                    <a:pt x="3127" y="140915"/>
                  </a:lnTo>
                  <a:close/>
                  <a:moveTo>
                    <a:pt x="2307" y="151952"/>
                  </a:moveTo>
                  <a:lnTo>
                    <a:pt x="1503" y="162765"/>
                  </a:lnTo>
                  <a:lnTo>
                    <a:pt x="1726" y="162783"/>
                  </a:lnTo>
                  <a:lnTo>
                    <a:pt x="2538" y="151968"/>
                  </a:lnTo>
                  <a:lnTo>
                    <a:pt x="2307" y="151952"/>
                  </a:lnTo>
                  <a:close/>
                  <a:moveTo>
                    <a:pt x="1485" y="162998"/>
                  </a:moveTo>
                  <a:lnTo>
                    <a:pt x="673" y="173811"/>
                  </a:lnTo>
                  <a:lnTo>
                    <a:pt x="906" y="173829"/>
                  </a:lnTo>
                  <a:lnTo>
                    <a:pt x="1710" y="163014"/>
                  </a:lnTo>
                  <a:lnTo>
                    <a:pt x="1485" y="162998"/>
                  </a:lnTo>
                  <a:close/>
                  <a:moveTo>
                    <a:pt x="657" y="174044"/>
                  </a:moveTo>
                  <a:lnTo>
                    <a:pt x="1" y="182874"/>
                  </a:lnTo>
                  <a:lnTo>
                    <a:pt x="225" y="182900"/>
                  </a:lnTo>
                  <a:lnTo>
                    <a:pt x="888" y="174060"/>
                  </a:lnTo>
                  <a:lnTo>
                    <a:pt x="657" y="17404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6" name="Google Shape;11506;p30"/>
            <p:cNvSpPr/>
            <p:nvPr/>
          </p:nvSpPr>
          <p:spPr>
            <a:xfrm>
              <a:off x="547000" y="520525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8" y="0"/>
                  </a:moveTo>
                  <a:lnTo>
                    <a:pt x="0" y="233"/>
                  </a:lnTo>
                  <a:lnTo>
                    <a:pt x="9529" y="938"/>
                  </a:lnTo>
                  <a:lnTo>
                    <a:pt x="9545" y="713"/>
                  </a:lnTo>
                  <a:lnTo>
                    <a:pt x="18" y="0"/>
                  </a:lnTo>
                  <a:close/>
                  <a:moveTo>
                    <a:pt x="9778" y="731"/>
                  </a:moveTo>
                  <a:lnTo>
                    <a:pt x="9762" y="954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31"/>
                  </a:lnTo>
                  <a:close/>
                  <a:moveTo>
                    <a:pt x="20824" y="1551"/>
                  </a:moveTo>
                  <a:lnTo>
                    <a:pt x="20808" y="1784"/>
                  </a:lnTo>
                  <a:lnTo>
                    <a:pt x="31621" y="2588"/>
                  </a:lnTo>
                  <a:lnTo>
                    <a:pt x="31637" y="2355"/>
                  </a:lnTo>
                  <a:lnTo>
                    <a:pt x="20824" y="1551"/>
                  </a:lnTo>
                  <a:close/>
                  <a:moveTo>
                    <a:pt x="31861" y="2373"/>
                  </a:moveTo>
                  <a:lnTo>
                    <a:pt x="31844" y="2603"/>
                  </a:lnTo>
                  <a:lnTo>
                    <a:pt x="42658" y="3408"/>
                  </a:lnTo>
                  <a:lnTo>
                    <a:pt x="42674" y="3185"/>
                  </a:lnTo>
                  <a:lnTo>
                    <a:pt x="31861" y="2373"/>
                  </a:lnTo>
                  <a:close/>
                  <a:moveTo>
                    <a:pt x="42907" y="3201"/>
                  </a:moveTo>
                  <a:lnTo>
                    <a:pt x="42889" y="3425"/>
                  </a:lnTo>
                  <a:lnTo>
                    <a:pt x="53704" y="4237"/>
                  </a:lnTo>
                  <a:lnTo>
                    <a:pt x="53720" y="4005"/>
                  </a:lnTo>
                  <a:lnTo>
                    <a:pt x="42907" y="3201"/>
                  </a:lnTo>
                  <a:close/>
                  <a:moveTo>
                    <a:pt x="53953" y="4022"/>
                  </a:moveTo>
                  <a:lnTo>
                    <a:pt x="53935" y="4253"/>
                  </a:lnTo>
                  <a:lnTo>
                    <a:pt x="64750" y="5059"/>
                  </a:lnTo>
                  <a:lnTo>
                    <a:pt x="64766" y="4827"/>
                  </a:lnTo>
                  <a:lnTo>
                    <a:pt x="53953" y="4022"/>
                  </a:lnTo>
                  <a:close/>
                  <a:moveTo>
                    <a:pt x="64998" y="4842"/>
                  </a:moveTo>
                  <a:lnTo>
                    <a:pt x="64980" y="5075"/>
                  </a:lnTo>
                  <a:lnTo>
                    <a:pt x="75795" y="5879"/>
                  </a:lnTo>
                  <a:lnTo>
                    <a:pt x="75811" y="5656"/>
                  </a:lnTo>
                  <a:lnTo>
                    <a:pt x="64998" y="4842"/>
                  </a:lnTo>
                  <a:close/>
                  <a:moveTo>
                    <a:pt x="76036" y="5672"/>
                  </a:moveTo>
                  <a:lnTo>
                    <a:pt x="76018" y="5895"/>
                  </a:lnTo>
                  <a:lnTo>
                    <a:pt x="86833" y="6709"/>
                  </a:lnTo>
                  <a:lnTo>
                    <a:pt x="86849" y="6476"/>
                  </a:lnTo>
                  <a:lnTo>
                    <a:pt x="76036" y="5672"/>
                  </a:lnTo>
                  <a:close/>
                  <a:moveTo>
                    <a:pt x="87082" y="6492"/>
                  </a:moveTo>
                  <a:lnTo>
                    <a:pt x="87064" y="6725"/>
                  </a:lnTo>
                  <a:lnTo>
                    <a:pt x="97879" y="7529"/>
                  </a:lnTo>
                  <a:lnTo>
                    <a:pt x="97895" y="7298"/>
                  </a:lnTo>
                  <a:lnTo>
                    <a:pt x="87082" y="6492"/>
                  </a:lnTo>
                  <a:close/>
                  <a:moveTo>
                    <a:pt x="98127" y="7314"/>
                  </a:moveTo>
                  <a:lnTo>
                    <a:pt x="98109" y="7547"/>
                  </a:lnTo>
                  <a:lnTo>
                    <a:pt x="108924" y="8351"/>
                  </a:lnTo>
                  <a:lnTo>
                    <a:pt x="108940" y="8126"/>
                  </a:lnTo>
                  <a:lnTo>
                    <a:pt x="98127" y="7314"/>
                  </a:lnTo>
                  <a:close/>
                  <a:moveTo>
                    <a:pt x="109173" y="8144"/>
                  </a:moveTo>
                  <a:lnTo>
                    <a:pt x="109147" y="8367"/>
                  </a:lnTo>
                  <a:lnTo>
                    <a:pt x="119970" y="9179"/>
                  </a:lnTo>
                  <a:lnTo>
                    <a:pt x="119986" y="8948"/>
                  </a:lnTo>
                  <a:lnTo>
                    <a:pt x="109173" y="8144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4" y="9768"/>
                  </a:lnTo>
                  <a:lnTo>
                    <a:pt x="120209" y="8964"/>
                  </a:lnTo>
                  <a:close/>
                  <a:moveTo>
                    <a:pt x="131254" y="9786"/>
                  </a:moveTo>
                  <a:lnTo>
                    <a:pt x="131238" y="10017"/>
                  </a:lnTo>
                  <a:lnTo>
                    <a:pt x="142051" y="10821"/>
                  </a:lnTo>
                  <a:lnTo>
                    <a:pt x="142069" y="10590"/>
                  </a:lnTo>
                  <a:lnTo>
                    <a:pt x="131254" y="9786"/>
                  </a:lnTo>
                  <a:close/>
                  <a:moveTo>
                    <a:pt x="142300" y="10614"/>
                  </a:moveTo>
                  <a:lnTo>
                    <a:pt x="142284" y="10839"/>
                  </a:lnTo>
                  <a:lnTo>
                    <a:pt x="153097" y="11643"/>
                  </a:lnTo>
                  <a:lnTo>
                    <a:pt x="153115" y="11418"/>
                  </a:lnTo>
                  <a:lnTo>
                    <a:pt x="142300" y="10614"/>
                  </a:lnTo>
                  <a:close/>
                  <a:moveTo>
                    <a:pt x="153338" y="11436"/>
                  </a:moveTo>
                  <a:lnTo>
                    <a:pt x="153322" y="11667"/>
                  </a:lnTo>
                  <a:lnTo>
                    <a:pt x="164135" y="12473"/>
                  </a:lnTo>
                  <a:lnTo>
                    <a:pt x="164160" y="12240"/>
                  </a:lnTo>
                  <a:lnTo>
                    <a:pt x="153338" y="11436"/>
                  </a:lnTo>
                  <a:close/>
                  <a:moveTo>
                    <a:pt x="164383" y="12256"/>
                  </a:moveTo>
                  <a:lnTo>
                    <a:pt x="164367" y="12489"/>
                  </a:lnTo>
                  <a:lnTo>
                    <a:pt x="175180" y="13293"/>
                  </a:lnTo>
                  <a:lnTo>
                    <a:pt x="175198" y="13060"/>
                  </a:lnTo>
                  <a:lnTo>
                    <a:pt x="164383" y="12256"/>
                  </a:lnTo>
                  <a:close/>
                  <a:moveTo>
                    <a:pt x="175429" y="13086"/>
                  </a:moveTo>
                  <a:lnTo>
                    <a:pt x="175413" y="13309"/>
                  </a:lnTo>
                  <a:lnTo>
                    <a:pt x="186226" y="14115"/>
                  </a:lnTo>
                  <a:lnTo>
                    <a:pt x="186244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9"/>
                  </a:lnTo>
                  <a:lnTo>
                    <a:pt x="197272" y="14943"/>
                  </a:lnTo>
                  <a:lnTo>
                    <a:pt x="197289" y="14712"/>
                  </a:lnTo>
                  <a:lnTo>
                    <a:pt x="186475" y="13906"/>
                  </a:lnTo>
                  <a:close/>
                  <a:moveTo>
                    <a:pt x="197512" y="14728"/>
                  </a:moveTo>
                  <a:lnTo>
                    <a:pt x="197496" y="14961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2" y="14728"/>
                  </a:lnTo>
                  <a:close/>
                  <a:moveTo>
                    <a:pt x="208558" y="15558"/>
                  </a:moveTo>
                  <a:lnTo>
                    <a:pt x="208542" y="15781"/>
                  </a:lnTo>
                  <a:lnTo>
                    <a:pt x="219355" y="16585"/>
                  </a:lnTo>
                  <a:lnTo>
                    <a:pt x="219371" y="16362"/>
                  </a:lnTo>
                  <a:lnTo>
                    <a:pt x="208558" y="15558"/>
                  </a:lnTo>
                  <a:close/>
                  <a:moveTo>
                    <a:pt x="219604" y="16378"/>
                  </a:moveTo>
                  <a:lnTo>
                    <a:pt x="219588" y="16603"/>
                  </a:lnTo>
                  <a:lnTo>
                    <a:pt x="230401" y="17415"/>
                  </a:lnTo>
                  <a:lnTo>
                    <a:pt x="230416" y="17182"/>
                  </a:lnTo>
                  <a:lnTo>
                    <a:pt x="219604" y="16378"/>
                  </a:lnTo>
                  <a:close/>
                  <a:moveTo>
                    <a:pt x="230649" y="17200"/>
                  </a:moveTo>
                  <a:lnTo>
                    <a:pt x="230633" y="17430"/>
                  </a:lnTo>
                  <a:lnTo>
                    <a:pt x="241446" y="18235"/>
                  </a:lnTo>
                  <a:lnTo>
                    <a:pt x="241462" y="18004"/>
                  </a:lnTo>
                  <a:lnTo>
                    <a:pt x="230649" y="17200"/>
                  </a:lnTo>
                  <a:close/>
                  <a:moveTo>
                    <a:pt x="241687" y="18020"/>
                  </a:moveTo>
                  <a:lnTo>
                    <a:pt x="241671" y="18252"/>
                  </a:lnTo>
                  <a:lnTo>
                    <a:pt x="252484" y="19056"/>
                  </a:lnTo>
                  <a:lnTo>
                    <a:pt x="252500" y="18832"/>
                  </a:lnTo>
                  <a:lnTo>
                    <a:pt x="241687" y="18020"/>
                  </a:lnTo>
                  <a:close/>
                  <a:moveTo>
                    <a:pt x="252733" y="18849"/>
                  </a:moveTo>
                  <a:lnTo>
                    <a:pt x="252717" y="19072"/>
                  </a:lnTo>
                  <a:lnTo>
                    <a:pt x="263530" y="19886"/>
                  </a:lnTo>
                  <a:lnTo>
                    <a:pt x="263545" y="19654"/>
                  </a:lnTo>
                  <a:lnTo>
                    <a:pt x="252733" y="18849"/>
                  </a:lnTo>
                  <a:close/>
                  <a:moveTo>
                    <a:pt x="263778" y="19669"/>
                  </a:moveTo>
                  <a:lnTo>
                    <a:pt x="263762" y="19902"/>
                  </a:lnTo>
                  <a:lnTo>
                    <a:pt x="273290" y="20615"/>
                  </a:lnTo>
                  <a:lnTo>
                    <a:pt x="273305" y="20384"/>
                  </a:lnTo>
                  <a:lnTo>
                    <a:pt x="263778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7" name="Google Shape;11507;p30"/>
            <p:cNvSpPr/>
            <p:nvPr/>
          </p:nvSpPr>
          <p:spPr>
            <a:xfrm>
              <a:off x="785225" y="5383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33" y="242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8" name="Google Shape;11508;p30"/>
            <p:cNvSpPr/>
            <p:nvPr/>
          </p:nvSpPr>
          <p:spPr>
            <a:xfrm>
              <a:off x="1061350" y="558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9" name="Google Shape;11509;p30"/>
            <p:cNvSpPr/>
            <p:nvPr/>
          </p:nvSpPr>
          <p:spPr>
            <a:xfrm>
              <a:off x="1337500" y="5793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49"/>
                  </a:lnTo>
                  <a:lnTo>
                    <a:pt x="241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0" name="Google Shape;11510;p30"/>
            <p:cNvSpPr/>
            <p:nvPr/>
          </p:nvSpPr>
          <p:spPr>
            <a:xfrm>
              <a:off x="1613450" y="6001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1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1" name="Google Shape;11511;p30"/>
            <p:cNvSpPr/>
            <p:nvPr/>
          </p:nvSpPr>
          <p:spPr>
            <a:xfrm>
              <a:off x="1889575" y="620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2" name="Google Shape;11512;p30"/>
            <p:cNvSpPr/>
            <p:nvPr/>
          </p:nvSpPr>
          <p:spPr>
            <a:xfrm>
              <a:off x="2165725" y="641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3" name="Google Shape;11513;p30"/>
            <p:cNvSpPr/>
            <p:nvPr/>
          </p:nvSpPr>
          <p:spPr>
            <a:xfrm>
              <a:off x="2441875" y="661925"/>
              <a:ext cx="6050" cy="6000"/>
            </a:xfrm>
            <a:custGeom>
              <a:avLst/>
              <a:gdLst/>
              <a:ahLst/>
              <a:cxnLst/>
              <a:rect l="l" t="t" r="r" b="b"/>
              <a:pathLst>
                <a:path w="242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3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4" name="Google Shape;11514;p30"/>
            <p:cNvSpPr/>
            <p:nvPr/>
          </p:nvSpPr>
          <p:spPr>
            <a:xfrm>
              <a:off x="2717800" y="68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5" name="Google Shape;11515;p30"/>
            <p:cNvSpPr/>
            <p:nvPr/>
          </p:nvSpPr>
          <p:spPr>
            <a:xfrm>
              <a:off x="2993950" y="702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6" name="Google Shape;11516;p30"/>
            <p:cNvSpPr/>
            <p:nvPr/>
          </p:nvSpPr>
          <p:spPr>
            <a:xfrm>
              <a:off x="3270100" y="7236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2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7" name="Google Shape;11517;p30"/>
            <p:cNvSpPr/>
            <p:nvPr/>
          </p:nvSpPr>
          <p:spPr>
            <a:xfrm>
              <a:off x="3546225" y="74422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8" name="Google Shape;11518;p30"/>
            <p:cNvSpPr/>
            <p:nvPr/>
          </p:nvSpPr>
          <p:spPr>
            <a:xfrm>
              <a:off x="3822125" y="7647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9" name="Google Shape;11519;p30"/>
            <p:cNvSpPr/>
            <p:nvPr/>
          </p:nvSpPr>
          <p:spPr>
            <a:xfrm>
              <a:off x="4098275" y="7852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0" name="Google Shape;11520;p30"/>
            <p:cNvSpPr/>
            <p:nvPr/>
          </p:nvSpPr>
          <p:spPr>
            <a:xfrm>
              <a:off x="4374400" y="8059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25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1" name="Google Shape;11521;p30"/>
            <p:cNvSpPr/>
            <p:nvPr/>
          </p:nvSpPr>
          <p:spPr>
            <a:xfrm>
              <a:off x="4650350" y="8265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26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2" name="Google Shape;11522;p30"/>
            <p:cNvSpPr/>
            <p:nvPr/>
          </p:nvSpPr>
          <p:spPr>
            <a:xfrm>
              <a:off x="4926500" y="847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3" name="Google Shape;11523;p30"/>
            <p:cNvSpPr/>
            <p:nvPr/>
          </p:nvSpPr>
          <p:spPr>
            <a:xfrm>
              <a:off x="5202625" y="867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4" name="Google Shape;11524;p30"/>
            <p:cNvSpPr/>
            <p:nvPr/>
          </p:nvSpPr>
          <p:spPr>
            <a:xfrm>
              <a:off x="5478775" y="8883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1" y="232"/>
                  </a:lnTo>
                  <a:lnTo>
                    <a:pt x="225" y="25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5" name="Google Shape;11525;p30"/>
            <p:cNvSpPr/>
            <p:nvPr/>
          </p:nvSpPr>
          <p:spPr>
            <a:xfrm>
              <a:off x="5754725" y="9088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6" name="Google Shape;11526;p30"/>
            <p:cNvSpPr/>
            <p:nvPr/>
          </p:nvSpPr>
          <p:spPr>
            <a:xfrm>
              <a:off x="6030850" y="929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7" name="Google Shape;11527;p30"/>
            <p:cNvSpPr/>
            <p:nvPr/>
          </p:nvSpPr>
          <p:spPr>
            <a:xfrm>
              <a:off x="6307000" y="9500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4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8" name="Google Shape;11528;p30"/>
            <p:cNvSpPr/>
            <p:nvPr/>
          </p:nvSpPr>
          <p:spPr>
            <a:xfrm>
              <a:off x="6583150" y="9706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9" name="Google Shape;11529;p30"/>
            <p:cNvSpPr/>
            <p:nvPr/>
          </p:nvSpPr>
          <p:spPr>
            <a:xfrm>
              <a:off x="6859075" y="9913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0" name="Google Shape;11530;p30"/>
            <p:cNvSpPr/>
            <p:nvPr/>
          </p:nvSpPr>
          <p:spPr>
            <a:xfrm>
              <a:off x="7135225" y="10118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1" name="Google Shape;11531;p30"/>
            <p:cNvSpPr/>
            <p:nvPr/>
          </p:nvSpPr>
          <p:spPr>
            <a:xfrm>
              <a:off x="526500" y="796650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6" y="1"/>
                  </a:moveTo>
                  <a:lnTo>
                    <a:pt x="0" y="224"/>
                  </a:lnTo>
                  <a:lnTo>
                    <a:pt x="9527" y="938"/>
                  </a:lnTo>
                  <a:lnTo>
                    <a:pt x="9545" y="705"/>
                  </a:lnTo>
                  <a:lnTo>
                    <a:pt x="16" y="1"/>
                  </a:lnTo>
                  <a:close/>
                  <a:moveTo>
                    <a:pt x="9776" y="721"/>
                  </a:moveTo>
                  <a:lnTo>
                    <a:pt x="9760" y="954"/>
                  </a:lnTo>
                  <a:lnTo>
                    <a:pt x="20573" y="1758"/>
                  </a:lnTo>
                  <a:lnTo>
                    <a:pt x="20591" y="1535"/>
                  </a:lnTo>
                  <a:lnTo>
                    <a:pt x="9776" y="721"/>
                  </a:lnTo>
                  <a:close/>
                  <a:moveTo>
                    <a:pt x="20814" y="1551"/>
                  </a:moveTo>
                  <a:lnTo>
                    <a:pt x="20798" y="1776"/>
                  </a:lnTo>
                  <a:lnTo>
                    <a:pt x="31611" y="2588"/>
                  </a:lnTo>
                  <a:lnTo>
                    <a:pt x="31629" y="2355"/>
                  </a:lnTo>
                  <a:lnTo>
                    <a:pt x="20814" y="1551"/>
                  </a:lnTo>
                  <a:close/>
                  <a:moveTo>
                    <a:pt x="31859" y="2373"/>
                  </a:moveTo>
                  <a:lnTo>
                    <a:pt x="31844" y="2604"/>
                  </a:lnTo>
                  <a:lnTo>
                    <a:pt x="42656" y="3408"/>
                  </a:lnTo>
                  <a:lnTo>
                    <a:pt x="42674" y="3177"/>
                  </a:lnTo>
                  <a:lnTo>
                    <a:pt x="31859" y="2373"/>
                  </a:lnTo>
                  <a:close/>
                  <a:moveTo>
                    <a:pt x="42905" y="3193"/>
                  </a:moveTo>
                  <a:lnTo>
                    <a:pt x="42889" y="3426"/>
                  </a:lnTo>
                  <a:lnTo>
                    <a:pt x="53702" y="4230"/>
                  </a:lnTo>
                  <a:lnTo>
                    <a:pt x="53720" y="4005"/>
                  </a:lnTo>
                  <a:lnTo>
                    <a:pt x="42905" y="3193"/>
                  </a:lnTo>
                  <a:close/>
                  <a:moveTo>
                    <a:pt x="53951" y="4023"/>
                  </a:moveTo>
                  <a:lnTo>
                    <a:pt x="53927" y="4246"/>
                  </a:lnTo>
                  <a:lnTo>
                    <a:pt x="64748" y="5060"/>
                  </a:lnTo>
                  <a:lnTo>
                    <a:pt x="64766" y="4827"/>
                  </a:lnTo>
                  <a:lnTo>
                    <a:pt x="53951" y="4023"/>
                  </a:lnTo>
                  <a:close/>
                  <a:moveTo>
                    <a:pt x="64988" y="4843"/>
                  </a:moveTo>
                  <a:lnTo>
                    <a:pt x="64973" y="5076"/>
                  </a:lnTo>
                  <a:lnTo>
                    <a:pt x="75785" y="5880"/>
                  </a:lnTo>
                  <a:lnTo>
                    <a:pt x="75801" y="5647"/>
                  </a:lnTo>
                  <a:lnTo>
                    <a:pt x="64988" y="4843"/>
                  </a:lnTo>
                  <a:close/>
                  <a:moveTo>
                    <a:pt x="76034" y="5665"/>
                  </a:moveTo>
                  <a:lnTo>
                    <a:pt x="76018" y="5896"/>
                  </a:lnTo>
                  <a:lnTo>
                    <a:pt x="86831" y="6702"/>
                  </a:lnTo>
                  <a:lnTo>
                    <a:pt x="86847" y="6477"/>
                  </a:lnTo>
                  <a:lnTo>
                    <a:pt x="76034" y="5665"/>
                  </a:lnTo>
                  <a:close/>
                  <a:moveTo>
                    <a:pt x="87080" y="6493"/>
                  </a:moveTo>
                  <a:lnTo>
                    <a:pt x="87064" y="6718"/>
                  </a:lnTo>
                  <a:lnTo>
                    <a:pt x="97877" y="7530"/>
                  </a:lnTo>
                  <a:lnTo>
                    <a:pt x="97893" y="7299"/>
                  </a:lnTo>
                  <a:lnTo>
                    <a:pt x="87080" y="6493"/>
                  </a:lnTo>
                  <a:close/>
                  <a:moveTo>
                    <a:pt x="98117" y="7315"/>
                  </a:moveTo>
                  <a:lnTo>
                    <a:pt x="98102" y="7548"/>
                  </a:lnTo>
                  <a:lnTo>
                    <a:pt x="108914" y="8352"/>
                  </a:lnTo>
                  <a:lnTo>
                    <a:pt x="108938" y="8119"/>
                  </a:lnTo>
                  <a:lnTo>
                    <a:pt x="98117" y="7315"/>
                  </a:lnTo>
                  <a:close/>
                  <a:moveTo>
                    <a:pt x="109163" y="8135"/>
                  </a:moveTo>
                  <a:lnTo>
                    <a:pt x="109147" y="8368"/>
                  </a:lnTo>
                  <a:lnTo>
                    <a:pt x="119960" y="9172"/>
                  </a:lnTo>
                  <a:lnTo>
                    <a:pt x="119976" y="8949"/>
                  </a:lnTo>
                  <a:lnTo>
                    <a:pt x="109163" y="8135"/>
                  </a:lnTo>
                  <a:close/>
                  <a:moveTo>
                    <a:pt x="120209" y="8965"/>
                  </a:moveTo>
                  <a:lnTo>
                    <a:pt x="120193" y="9190"/>
                  </a:lnTo>
                  <a:lnTo>
                    <a:pt x="131006" y="10002"/>
                  </a:lnTo>
                  <a:lnTo>
                    <a:pt x="131022" y="9769"/>
                  </a:lnTo>
                  <a:lnTo>
                    <a:pt x="120209" y="8965"/>
                  </a:lnTo>
                  <a:close/>
                  <a:moveTo>
                    <a:pt x="131254" y="9787"/>
                  </a:moveTo>
                  <a:lnTo>
                    <a:pt x="131239" y="10018"/>
                  </a:lnTo>
                  <a:lnTo>
                    <a:pt x="142051" y="10822"/>
                  </a:lnTo>
                  <a:lnTo>
                    <a:pt x="142067" y="10591"/>
                  </a:lnTo>
                  <a:lnTo>
                    <a:pt x="131254" y="9787"/>
                  </a:lnTo>
                  <a:close/>
                  <a:moveTo>
                    <a:pt x="142292" y="10607"/>
                  </a:moveTo>
                  <a:lnTo>
                    <a:pt x="142274" y="10840"/>
                  </a:lnTo>
                  <a:lnTo>
                    <a:pt x="153089" y="11644"/>
                  </a:lnTo>
                  <a:lnTo>
                    <a:pt x="153105" y="11419"/>
                  </a:lnTo>
                  <a:lnTo>
                    <a:pt x="142292" y="10607"/>
                  </a:lnTo>
                  <a:close/>
                  <a:moveTo>
                    <a:pt x="153338" y="11437"/>
                  </a:moveTo>
                  <a:lnTo>
                    <a:pt x="153320" y="11659"/>
                  </a:lnTo>
                  <a:lnTo>
                    <a:pt x="164135" y="12473"/>
                  </a:lnTo>
                  <a:lnTo>
                    <a:pt x="164151" y="12241"/>
                  </a:lnTo>
                  <a:lnTo>
                    <a:pt x="153338" y="11437"/>
                  </a:lnTo>
                  <a:close/>
                  <a:moveTo>
                    <a:pt x="164383" y="12257"/>
                  </a:moveTo>
                  <a:lnTo>
                    <a:pt x="164366" y="12489"/>
                  </a:lnTo>
                  <a:lnTo>
                    <a:pt x="175180" y="13293"/>
                  </a:lnTo>
                  <a:lnTo>
                    <a:pt x="175196" y="13061"/>
                  </a:lnTo>
                  <a:lnTo>
                    <a:pt x="164383" y="12257"/>
                  </a:lnTo>
                  <a:close/>
                  <a:moveTo>
                    <a:pt x="175429" y="13079"/>
                  </a:moveTo>
                  <a:lnTo>
                    <a:pt x="175411" y="13309"/>
                  </a:lnTo>
                  <a:lnTo>
                    <a:pt x="186226" y="14115"/>
                  </a:lnTo>
                  <a:lnTo>
                    <a:pt x="186242" y="13891"/>
                  </a:lnTo>
                  <a:lnTo>
                    <a:pt x="175429" y="13079"/>
                  </a:lnTo>
                  <a:close/>
                  <a:moveTo>
                    <a:pt x="186467" y="13906"/>
                  </a:moveTo>
                  <a:lnTo>
                    <a:pt x="186449" y="14131"/>
                  </a:lnTo>
                  <a:lnTo>
                    <a:pt x="197264" y="14935"/>
                  </a:lnTo>
                  <a:lnTo>
                    <a:pt x="197280" y="14712"/>
                  </a:lnTo>
                  <a:lnTo>
                    <a:pt x="186467" y="13906"/>
                  </a:lnTo>
                  <a:close/>
                  <a:moveTo>
                    <a:pt x="197512" y="14728"/>
                  </a:moveTo>
                  <a:lnTo>
                    <a:pt x="197495" y="14961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2" y="14728"/>
                  </a:lnTo>
                  <a:close/>
                  <a:moveTo>
                    <a:pt x="208558" y="15548"/>
                  </a:moveTo>
                  <a:lnTo>
                    <a:pt x="208540" y="15781"/>
                  </a:lnTo>
                  <a:lnTo>
                    <a:pt x="219355" y="16585"/>
                  </a:lnTo>
                  <a:lnTo>
                    <a:pt x="219371" y="16354"/>
                  </a:lnTo>
                  <a:lnTo>
                    <a:pt x="208558" y="15548"/>
                  </a:lnTo>
                  <a:close/>
                  <a:moveTo>
                    <a:pt x="219604" y="16378"/>
                  </a:moveTo>
                  <a:lnTo>
                    <a:pt x="219578" y="16603"/>
                  </a:lnTo>
                  <a:lnTo>
                    <a:pt x="230401" y="17407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39" y="17200"/>
                  </a:moveTo>
                  <a:lnTo>
                    <a:pt x="230623" y="17431"/>
                  </a:lnTo>
                  <a:lnTo>
                    <a:pt x="241436" y="18235"/>
                  </a:lnTo>
                  <a:lnTo>
                    <a:pt x="241454" y="18004"/>
                  </a:lnTo>
                  <a:lnTo>
                    <a:pt x="230639" y="17200"/>
                  </a:lnTo>
                  <a:close/>
                  <a:moveTo>
                    <a:pt x="241685" y="18020"/>
                  </a:moveTo>
                  <a:lnTo>
                    <a:pt x="241669" y="18253"/>
                  </a:lnTo>
                  <a:lnTo>
                    <a:pt x="252482" y="19057"/>
                  </a:lnTo>
                  <a:lnTo>
                    <a:pt x="252500" y="18824"/>
                  </a:lnTo>
                  <a:lnTo>
                    <a:pt x="241685" y="18020"/>
                  </a:lnTo>
                  <a:close/>
                  <a:moveTo>
                    <a:pt x="252731" y="18850"/>
                  </a:moveTo>
                  <a:lnTo>
                    <a:pt x="252715" y="19073"/>
                  </a:lnTo>
                  <a:lnTo>
                    <a:pt x="263528" y="1987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68" y="19670"/>
                  </a:moveTo>
                  <a:lnTo>
                    <a:pt x="263752" y="19903"/>
                  </a:lnTo>
                  <a:lnTo>
                    <a:pt x="273290" y="20607"/>
                  </a:lnTo>
                  <a:lnTo>
                    <a:pt x="273305" y="20385"/>
                  </a:lnTo>
                  <a:lnTo>
                    <a:pt x="263768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2" name="Google Shape;11532;p30"/>
            <p:cNvSpPr/>
            <p:nvPr/>
          </p:nvSpPr>
          <p:spPr>
            <a:xfrm>
              <a:off x="764675" y="814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3" name="Google Shape;11533;p30"/>
            <p:cNvSpPr/>
            <p:nvPr/>
          </p:nvSpPr>
          <p:spPr>
            <a:xfrm>
              <a:off x="1040825" y="8350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4" name="Google Shape;11534;p30"/>
            <p:cNvSpPr/>
            <p:nvPr/>
          </p:nvSpPr>
          <p:spPr>
            <a:xfrm>
              <a:off x="1316750" y="855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5" name="Google Shape;11535;p30"/>
            <p:cNvSpPr/>
            <p:nvPr/>
          </p:nvSpPr>
          <p:spPr>
            <a:xfrm>
              <a:off x="1592900" y="876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6" name="Google Shape;11536;p30"/>
            <p:cNvSpPr/>
            <p:nvPr/>
          </p:nvSpPr>
          <p:spPr>
            <a:xfrm>
              <a:off x="1869050" y="8967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8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7" name="Google Shape;11537;p30"/>
            <p:cNvSpPr/>
            <p:nvPr/>
          </p:nvSpPr>
          <p:spPr>
            <a:xfrm>
              <a:off x="2145175" y="9173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8" name="Google Shape;11538;p30"/>
            <p:cNvSpPr/>
            <p:nvPr/>
          </p:nvSpPr>
          <p:spPr>
            <a:xfrm>
              <a:off x="2421125" y="9378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9" name="Google Shape;11539;p30"/>
            <p:cNvSpPr/>
            <p:nvPr/>
          </p:nvSpPr>
          <p:spPr>
            <a:xfrm>
              <a:off x="2697275" y="9585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0" name="Google Shape;11540;p30"/>
            <p:cNvSpPr/>
            <p:nvPr/>
          </p:nvSpPr>
          <p:spPr>
            <a:xfrm>
              <a:off x="2973400" y="9791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6" y="250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1" name="Google Shape;11541;p30"/>
            <p:cNvSpPr/>
            <p:nvPr/>
          </p:nvSpPr>
          <p:spPr>
            <a:xfrm>
              <a:off x="3249350" y="999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2" name="Google Shape;11542;p30"/>
            <p:cNvSpPr/>
            <p:nvPr/>
          </p:nvSpPr>
          <p:spPr>
            <a:xfrm>
              <a:off x="3525500" y="1020350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3" name="Google Shape;11543;p30"/>
            <p:cNvSpPr/>
            <p:nvPr/>
          </p:nvSpPr>
          <p:spPr>
            <a:xfrm>
              <a:off x="3801625" y="10408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4" name="Google Shape;11544;p30"/>
            <p:cNvSpPr/>
            <p:nvPr/>
          </p:nvSpPr>
          <p:spPr>
            <a:xfrm>
              <a:off x="4077775" y="10614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5" name="Google Shape;11545;p30"/>
            <p:cNvSpPr/>
            <p:nvPr/>
          </p:nvSpPr>
          <p:spPr>
            <a:xfrm>
              <a:off x="4353700" y="10821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1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6" name="Google Shape;11546;p30"/>
            <p:cNvSpPr/>
            <p:nvPr/>
          </p:nvSpPr>
          <p:spPr>
            <a:xfrm>
              <a:off x="4629850" y="1102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7" name="Google Shape;11547;p30"/>
            <p:cNvSpPr/>
            <p:nvPr/>
          </p:nvSpPr>
          <p:spPr>
            <a:xfrm>
              <a:off x="4906000" y="11231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8" name="Google Shape;11548;p30"/>
            <p:cNvSpPr/>
            <p:nvPr/>
          </p:nvSpPr>
          <p:spPr>
            <a:xfrm>
              <a:off x="5182125" y="11439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2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9" name="Google Shape;11549;p30"/>
            <p:cNvSpPr/>
            <p:nvPr/>
          </p:nvSpPr>
          <p:spPr>
            <a:xfrm>
              <a:off x="5458075" y="11644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3"/>
                  </a:lnTo>
                  <a:lnTo>
                    <a:pt x="232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0" name="Google Shape;11550;p30"/>
            <p:cNvSpPr/>
            <p:nvPr/>
          </p:nvSpPr>
          <p:spPr>
            <a:xfrm>
              <a:off x="5734225" y="11849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1" name="Google Shape;11551;p30"/>
            <p:cNvSpPr/>
            <p:nvPr/>
          </p:nvSpPr>
          <p:spPr>
            <a:xfrm>
              <a:off x="6010350" y="1205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2" name="Google Shape;11552;p30"/>
            <p:cNvSpPr/>
            <p:nvPr/>
          </p:nvSpPr>
          <p:spPr>
            <a:xfrm>
              <a:off x="6286500" y="1226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3" y="249"/>
                  </a:lnTo>
                  <a:lnTo>
                    <a:pt x="23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3" name="Google Shape;11553;p30"/>
            <p:cNvSpPr/>
            <p:nvPr/>
          </p:nvSpPr>
          <p:spPr>
            <a:xfrm>
              <a:off x="6562400" y="1246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4" name="Google Shape;11554;p30"/>
            <p:cNvSpPr/>
            <p:nvPr/>
          </p:nvSpPr>
          <p:spPr>
            <a:xfrm>
              <a:off x="6838525" y="12672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2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5" name="Google Shape;11555;p30"/>
            <p:cNvSpPr/>
            <p:nvPr/>
          </p:nvSpPr>
          <p:spPr>
            <a:xfrm>
              <a:off x="7114675" y="12880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2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6" name="Google Shape;11556;p30"/>
            <p:cNvSpPr/>
            <p:nvPr/>
          </p:nvSpPr>
          <p:spPr>
            <a:xfrm>
              <a:off x="505750" y="1072600"/>
              <a:ext cx="6832650" cy="515400"/>
            </a:xfrm>
            <a:custGeom>
              <a:avLst/>
              <a:gdLst/>
              <a:ahLst/>
              <a:cxnLst/>
              <a:rect l="l" t="t" r="r" b="b"/>
              <a:pathLst>
                <a:path w="273306" h="20616" extrusionOk="0">
                  <a:moveTo>
                    <a:pt x="18" y="1"/>
                  </a:moveTo>
                  <a:lnTo>
                    <a:pt x="0" y="231"/>
                  </a:lnTo>
                  <a:lnTo>
                    <a:pt x="9537" y="946"/>
                  </a:lnTo>
                  <a:lnTo>
                    <a:pt x="9553" y="713"/>
                  </a:lnTo>
                  <a:lnTo>
                    <a:pt x="18" y="1"/>
                  </a:lnTo>
                  <a:close/>
                  <a:moveTo>
                    <a:pt x="9778" y="729"/>
                  </a:moveTo>
                  <a:lnTo>
                    <a:pt x="9760" y="962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29"/>
                  </a:lnTo>
                  <a:close/>
                  <a:moveTo>
                    <a:pt x="20824" y="1551"/>
                  </a:moveTo>
                  <a:lnTo>
                    <a:pt x="20806" y="1784"/>
                  </a:lnTo>
                  <a:lnTo>
                    <a:pt x="31621" y="2588"/>
                  </a:lnTo>
                  <a:lnTo>
                    <a:pt x="31637" y="2363"/>
                  </a:lnTo>
                  <a:lnTo>
                    <a:pt x="20824" y="1551"/>
                  </a:lnTo>
                  <a:close/>
                  <a:moveTo>
                    <a:pt x="31870" y="2381"/>
                  </a:moveTo>
                  <a:lnTo>
                    <a:pt x="31852" y="2604"/>
                  </a:lnTo>
                  <a:lnTo>
                    <a:pt x="42666" y="3416"/>
                  </a:lnTo>
                  <a:lnTo>
                    <a:pt x="42682" y="3185"/>
                  </a:lnTo>
                  <a:lnTo>
                    <a:pt x="31870" y="2381"/>
                  </a:lnTo>
                  <a:close/>
                  <a:moveTo>
                    <a:pt x="42907" y="3201"/>
                  </a:moveTo>
                  <a:lnTo>
                    <a:pt x="42889" y="3434"/>
                  </a:lnTo>
                  <a:lnTo>
                    <a:pt x="53704" y="4238"/>
                  </a:lnTo>
                  <a:lnTo>
                    <a:pt x="53728" y="4005"/>
                  </a:lnTo>
                  <a:lnTo>
                    <a:pt x="42907" y="3201"/>
                  </a:lnTo>
                  <a:close/>
                  <a:moveTo>
                    <a:pt x="53953" y="4023"/>
                  </a:moveTo>
                  <a:lnTo>
                    <a:pt x="53935" y="4254"/>
                  </a:lnTo>
                  <a:lnTo>
                    <a:pt x="64750" y="5058"/>
                  </a:lnTo>
                  <a:lnTo>
                    <a:pt x="64766" y="4835"/>
                  </a:lnTo>
                  <a:lnTo>
                    <a:pt x="53953" y="4023"/>
                  </a:lnTo>
                  <a:close/>
                  <a:moveTo>
                    <a:pt x="64999" y="4851"/>
                  </a:moveTo>
                  <a:lnTo>
                    <a:pt x="64981" y="5076"/>
                  </a:lnTo>
                  <a:lnTo>
                    <a:pt x="75795" y="5888"/>
                  </a:lnTo>
                  <a:lnTo>
                    <a:pt x="75811" y="5655"/>
                  </a:lnTo>
                  <a:lnTo>
                    <a:pt x="64999" y="4851"/>
                  </a:lnTo>
                  <a:close/>
                  <a:moveTo>
                    <a:pt x="76044" y="5673"/>
                  </a:moveTo>
                  <a:lnTo>
                    <a:pt x="76026" y="5903"/>
                  </a:lnTo>
                  <a:lnTo>
                    <a:pt x="86841" y="6710"/>
                  </a:lnTo>
                  <a:lnTo>
                    <a:pt x="86857" y="6477"/>
                  </a:lnTo>
                  <a:lnTo>
                    <a:pt x="76044" y="5673"/>
                  </a:lnTo>
                  <a:close/>
                  <a:moveTo>
                    <a:pt x="87080" y="6493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5" y="7307"/>
                  </a:lnTo>
                  <a:lnTo>
                    <a:pt x="87080" y="6493"/>
                  </a:lnTo>
                  <a:close/>
                  <a:moveTo>
                    <a:pt x="98126" y="7323"/>
                  </a:moveTo>
                  <a:lnTo>
                    <a:pt x="98110" y="7545"/>
                  </a:lnTo>
                  <a:lnTo>
                    <a:pt x="108922" y="8359"/>
                  </a:lnTo>
                  <a:lnTo>
                    <a:pt x="108940" y="8127"/>
                  </a:lnTo>
                  <a:lnTo>
                    <a:pt x="98126" y="7323"/>
                  </a:lnTo>
                  <a:close/>
                  <a:moveTo>
                    <a:pt x="109171" y="8142"/>
                  </a:moveTo>
                  <a:lnTo>
                    <a:pt x="109155" y="8375"/>
                  </a:lnTo>
                  <a:lnTo>
                    <a:pt x="119968" y="9179"/>
                  </a:lnTo>
                  <a:lnTo>
                    <a:pt x="119986" y="8948"/>
                  </a:lnTo>
                  <a:lnTo>
                    <a:pt x="109171" y="8142"/>
                  </a:lnTo>
                  <a:close/>
                  <a:moveTo>
                    <a:pt x="120217" y="8964"/>
                  </a:moveTo>
                  <a:lnTo>
                    <a:pt x="120201" y="9197"/>
                  </a:lnTo>
                  <a:lnTo>
                    <a:pt x="131014" y="10001"/>
                  </a:lnTo>
                  <a:lnTo>
                    <a:pt x="131032" y="9776"/>
                  </a:lnTo>
                  <a:lnTo>
                    <a:pt x="120217" y="8964"/>
                  </a:lnTo>
                  <a:close/>
                  <a:moveTo>
                    <a:pt x="131255" y="9794"/>
                  </a:moveTo>
                  <a:lnTo>
                    <a:pt x="131239" y="10017"/>
                  </a:lnTo>
                  <a:lnTo>
                    <a:pt x="142051" y="10829"/>
                  </a:lnTo>
                  <a:lnTo>
                    <a:pt x="142069" y="10598"/>
                  </a:lnTo>
                  <a:lnTo>
                    <a:pt x="131255" y="9794"/>
                  </a:lnTo>
                  <a:close/>
                  <a:moveTo>
                    <a:pt x="142300" y="10614"/>
                  </a:moveTo>
                  <a:lnTo>
                    <a:pt x="142284" y="10847"/>
                  </a:lnTo>
                  <a:lnTo>
                    <a:pt x="153097" y="11651"/>
                  </a:lnTo>
                  <a:lnTo>
                    <a:pt x="153115" y="11418"/>
                  </a:lnTo>
                  <a:lnTo>
                    <a:pt x="142300" y="10614"/>
                  </a:lnTo>
                  <a:close/>
                  <a:moveTo>
                    <a:pt x="153346" y="11436"/>
                  </a:moveTo>
                  <a:lnTo>
                    <a:pt x="153330" y="11667"/>
                  </a:lnTo>
                  <a:lnTo>
                    <a:pt x="164143" y="12471"/>
                  </a:lnTo>
                  <a:lnTo>
                    <a:pt x="164161" y="12248"/>
                  </a:lnTo>
                  <a:lnTo>
                    <a:pt x="153346" y="11436"/>
                  </a:lnTo>
                  <a:close/>
                  <a:moveTo>
                    <a:pt x="164391" y="12264"/>
                  </a:moveTo>
                  <a:lnTo>
                    <a:pt x="164368" y="12489"/>
                  </a:lnTo>
                  <a:lnTo>
                    <a:pt x="175188" y="13301"/>
                  </a:lnTo>
                  <a:lnTo>
                    <a:pt x="175206" y="13068"/>
                  </a:lnTo>
                  <a:lnTo>
                    <a:pt x="164391" y="12264"/>
                  </a:lnTo>
                  <a:close/>
                  <a:moveTo>
                    <a:pt x="175429" y="13086"/>
                  </a:moveTo>
                  <a:lnTo>
                    <a:pt x="175413" y="13317"/>
                  </a:lnTo>
                  <a:lnTo>
                    <a:pt x="186226" y="14123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9"/>
                  </a:lnTo>
                  <a:lnTo>
                    <a:pt x="197272" y="14943"/>
                  </a:lnTo>
                  <a:lnTo>
                    <a:pt x="197288" y="14720"/>
                  </a:lnTo>
                  <a:lnTo>
                    <a:pt x="186475" y="13906"/>
                  </a:lnTo>
                  <a:close/>
                  <a:moveTo>
                    <a:pt x="197520" y="14736"/>
                  </a:moveTo>
                  <a:lnTo>
                    <a:pt x="197505" y="14959"/>
                  </a:lnTo>
                  <a:lnTo>
                    <a:pt x="208317" y="15773"/>
                  </a:lnTo>
                  <a:lnTo>
                    <a:pt x="208333" y="15540"/>
                  </a:lnTo>
                  <a:lnTo>
                    <a:pt x="197520" y="14736"/>
                  </a:lnTo>
                  <a:close/>
                  <a:moveTo>
                    <a:pt x="208558" y="15556"/>
                  </a:moveTo>
                  <a:lnTo>
                    <a:pt x="208542" y="15789"/>
                  </a:lnTo>
                  <a:lnTo>
                    <a:pt x="219355" y="16593"/>
                  </a:lnTo>
                  <a:lnTo>
                    <a:pt x="219379" y="16362"/>
                  </a:lnTo>
                  <a:lnTo>
                    <a:pt x="208558" y="15556"/>
                  </a:lnTo>
                  <a:close/>
                  <a:moveTo>
                    <a:pt x="219604" y="16378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0"/>
                  </a:lnTo>
                  <a:lnTo>
                    <a:pt x="219604" y="16378"/>
                  </a:lnTo>
                  <a:close/>
                  <a:moveTo>
                    <a:pt x="230649" y="17208"/>
                  </a:moveTo>
                  <a:lnTo>
                    <a:pt x="230634" y="17431"/>
                  </a:lnTo>
                  <a:lnTo>
                    <a:pt x="241446" y="18243"/>
                  </a:lnTo>
                  <a:lnTo>
                    <a:pt x="241462" y="18012"/>
                  </a:lnTo>
                  <a:lnTo>
                    <a:pt x="230649" y="17208"/>
                  </a:lnTo>
                  <a:close/>
                  <a:moveTo>
                    <a:pt x="241695" y="18028"/>
                  </a:moveTo>
                  <a:lnTo>
                    <a:pt x="241679" y="18261"/>
                  </a:lnTo>
                  <a:lnTo>
                    <a:pt x="252492" y="19065"/>
                  </a:lnTo>
                  <a:lnTo>
                    <a:pt x="252508" y="18832"/>
                  </a:lnTo>
                  <a:lnTo>
                    <a:pt x="241695" y="18028"/>
                  </a:lnTo>
                  <a:close/>
                  <a:moveTo>
                    <a:pt x="252733" y="18850"/>
                  </a:moveTo>
                  <a:lnTo>
                    <a:pt x="252715" y="19081"/>
                  </a:lnTo>
                  <a:lnTo>
                    <a:pt x="263530" y="19885"/>
                  </a:lnTo>
                  <a:lnTo>
                    <a:pt x="263546" y="19662"/>
                  </a:lnTo>
                  <a:lnTo>
                    <a:pt x="252733" y="18850"/>
                  </a:lnTo>
                  <a:close/>
                  <a:moveTo>
                    <a:pt x="263778" y="19678"/>
                  </a:moveTo>
                  <a:lnTo>
                    <a:pt x="263761" y="19903"/>
                  </a:lnTo>
                  <a:lnTo>
                    <a:pt x="273290" y="20615"/>
                  </a:lnTo>
                  <a:lnTo>
                    <a:pt x="273306" y="20382"/>
                  </a:lnTo>
                  <a:lnTo>
                    <a:pt x="263778" y="196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7" name="Google Shape;11557;p30"/>
            <p:cNvSpPr/>
            <p:nvPr/>
          </p:nvSpPr>
          <p:spPr>
            <a:xfrm>
              <a:off x="744175" y="1090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8" name="Google Shape;11558;p30"/>
            <p:cNvSpPr/>
            <p:nvPr/>
          </p:nvSpPr>
          <p:spPr>
            <a:xfrm>
              <a:off x="1020125" y="11109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9" name="Google Shape;11559;p30"/>
            <p:cNvSpPr/>
            <p:nvPr/>
          </p:nvSpPr>
          <p:spPr>
            <a:xfrm>
              <a:off x="1296250" y="11316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2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0" name="Google Shape;11560;p30"/>
            <p:cNvSpPr/>
            <p:nvPr/>
          </p:nvSpPr>
          <p:spPr>
            <a:xfrm>
              <a:off x="1572400" y="11522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1" name="Google Shape;11561;p30"/>
            <p:cNvSpPr/>
            <p:nvPr/>
          </p:nvSpPr>
          <p:spPr>
            <a:xfrm>
              <a:off x="1848350" y="11727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2" name="Google Shape;11562;p30"/>
            <p:cNvSpPr/>
            <p:nvPr/>
          </p:nvSpPr>
          <p:spPr>
            <a:xfrm>
              <a:off x="2124475" y="11934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3" name="Google Shape;11563;p30"/>
            <p:cNvSpPr/>
            <p:nvPr/>
          </p:nvSpPr>
          <p:spPr>
            <a:xfrm>
              <a:off x="2400625" y="12139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4" name="Google Shape;11564;p30"/>
            <p:cNvSpPr/>
            <p:nvPr/>
          </p:nvSpPr>
          <p:spPr>
            <a:xfrm>
              <a:off x="2676775" y="1234500"/>
              <a:ext cx="5975" cy="6250"/>
            </a:xfrm>
            <a:custGeom>
              <a:avLst/>
              <a:gdLst/>
              <a:ahLst/>
              <a:cxnLst/>
              <a:rect l="l" t="t" r="r" b="b"/>
              <a:pathLst>
                <a:path w="23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49"/>
                  </a:lnTo>
                  <a:lnTo>
                    <a:pt x="23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5" name="Google Shape;11565;p30"/>
            <p:cNvSpPr/>
            <p:nvPr/>
          </p:nvSpPr>
          <p:spPr>
            <a:xfrm>
              <a:off x="2952650" y="125525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9" y="1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6" name="Google Shape;11566;p30"/>
            <p:cNvSpPr/>
            <p:nvPr/>
          </p:nvSpPr>
          <p:spPr>
            <a:xfrm>
              <a:off x="3228800" y="1275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7" name="Google Shape;11567;p30"/>
            <p:cNvSpPr/>
            <p:nvPr/>
          </p:nvSpPr>
          <p:spPr>
            <a:xfrm>
              <a:off x="3504950" y="12963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8" name="Google Shape;11568;p30"/>
            <p:cNvSpPr/>
            <p:nvPr/>
          </p:nvSpPr>
          <p:spPr>
            <a:xfrm>
              <a:off x="3781075" y="13170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26" y="241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9" name="Google Shape;11569;p30"/>
            <p:cNvSpPr/>
            <p:nvPr/>
          </p:nvSpPr>
          <p:spPr>
            <a:xfrm>
              <a:off x="4057025" y="1337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0" name="Google Shape;11570;p30"/>
            <p:cNvSpPr/>
            <p:nvPr/>
          </p:nvSpPr>
          <p:spPr>
            <a:xfrm>
              <a:off x="4333175" y="13580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1" name="Google Shape;11571;p30"/>
            <p:cNvSpPr/>
            <p:nvPr/>
          </p:nvSpPr>
          <p:spPr>
            <a:xfrm>
              <a:off x="4609300" y="13788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3"/>
                  </a:lnTo>
                  <a:lnTo>
                    <a:pt x="226" y="241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2" name="Google Shape;11572;p30"/>
            <p:cNvSpPr/>
            <p:nvPr/>
          </p:nvSpPr>
          <p:spPr>
            <a:xfrm>
              <a:off x="4885450" y="13993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8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3" name="Google Shape;11573;p30"/>
            <p:cNvSpPr/>
            <p:nvPr/>
          </p:nvSpPr>
          <p:spPr>
            <a:xfrm>
              <a:off x="5161400" y="14198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4" name="Google Shape;11574;p30"/>
            <p:cNvSpPr/>
            <p:nvPr/>
          </p:nvSpPr>
          <p:spPr>
            <a:xfrm>
              <a:off x="5437525" y="1440600"/>
              <a:ext cx="6250" cy="5975"/>
            </a:xfrm>
            <a:custGeom>
              <a:avLst/>
              <a:gdLst/>
              <a:ahLst/>
              <a:cxnLst/>
              <a:rect l="l" t="t" r="r" b="b"/>
              <a:pathLst>
                <a:path w="250" h="239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5" name="Google Shape;11575;p30"/>
            <p:cNvSpPr/>
            <p:nvPr/>
          </p:nvSpPr>
          <p:spPr>
            <a:xfrm>
              <a:off x="5713675" y="14611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6" name="Google Shape;11576;p30"/>
            <p:cNvSpPr/>
            <p:nvPr/>
          </p:nvSpPr>
          <p:spPr>
            <a:xfrm>
              <a:off x="5989625" y="14816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7" name="Google Shape;11577;p30"/>
            <p:cNvSpPr/>
            <p:nvPr/>
          </p:nvSpPr>
          <p:spPr>
            <a:xfrm>
              <a:off x="6265750" y="15023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8" name="Google Shape;11578;p30"/>
            <p:cNvSpPr/>
            <p:nvPr/>
          </p:nvSpPr>
          <p:spPr>
            <a:xfrm>
              <a:off x="6541900" y="1522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9" name="Google Shape;11579;p30"/>
            <p:cNvSpPr/>
            <p:nvPr/>
          </p:nvSpPr>
          <p:spPr>
            <a:xfrm>
              <a:off x="6818025" y="15433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2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0" name="Google Shape;11580;p30"/>
            <p:cNvSpPr/>
            <p:nvPr/>
          </p:nvSpPr>
          <p:spPr>
            <a:xfrm>
              <a:off x="7093975" y="15641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1" name="Google Shape;11581;p30"/>
            <p:cNvSpPr/>
            <p:nvPr/>
          </p:nvSpPr>
          <p:spPr>
            <a:xfrm>
              <a:off x="485250" y="1348750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6" y="0"/>
                  </a:moveTo>
                  <a:lnTo>
                    <a:pt x="0" y="231"/>
                  </a:lnTo>
                  <a:lnTo>
                    <a:pt x="9527" y="938"/>
                  </a:lnTo>
                  <a:lnTo>
                    <a:pt x="9545" y="713"/>
                  </a:lnTo>
                  <a:lnTo>
                    <a:pt x="16" y="0"/>
                  </a:lnTo>
                  <a:close/>
                  <a:moveTo>
                    <a:pt x="9776" y="729"/>
                  </a:moveTo>
                  <a:lnTo>
                    <a:pt x="9760" y="961"/>
                  </a:lnTo>
                  <a:lnTo>
                    <a:pt x="20573" y="1765"/>
                  </a:lnTo>
                  <a:lnTo>
                    <a:pt x="20591" y="1535"/>
                  </a:lnTo>
                  <a:lnTo>
                    <a:pt x="9776" y="729"/>
                  </a:lnTo>
                  <a:close/>
                  <a:moveTo>
                    <a:pt x="20822" y="1551"/>
                  </a:moveTo>
                  <a:lnTo>
                    <a:pt x="20806" y="1783"/>
                  </a:lnTo>
                  <a:lnTo>
                    <a:pt x="31619" y="2587"/>
                  </a:lnTo>
                  <a:lnTo>
                    <a:pt x="31637" y="2355"/>
                  </a:lnTo>
                  <a:lnTo>
                    <a:pt x="20822" y="1551"/>
                  </a:lnTo>
                  <a:close/>
                  <a:moveTo>
                    <a:pt x="31860" y="2380"/>
                  </a:moveTo>
                  <a:lnTo>
                    <a:pt x="31844" y="2603"/>
                  </a:lnTo>
                  <a:lnTo>
                    <a:pt x="42656" y="3407"/>
                  </a:lnTo>
                  <a:lnTo>
                    <a:pt x="42682" y="3184"/>
                  </a:lnTo>
                  <a:lnTo>
                    <a:pt x="31860" y="2380"/>
                  </a:lnTo>
                  <a:close/>
                  <a:moveTo>
                    <a:pt x="42905" y="3200"/>
                  </a:moveTo>
                  <a:lnTo>
                    <a:pt x="42889" y="3433"/>
                  </a:lnTo>
                  <a:lnTo>
                    <a:pt x="53702" y="4237"/>
                  </a:lnTo>
                  <a:lnTo>
                    <a:pt x="53718" y="4004"/>
                  </a:lnTo>
                  <a:lnTo>
                    <a:pt x="42905" y="3200"/>
                  </a:lnTo>
                  <a:close/>
                  <a:moveTo>
                    <a:pt x="53951" y="4022"/>
                  </a:moveTo>
                  <a:lnTo>
                    <a:pt x="53935" y="4253"/>
                  </a:lnTo>
                  <a:lnTo>
                    <a:pt x="64748" y="5057"/>
                  </a:lnTo>
                  <a:lnTo>
                    <a:pt x="64764" y="4826"/>
                  </a:lnTo>
                  <a:lnTo>
                    <a:pt x="53951" y="4022"/>
                  </a:lnTo>
                  <a:close/>
                  <a:moveTo>
                    <a:pt x="64997" y="4842"/>
                  </a:moveTo>
                  <a:lnTo>
                    <a:pt x="64981" y="5075"/>
                  </a:lnTo>
                  <a:lnTo>
                    <a:pt x="75793" y="5879"/>
                  </a:lnTo>
                  <a:lnTo>
                    <a:pt x="75809" y="5654"/>
                  </a:lnTo>
                  <a:lnTo>
                    <a:pt x="64997" y="4842"/>
                  </a:lnTo>
                  <a:close/>
                  <a:moveTo>
                    <a:pt x="76034" y="5672"/>
                  </a:moveTo>
                  <a:lnTo>
                    <a:pt x="76018" y="5895"/>
                  </a:lnTo>
                  <a:lnTo>
                    <a:pt x="86831" y="6709"/>
                  </a:lnTo>
                  <a:lnTo>
                    <a:pt x="86847" y="6476"/>
                  </a:lnTo>
                  <a:lnTo>
                    <a:pt x="76034" y="5672"/>
                  </a:lnTo>
                  <a:close/>
                  <a:moveTo>
                    <a:pt x="87080" y="6492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3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10" y="7545"/>
                  </a:lnTo>
                  <a:lnTo>
                    <a:pt x="108922" y="8351"/>
                  </a:lnTo>
                  <a:lnTo>
                    <a:pt x="108938" y="8126"/>
                  </a:lnTo>
                  <a:lnTo>
                    <a:pt x="98126" y="7314"/>
                  </a:lnTo>
                  <a:close/>
                  <a:moveTo>
                    <a:pt x="109171" y="8142"/>
                  </a:moveTo>
                  <a:lnTo>
                    <a:pt x="109155" y="8367"/>
                  </a:lnTo>
                  <a:lnTo>
                    <a:pt x="119968" y="9179"/>
                  </a:lnTo>
                  <a:lnTo>
                    <a:pt x="119984" y="8948"/>
                  </a:lnTo>
                  <a:lnTo>
                    <a:pt x="109171" y="8142"/>
                  </a:lnTo>
                  <a:close/>
                  <a:moveTo>
                    <a:pt x="120209" y="8964"/>
                  </a:moveTo>
                  <a:lnTo>
                    <a:pt x="120191" y="9197"/>
                  </a:lnTo>
                  <a:lnTo>
                    <a:pt x="131006" y="10001"/>
                  </a:lnTo>
                  <a:lnTo>
                    <a:pt x="131022" y="9768"/>
                  </a:lnTo>
                  <a:lnTo>
                    <a:pt x="120209" y="8964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1" y="10821"/>
                  </a:lnTo>
                  <a:lnTo>
                    <a:pt x="142067" y="10598"/>
                  </a:lnTo>
                  <a:lnTo>
                    <a:pt x="131255" y="9784"/>
                  </a:lnTo>
                  <a:close/>
                  <a:moveTo>
                    <a:pt x="142300" y="10614"/>
                  </a:moveTo>
                  <a:lnTo>
                    <a:pt x="142282" y="10839"/>
                  </a:lnTo>
                  <a:lnTo>
                    <a:pt x="153097" y="11651"/>
                  </a:lnTo>
                  <a:lnTo>
                    <a:pt x="153113" y="11418"/>
                  </a:lnTo>
                  <a:lnTo>
                    <a:pt x="142300" y="10614"/>
                  </a:lnTo>
                  <a:close/>
                  <a:moveTo>
                    <a:pt x="153338" y="11436"/>
                  </a:moveTo>
                  <a:lnTo>
                    <a:pt x="153320" y="11667"/>
                  </a:lnTo>
                  <a:lnTo>
                    <a:pt x="164135" y="12471"/>
                  </a:lnTo>
                  <a:lnTo>
                    <a:pt x="164159" y="12240"/>
                  </a:lnTo>
                  <a:lnTo>
                    <a:pt x="153338" y="11436"/>
                  </a:lnTo>
                  <a:close/>
                  <a:moveTo>
                    <a:pt x="164384" y="12256"/>
                  </a:moveTo>
                  <a:lnTo>
                    <a:pt x="164366" y="12489"/>
                  </a:lnTo>
                  <a:lnTo>
                    <a:pt x="175180" y="13293"/>
                  </a:lnTo>
                  <a:lnTo>
                    <a:pt x="175196" y="13068"/>
                  </a:lnTo>
                  <a:lnTo>
                    <a:pt x="164384" y="12256"/>
                  </a:lnTo>
                  <a:close/>
                  <a:moveTo>
                    <a:pt x="175429" y="13086"/>
                  </a:moveTo>
                  <a:lnTo>
                    <a:pt x="175411" y="13309"/>
                  </a:lnTo>
                  <a:lnTo>
                    <a:pt x="186226" y="14123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7" y="14139"/>
                  </a:lnTo>
                  <a:lnTo>
                    <a:pt x="197272" y="14943"/>
                  </a:lnTo>
                  <a:lnTo>
                    <a:pt x="197288" y="14710"/>
                  </a:lnTo>
                  <a:lnTo>
                    <a:pt x="186475" y="13906"/>
                  </a:lnTo>
                  <a:close/>
                  <a:moveTo>
                    <a:pt x="197511" y="14728"/>
                  </a:moveTo>
                  <a:lnTo>
                    <a:pt x="197495" y="14959"/>
                  </a:lnTo>
                  <a:lnTo>
                    <a:pt x="208307" y="15765"/>
                  </a:lnTo>
                  <a:lnTo>
                    <a:pt x="208333" y="15540"/>
                  </a:lnTo>
                  <a:lnTo>
                    <a:pt x="197511" y="14728"/>
                  </a:lnTo>
                  <a:close/>
                  <a:moveTo>
                    <a:pt x="208556" y="15556"/>
                  </a:moveTo>
                  <a:lnTo>
                    <a:pt x="208540" y="15780"/>
                  </a:lnTo>
                  <a:lnTo>
                    <a:pt x="219353" y="16592"/>
                  </a:lnTo>
                  <a:lnTo>
                    <a:pt x="219371" y="16362"/>
                  </a:lnTo>
                  <a:lnTo>
                    <a:pt x="208556" y="15556"/>
                  </a:lnTo>
                  <a:close/>
                  <a:moveTo>
                    <a:pt x="219602" y="16378"/>
                  </a:moveTo>
                  <a:lnTo>
                    <a:pt x="219586" y="16610"/>
                  </a:lnTo>
                  <a:lnTo>
                    <a:pt x="230399" y="17414"/>
                  </a:lnTo>
                  <a:lnTo>
                    <a:pt x="230417" y="17182"/>
                  </a:lnTo>
                  <a:lnTo>
                    <a:pt x="219602" y="16378"/>
                  </a:lnTo>
                  <a:close/>
                  <a:moveTo>
                    <a:pt x="230647" y="17197"/>
                  </a:moveTo>
                  <a:lnTo>
                    <a:pt x="230632" y="17430"/>
                  </a:lnTo>
                  <a:lnTo>
                    <a:pt x="241444" y="18234"/>
                  </a:lnTo>
                  <a:lnTo>
                    <a:pt x="241462" y="18011"/>
                  </a:lnTo>
                  <a:lnTo>
                    <a:pt x="230647" y="17197"/>
                  </a:lnTo>
                  <a:close/>
                  <a:moveTo>
                    <a:pt x="241685" y="18027"/>
                  </a:moveTo>
                  <a:lnTo>
                    <a:pt x="241669" y="18252"/>
                  </a:lnTo>
                  <a:lnTo>
                    <a:pt x="252482" y="19064"/>
                  </a:lnTo>
                  <a:lnTo>
                    <a:pt x="252500" y="18831"/>
                  </a:lnTo>
                  <a:lnTo>
                    <a:pt x="241685" y="18027"/>
                  </a:lnTo>
                  <a:close/>
                  <a:moveTo>
                    <a:pt x="252731" y="18849"/>
                  </a:moveTo>
                  <a:lnTo>
                    <a:pt x="252715" y="19080"/>
                  </a:lnTo>
                  <a:lnTo>
                    <a:pt x="263528" y="19884"/>
                  </a:lnTo>
                  <a:lnTo>
                    <a:pt x="263546" y="19653"/>
                  </a:lnTo>
                  <a:lnTo>
                    <a:pt x="252731" y="18849"/>
                  </a:lnTo>
                  <a:close/>
                  <a:moveTo>
                    <a:pt x="263776" y="19669"/>
                  </a:moveTo>
                  <a:lnTo>
                    <a:pt x="263761" y="19902"/>
                  </a:lnTo>
                  <a:lnTo>
                    <a:pt x="273288" y="20615"/>
                  </a:lnTo>
                  <a:lnTo>
                    <a:pt x="273306" y="20382"/>
                  </a:lnTo>
                  <a:lnTo>
                    <a:pt x="263776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2" name="Google Shape;11582;p30"/>
            <p:cNvSpPr/>
            <p:nvPr/>
          </p:nvSpPr>
          <p:spPr>
            <a:xfrm>
              <a:off x="723425" y="1366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26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3" name="Google Shape;11583;p30"/>
            <p:cNvSpPr/>
            <p:nvPr/>
          </p:nvSpPr>
          <p:spPr>
            <a:xfrm>
              <a:off x="999575" y="13871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4" name="Google Shape;11584;p30"/>
            <p:cNvSpPr/>
            <p:nvPr/>
          </p:nvSpPr>
          <p:spPr>
            <a:xfrm>
              <a:off x="1275700" y="14076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2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5" name="Google Shape;11585;p30"/>
            <p:cNvSpPr/>
            <p:nvPr/>
          </p:nvSpPr>
          <p:spPr>
            <a:xfrm>
              <a:off x="1551650" y="14283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6" y="0"/>
                  </a:moveTo>
                  <a:lnTo>
                    <a:pt x="0" y="22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6" name="Google Shape;11586;p30"/>
            <p:cNvSpPr/>
            <p:nvPr/>
          </p:nvSpPr>
          <p:spPr>
            <a:xfrm>
              <a:off x="1827800" y="14488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7" name="Google Shape;11587;p30"/>
            <p:cNvSpPr/>
            <p:nvPr/>
          </p:nvSpPr>
          <p:spPr>
            <a:xfrm>
              <a:off x="2103925" y="1469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8" name="Google Shape;11588;p30"/>
            <p:cNvSpPr/>
            <p:nvPr/>
          </p:nvSpPr>
          <p:spPr>
            <a:xfrm>
              <a:off x="2380075" y="14901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9" name="Google Shape;11589;p30"/>
            <p:cNvSpPr/>
            <p:nvPr/>
          </p:nvSpPr>
          <p:spPr>
            <a:xfrm>
              <a:off x="2656025" y="15106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0" name="Google Shape;11590;p30"/>
            <p:cNvSpPr/>
            <p:nvPr/>
          </p:nvSpPr>
          <p:spPr>
            <a:xfrm>
              <a:off x="2932150" y="15311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1" name="Google Shape;11591;p30"/>
            <p:cNvSpPr/>
            <p:nvPr/>
          </p:nvSpPr>
          <p:spPr>
            <a:xfrm>
              <a:off x="3208300" y="15519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2" name="Google Shape;11592;p30"/>
            <p:cNvSpPr/>
            <p:nvPr/>
          </p:nvSpPr>
          <p:spPr>
            <a:xfrm>
              <a:off x="3484450" y="15724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3" name="Google Shape;11593;p30"/>
            <p:cNvSpPr/>
            <p:nvPr/>
          </p:nvSpPr>
          <p:spPr>
            <a:xfrm>
              <a:off x="3760375" y="15929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4" name="Google Shape;11594;p30"/>
            <p:cNvSpPr/>
            <p:nvPr/>
          </p:nvSpPr>
          <p:spPr>
            <a:xfrm>
              <a:off x="4036525" y="16136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5" name="Google Shape;11595;p30"/>
            <p:cNvSpPr/>
            <p:nvPr/>
          </p:nvSpPr>
          <p:spPr>
            <a:xfrm>
              <a:off x="4312675" y="1634175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6" name="Google Shape;11596;p30"/>
            <p:cNvSpPr/>
            <p:nvPr/>
          </p:nvSpPr>
          <p:spPr>
            <a:xfrm>
              <a:off x="4588600" y="16547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7" name="Google Shape;11597;p30"/>
            <p:cNvSpPr/>
            <p:nvPr/>
          </p:nvSpPr>
          <p:spPr>
            <a:xfrm>
              <a:off x="4864750" y="16754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31" y="242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8" name="Google Shape;11598;p30"/>
            <p:cNvSpPr/>
            <p:nvPr/>
          </p:nvSpPr>
          <p:spPr>
            <a:xfrm>
              <a:off x="5140900" y="16959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9" name="Google Shape;11599;p30"/>
            <p:cNvSpPr/>
            <p:nvPr/>
          </p:nvSpPr>
          <p:spPr>
            <a:xfrm>
              <a:off x="5417025" y="17164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0" name="Google Shape;11600;p30"/>
            <p:cNvSpPr/>
            <p:nvPr/>
          </p:nvSpPr>
          <p:spPr>
            <a:xfrm>
              <a:off x="5692925" y="17372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6" y="1"/>
                  </a:moveTo>
                  <a:lnTo>
                    <a:pt x="0" y="226"/>
                  </a:lnTo>
                  <a:lnTo>
                    <a:pt x="233" y="241"/>
                  </a:lnTo>
                  <a:lnTo>
                    <a:pt x="249" y="1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1" name="Google Shape;11601;p30"/>
            <p:cNvSpPr/>
            <p:nvPr/>
          </p:nvSpPr>
          <p:spPr>
            <a:xfrm>
              <a:off x="5969075" y="1757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2" name="Google Shape;11602;p30"/>
            <p:cNvSpPr/>
            <p:nvPr/>
          </p:nvSpPr>
          <p:spPr>
            <a:xfrm>
              <a:off x="6245200" y="1778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3" name="Google Shape;11603;p30"/>
            <p:cNvSpPr/>
            <p:nvPr/>
          </p:nvSpPr>
          <p:spPr>
            <a:xfrm>
              <a:off x="6521350" y="17990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4" name="Google Shape;11604;p30"/>
            <p:cNvSpPr/>
            <p:nvPr/>
          </p:nvSpPr>
          <p:spPr>
            <a:xfrm>
              <a:off x="6797300" y="1819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5" name="Google Shape;11605;p30"/>
            <p:cNvSpPr/>
            <p:nvPr/>
          </p:nvSpPr>
          <p:spPr>
            <a:xfrm>
              <a:off x="7073425" y="1840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6" name="Google Shape;11606;p30"/>
            <p:cNvSpPr/>
            <p:nvPr/>
          </p:nvSpPr>
          <p:spPr>
            <a:xfrm>
              <a:off x="464700" y="1624875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8" y="1"/>
                  </a:moveTo>
                  <a:lnTo>
                    <a:pt x="0" y="224"/>
                  </a:lnTo>
                  <a:lnTo>
                    <a:pt x="9530" y="938"/>
                  </a:lnTo>
                  <a:lnTo>
                    <a:pt x="9545" y="713"/>
                  </a:lnTo>
                  <a:lnTo>
                    <a:pt x="18" y="1"/>
                  </a:lnTo>
                  <a:close/>
                  <a:moveTo>
                    <a:pt x="9778" y="729"/>
                  </a:moveTo>
                  <a:lnTo>
                    <a:pt x="9760" y="954"/>
                  </a:lnTo>
                  <a:lnTo>
                    <a:pt x="20575" y="1766"/>
                  </a:lnTo>
                  <a:lnTo>
                    <a:pt x="20591" y="1535"/>
                  </a:lnTo>
                  <a:lnTo>
                    <a:pt x="9778" y="729"/>
                  </a:lnTo>
                  <a:close/>
                  <a:moveTo>
                    <a:pt x="20816" y="1551"/>
                  </a:moveTo>
                  <a:lnTo>
                    <a:pt x="20798" y="1784"/>
                  </a:lnTo>
                  <a:lnTo>
                    <a:pt x="31613" y="2588"/>
                  </a:lnTo>
                  <a:lnTo>
                    <a:pt x="31629" y="2355"/>
                  </a:lnTo>
                  <a:lnTo>
                    <a:pt x="20816" y="1551"/>
                  </a:lnTo>
                  <a:close/>
                  <a:moveTo>
                    <a:pt x="31862" y="2371"/>
                  </a:moveTo>
                  <a:lnTo>
                    <a:pt x="31844" y="2604"/>
                  </a:lnTo>
                  <a:lnTo>
                    <a:pt x="42659" y="3408"/>
                  </a:lnTo>
                  <a:lnTo>
                    <a:pt x="42674" y="3185"/>
                  </a:lnTo>
                  <a:lnTo>
                    <a:pt x="31862" y="2371"/>
                  </a:lnTo>
                  <a:close/>
                  <a:moveTo>
                    <a:pt x="42907" y="3201"/>
                  </a:moveTo>
                  <a:lnTo>
                    <a:pt x="42889" y="3426"/>
                  </a:lnTo>
                  <a:lnTo>
                    <a:pt x="53704" y="4230"/>
                  </a:lnTo>
                  <a:lnTo>
                    <a:pt x="53720" y="4005"/>
                  </a:lnTo>
                  <a:lnTo>
                    <a:pt x="42907" y="3201"/>
                  </a:lnTo>
                  <a:close/>
                  <a:moveTo>
                    <a:pt x="53953" y="4023"/>
                  </a:moveTo>
                  <a:lnTo>
                    <a:pt x="53935" y="4254"/>
                  </a:lnTo>
                  <a:lnTo>
                    <a:pt x="64750" y="5058"/>
                  </a:lnTo>
                  <a:lnTo>
                    <a:pt x="64766" y="4827"/>
                  </a:lnTo>
                  <a:lnTo>
                    <a:pt x="53953" y="4023"/>
                  </a:lnTo>
                  <a:close/>
                  <a:moveTo>
                    <a:pt x="64989" y="4843"/>
                  </a:moveTo>
                  <a:lnTo>
                    <a:pt x="64973" y="5076"/>
                  </a:lnTo>
                  <a:lnTo>
                    <a:pt x="75786" y="5880"/>
                  </a:lnTo>
                  <a:lnTo>
                    <a:pt x="75803" y="5647"/>
                  </a:lnTo>
                  <a:lnTo>
                    <a:pt x="64989" y="4843"/>
                  </a:lnTo>
                  <a:close/>
                  <a:moveTo>
                    <a:pt x="76034" y="5673"/>
                  </a:moveTo>
                  <a:lnTo>
                    <a:pt x="76018" y="5896"/>
                  </a:lnTo>
                  <a:lnTo>
                    <a:pt x="86831" y="6700"/>
                  </a:lnTo>
                  <a:lnTo>
                    <a:pt x="86849" y="6477"/>
                  </a:lnTo>
                  <a:lnTo>
                    <a:pt x="76034" y="5673"/>
                  </a:lnTo>
                  <a:close/>
                  <a:moveTo>
                    <a:pt x="87080" y="6493"/>
                  </a:moveTo>
                  <a:lnTo>
                    <a:pt x="87064" y="6726"/>
                  </a:lnTo>
                  <a:lnTo>
                    <a:pt x="97877" y="7530"/>
                  </a:lnTo>
                  <a:lnTo>
                    <a:pt x="97895" y="7297"/>
                  </a:lnTo>
                  <a:lnTo>
                    <a:pt x="87080" y="6493"/>
                  </a:lnTo>
                  <a:close/>
                  <a:moveTo>
                    <a:pt x="98126" y="7315"/>
                  </a:moveTo>
                  <a:lnTo>
                    <a:pt x="98102" y="7546"/>
                  </a:lnTo>
                  <a:lnTo>
                    <a:pt x="108922" y="8352"/>
                  </a:lnTo>
                  <a:lnTo>
                    <a:pt x="108940" y="8119"/>
                  </a:lnTo>
                  <a:lnTo>
                    <a:pt x="98126" y="7315"/>
                  </a:lnTo>
                  <a:close/>
                  <a:moveTo>
                    <a:pt x="109163" y="8143"/>
                  </a:moveTo>
                  <a:lnTo>
                    <a:pt x="109147" y="8368"/>
                  </a:lnTo>
                  <a:lnTo>
                    <a:pt x="119960" y="9172"/>
                  </a:lnTo>
                  <a:lnTo>
                    <a:pt x="119978" y="8949"/>
                  </a:lnTo>
                  <a:lnTo>
                    <a:pt x="109163" y="8143"/>
                  </a:lnTo>
                  <a:close/>
                  <a:moveTo>
                    <a:pt x="120209" y="8965"/>
                  </a:moveTo>
                  <a:lnTo>
                    <a:pt x="120193" y="9188"/>
                  </a:lnTo>
                  <a:lnTo>
                    <a:pt x="131006" y="10002"/>
                  </a:lnTo>
                  <a:lnTo>
                    <a:pt x="131024" y="9769"/>
                  </a:lnTo>
                  <a:lnTo>
                    <a:pt x="120209" y="8965"/>
                  </a:lnTo>
                  <a:close/>
                  <a:moveTo>
                    <a:pt x="131255" y="9785"/>
                  </a:moveTo>
                  <a:lnTo>
                    <a:pt x="131239" y="10017"/>
                  </a:lnTo>
                  <a:lnTo>
                    <a:pt x="142051" y="10821"/>
                  </a:lnTo>
                  <a:lnTo>
                    <a:pt x="142069" y="10591"/>
                  </a:lnTo>
                  <a:lnTo>
                    <a:pt x="131255" y="9785"/>
                  </a:lnTo>
                  <a:close/>
                  <a:moveTo>
                    <a:pt x="142292" y="10607"/>
                  </a:moveTo>
                  <a:lnTo>
                    <a:pt x="142276" y="10839"/>
                  </a:lnTo>
                  <a:lnTo>
                    <a:pt x="153089" y="11643"/>
                  </a:lnTo>
                  <a:lnTo>
                    <a:pt x="153115" y="11419"/>
                  </a:lnTo>
                  <a:lnTo>
                    <a:pt x="142292" y="10607"/>
                  </a:lnTo>
                  <a:close/>
                  <a:moveTo>
                    <a:pt x="153338" y="11436"/>
                  </a:moveTo>
                  <a:lnTo>
                    <a:pt x="153322" y="11659"/>
                  </a:lnTo>
                  <a:lnTo>
                    <a:pt x="164135" y="12471"/>
                  </a:lnTo>
                  <a:lnTo>
                    <a:pt x="164151" y="12241"/>
                  </a:lnTo>
                  <a:lnTo>
                    <a:pt x="153338" y="11436"/>
                  </a:lnTo>
                  <a:close/>
                  <a:moveTo>
                    <a:pt x="164384" y="12256"/>
                  </a:moveTo>
                  <a:lnTo>
                    <a:pt x="164368" y="12489"/>
                  </a:lnTo>
                  <a:lnTo>
                    <a:pt x="175180" y="13293"/>
                  </a:lnTo>
                  <a:lnTo>
                    <a:pt x="175196" y="13060"/>
                  </a:lnTo>
                  <a:lnTo>
                    <a:pt x="164384" y="12256"/>
                  </a:lnTo>
                  <a:close/>
                  <a:moveTo>
                    <a:pt x="175429" y="13078"/>
                  </a:moveTo>
                  <a:lnTo>
                    <a:pt x="175413" y="13309"/>
                  </a:lnTo>
                  <a:lnTo>
                    <a:pt x="186226" y="14113"/>
                  </a:lnTo>
                  <a:lnTo>
                    <a:pt x="186242" y="13890"/>
                  </a:lnTo>
                  <a:lnTo>
                    <a:pt x="175429" y="13078"/>
                  </a:lnTo>
                  <a:close/>
                  <a:moveTo>
                    <a:pt x="186467" y="13906"/>
                  </a:moveTo>
                  <a:lnTo>
                    <a:pt x="186451" y="14131"/>
                  </a:lnTo>
                  <a:lnTo>
                    <a:pt x="197264" y="14943"/>
                  </a:lnTo>
                  <a:lnTo>
                    <a:pt x="197280" y="14710"/>
                  </a:lnTo>
                  <a:lnTo>
                    <a:pt x="186467" y="13906"/>
                  </a:lnTo>
                  <a:close/>
                  <a:moveTo>
                    <a:pt x="197513" y="14728"/>
                  </a:moveTo>
                  <a:lnTo>
                    <a:pt x="197497" y="14959"/>
                  </a:lnTo>
                  <a:lnTo>
                    <a:pt x="208309" y="15765"/>
                  </a:lnTo>
                  <a:lnTo>
                    <a:pt x="208325" y="15532"/>
                  </a:lnTo>
                  <a:lnTo>
                    <a:pt x="197513" y="14728"/>
                  </a:lnTo>
                  <a:close/>
                  <a:moveTo>
                    <a:pt x="208558" y="15548"/>
                  </a:moveTo>
                  <a:lnTo>
                    <a:pt x="208542" y="15781"/>
                  </a:lnTo>
                  <a:lnTo>
                    <a:pt x="219355" y="16585"/>
                  </a:lnTo>
                  <a:lnTo>
                    <a:pt x="219371" y="16362"/>
                  </a:lnTo>
                  <a:lnTo>
                    <a:pt x="208558" y="15548"/>
                  </a:lnTo>
                  <a:close/>
                  <a:moveTo>
                    <a:pt x="219604" y="16378"/>
                  </a:moveTo>
                  <a:lnTo>
                    <a:pt x="219578" y="16601"/>
                  </a:lnTo>
                  <a:lnTo>
                    <a:pt x="230401" y="17415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42" y="17198"/>
                  </a:moveTo>
                  <a:lnTo>
                    <a:pt x="230624" y="17431"/>
                  </a:lnTo>
                  <a:lnTo>
                    <a:pt x="241438" y="18235"/>
                  </a:lnTo>
                  <a:lnTo>
                    <a:pt x="241454" y="18004"/>
                  </a:lnTo>
                  <a:lnTo>
                    <a:pt x="230642" y="17198"/>
                  </a:lnTo>
                  <a:close/>
                  <a:moveTo>
                    <a:pt x="241687" y="18020"/>
                  </a:moveTo>
                  <a:lnTo>
                    <a:pt x="241669" y="18253"/>
                  </a:lnTo>
                  <a:lnTo>
                    <a:pt x="252484" y="19057"/>
                  </a:lnTo>
                  <a:lnTo>
                    <a:pt x="252500" y="18832"/>
                  </a:lnTo>
                  <a:lnTo>
                    <a:pt x="241687" y="18020"/>
                  </a:lnTo>
                  <a:close/>
                  <a:moveTo>
                    <a:pt x="252733" y="18850"/>
                  </a:moveTo>
                  <a:lnTo>
                    <a:pt x="252715" y="19073"/>
                  </a:lnTo>
                  <a:lnTo>
                    <a:pt x="263530" y="19885"/>
                  </a:lnTo>
                  <a:lnTo>
                    <a:pt x="263546" y="19654"/>
                  </a:lnTo>
                  <a:lnTo>
                    <a:pt x="252733" y="18850"/>
                  </a:lnTo>
                  <a:close/>
                  <a:moveTo>
                    <a:pt x="263771" y="19670"/>
                  </a:moveTo>
                  <a:lnTo>
                    <a:pt x="263753" y="19903"/>
                  </a:lnTo>
                  <a:lnTo>
                    <a:pt x="273290" y="20607"/>
                  </a:lnTo>
                  <a:lnTo>
                    <a:pt x="273306" y="20382"/>
                  </a:lnTo>
                  <a:lnTo>
                    <a:pt x="263771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7" name="Google Shape;11607;p30"/>
            <p:cNvSpPr/>
            <p:nvPr/>
          </p:nvSpPr>
          <p:spPr>
            <a:xfrm>
              <a:off x="702925" y="16427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1" y="225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8" name="Google Shape;11608;p30"/>
            <p:cNvSpPr/>
            <p:nvPr/>
          </p:nvSpPr>
          <p:spPr>
            <a:xfrm>
              <a:off x="979075" y="16632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9" name="Google Shape;11609;p30"/>
            <p:cNvSpPr/>
            <p:nvPr/>
          </p:nvSpPr>
          <p:spPr>
            <a:xfrm>
              <a:off x="1255000" y="16837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0" name="Google Shape;11610;p30"/>
            <p:cNvSpPr/>
            <p:nvPr/>
          </p:nvSpPr>
          <p:spPr>
            <a:xfrm>
              <a:off x="1531150" y="17045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1" y="223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1" name="Google Shape;11611;p30"/>
            <p:cNvSpPr/>
            <p:nvPr/>
          </p:nvSpPr>
          <p:spPr>
            <a:xfrm>
              <a:off x="1807300" y="172500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5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2" name="Google Shape;11612;p30"/>
            <p:cNvSpPr/>
            <p:nvPr/>
          </p:nvSpPr>
          <p:spPr>
            <a:xfrm>
              <a:off x="2083425" y="17455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3" name="Google Shape;11613;p30"/>
            <p:cNvSpPr/>
            <p:nvPr/>
          </p:nvSpPr>
          <p:spPr>
            <a:xfrm>
              <a:off x="2359325" y="1766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2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4" name="Google Shape;11614;p30"/>
            <p:cNvSpPr/>
            <p:nvPr/>
          </p:nvSpPr>
          <p:spPr>
            <a:xfrm>
              <a:off x="2635475" y="1786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5" name="Google Shape;11615;p30"/>
            <p:cNvSpPr/>
            <p:nvPr/>
          </p:nvSpPr>
          <p:spPr>
            <a:xfrm>
              <a:off x="2911600" y="1807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26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6" name="Google Shape;11616;p30"/>
            <p:cNvSpPr/>
            <p:nvPr/>
          </p:nvSpPr>
          <p:spPr>
            <a:xfrm>
              <a:off x="3187750" y="18278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25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7" name="Google Shape;11617;p30"/>
            <p:cNvSpPr/>
            <p:nvPr/>
          </p:nvSpPr>
          <p:spPr>
            <a:xfrm>
              <a:off x="3463700" y="184857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8" name="Google Shape;11618;p30"/>
            <p:cNvSpPr/>
            <p:nvPr/>
          </p:nvSpPr>
          <p:spPr>
            <a:xfrm>
              <a:off x="3739825" y="1869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9" name="Google Shape;11619;p30"/>
            <p:cNvSpPr/>
            <p:nvPr/>
          </p:nvSpPr>
          <p:spPr>
            <a:xfrm>
              <a:off x="4015975" y="1889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0" name="Google Shape;11620;p30"/>
            <p:cNvSpPr/>
            <p:nvPr/>
          </p:nvSpPr>
          <p:spPr>
            <a:xfrm>
              <a:off x="4291925" y="19103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6" y="1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1" name="Google Shape;11621;p30"/>
            <p:cNvSpPr/>
            <p:nvPr/>
          </p:nvSpPr>
          <p:spPr>
            <a:xfrm>
              <a:off x="4568050" y="1930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2" name="Google Shape;11622;p30"/>
            <p:cNvSpPr/>
            <p:nvPr/>
          </p:nvSpPr>
          <p:spPr>
            <a:xfrm>
              <a:off x="4844200" y="19513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3" name="Google Shape;11623;p30"/>
            <p:cNvSpPr/>
            <p:nvPr/>
          </p:nvSpPr>
          <p:spPr>
            <a:xfrm>
              <a:off x="5120350" y="19721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4" name="Google Shape;11624;p30"/>
            <p:cNvSpPr/>
            <p:nvPr/>
          </p:nvSpPr>
          <p:spPr>
            <a:xfrm>
              <a:off x="5396275" y="1992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5" name="Google Shape;11625;p30"/>
            <p:cNvSpPr/>
            <p:nvPr/>
          </p:nvSpPr>
          <p:spPr>
            <a:xfrm>
              <a:off x="5672425" y="2013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6" name="Google Shape;11626;p30"/>
            <p:cNvSpPr/>
            <p:nvPr/>
          </p:nvSpPr>
          <p:spPr>
            <a:xfrm>
              <a:off x="5948575" y="203392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7" name="Google Shape;11627;p30"/>
            <p:cNvSpPr/>
            <p:nvPr/>
          </p:nvSpPr>
          <p:spPr>
            <a:xfrm>
              <a:off x="6224700" y="2054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8" name="Google Shape;11628;p30"/>
            <p:cNvSpPr/>
            <p:nvPr/>
          </p:nvSpPr>
          <p:spPr>
            <a:xfrm>
              <a:off x="6500650" y="20749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9" name="Google Shape;11629;p30"/>
            <p:cNvSpPr/>
            <p:nvPr/>
          </p:nvSpPr>
          <p:spPr>
            <a:xfrm>
              <a:off x="6776800" y="20956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1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0" name="Google Shape;11630;p30"/>
            <p:cNvSpPr/>
            <p:nvPr/>
          </p:nvSpPr>
          <p:spPr>
            <a:xfrm>
              <a:off x="7052925" y="21162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1" name="Google Shape;11631;p30"/>
            <p:cNvSpPr/>
            <p:nvPr/>
          </p:nvSpPr>
          <p:spPr>
            <a:xfrm>
              <a:off x="444000" y="1901025"/>
              <a:ext cx="6832850" cy="515175"/>
            </a:xfrm>
            <a:custGeom>
              <a:avLst/>
              <a:gdLst/>
              <a:ahLst/>
              <a:cxnLst/>
              <a:rect l="l" t="t" r="r" b="b"/>
              <a:pathLst>
                <a:path w="273314" h="20607" extrusionOk="0">
                  <a:moveTo>
                    <a:pt x="16" y="0"/>
                  </a:moveTo>
                  <a:lnTo>
                    <a:pt x="0" y="223"/>
                  </a:lnTo>
                  <a:lnTo>
                    <a:pt x="9536" y="938"/>
                  </a:lnTo>
                  <a:lnTo>
                    <a:pt x="9553" y="705"/>
                  </a:lnTo>
                  <a:lnTo>
                    <a:pt x="16" y="0"/>
                  </a:lnTo>
                  <a:close/>
                  <a:moveTo>
                    <a:pt x="9776" y="721"/>
                  </a:moveTo>
                  <a:lnTo>
                    <a:pt x="9760" y="954"/>
                  </a:lnTo>
                  <a:lnTo>
                    <a:pt x="20573" y="1758"/>
                  </a:lnTo>
                  <a:lnTo>
                    <a:pt x="20589" y="1535"/>
                  </a:lnTo>
                  <a:lnTo>
                    <a:pt x="9776" y="721"/>
                  </a:lnTo>
                  <a:close/>
                  <a:moveTo>
                    <a:pt x="20822" y="1551"/>
                  </a:moveTo>
                  <a:lnTo>
                    <a:pt x="20806" y="1774"/>
                  </a:lnTo>
                  <a:lnTo>
                    <a:pt x="31619" y="2588"/>
                  </a:lnTo>
                  <a:lnTo>
                    <a:pt x="31635" y="2355"/>
                  </a:lnTo>
                  <a:lnTo>
                    <a:pt x="20822" y="1551"/>
                  </a:lnTo>
                  <a:close/>
                  <a:moveTo>
                    <a:pt x="31868" y="2371"/>
                  </a:moveTo>
                  <a:lnTo>
                    <a:pt x="31852" y="2604"/>
                  </a:lnTo>
                  <a:lnTo>
                    <a:pt x="42665" y="3408"/>
                  </a:lnTo>
                  <a:lnTo>
                    <a:pt x="42680" y="3177"/>
                  </a:lnTo>
                  <a:lnTo>
                    <a:pt x="31868" y="2371"/>
                  </a:lnTo>
                  <a:close/>
                  <a:moveTo>
                    <a:pt x="42913" y="3193"/>
                  </a:moveTo>
                  <a:lnTo>
                    <a:pt x="42889" y="3426"/>
                  </a:lnTo>
                  <a:lnTo>
                    <a:pt x="53710" y="4230"/>
                  </a:lnTo>
                  <a:lnTo>
                    <a:pt x="53726" y="4005"/>
                  </a:lnTo>
                  <a:lnTo>
                    <a:pt x="42913" y="3193"/>
                  </a:lnTo>
                  <a:close/>
                  <a:moveTo>
                    <a:pt x="53951" y="4023"/>
                  </a:moveTo>
                  <a:lnTo>
                    <a:pt x="53935" y="4245"/>
                  </a:lnTo>
                  <a:lnTo>
                    <a:pt x="64748" y="5057"/>
                  </a:lnTo>
                  <a:lnTo>
                    <a:pt x="64764" y="4827"/>
                  </a:lnTo>
                  <a:lnTo>
                    <a:pt x="53951" y="4023"/>
                  </a:lnTo>
                  <a:close/>
                  <a:moveTo>
                    <a:pt x="64997" y="4843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09" y="5647"/>
                  </a:lnTo>
                  <a:lnTo>
                    <a:pt x="64997" y="4843"/>
                  </a:lnTo>
                  <a:close/>
                  <a:moveTo>
                    <a:pt x="76042" y="5664"/>
                  </a:moveTo>
                  <a:lnTo>
                    <a:pt x="76026" y="5895"/>
                  </a:lnTo>
                  <a:lnTo>
                    <a:pt x="86839" y="6699"/>
                  </a:lnTo>
                  <a:lnTo>
                    <a:pt x="86855" y="6477"/>
                  </a:lnTo>
                  <a:lnTo>
                    <a:pt x="76042" y="5664"/>
                  </a:lnTo>
                  <a:close/>
                  <a:moveTo>
                    <a:pt x="87080" y="6492"/>
                  </a:moveTo>
                  <a:lnTo>
                    <a:pt x="87062" y="6717"/>
                  </a:lnTo>
                  <a:lnTo>
                    <a:pt x="97877" y="7529"/>
                  </a:lnTo>
                  <a:lnTo>
                    <a:pt x="97901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08" y="7545"/>
                  </a:lnTo>
                  <a:lnTo>
                    <a:pt x="108923" y="8351"/>
                  </a:lnTo>
                  <a:lnTo>
                    <a:pt x="108938" y="8118"/>
                  </a:lnTo>
                  <a:lnTo>
                    <a:pt x="98126" y="7314"/>
                  </a:lnTo>
                  <a:close/>
                  <a:moveTo>
                    <a:pt x="109171" y="8134"/>
                  </a:moveTo>
                  <a:lnTo>
                    <a:pt x="109153" y="8367"/>
                  </a:lnTo>
                  <a:lnTo>
                    <a:pt x="119968" y="9171"/>
                  </a:lnTo>
                  <a:lnTo>
                    <a:pt x="119984" y="8948"/>
                  </a:lnTo>
                  <a:lnTo>
                    <a:pt x="109171" y="8134"/>
                  </a:lnTo>
                  <a:close/>
                  <a:moveTo>
                    <a:pt x="120217" y="8964"/>
                  </a:moveTo>
                  <a:lnTo>
                    <a:pt x="120199" y="9187"/>
                  </a:lnTo>
                  <a:lnTo>
                    <a:pt x="131014" y="9993"/>
                  </a:lnTo>
                  <a:lnTo>
                    <a:pt x="131030" y="9768"/>
                  </a:lnTo>
                  <a:lnTo>
                    <a:pt x="120217" y="8964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2" y="10821"/>
                  </a:lnTo>
                  <a:lnTo>
                    <a:pt x="142067" y="10590"/>
                  </a:lnTo>
                  <a:lnTo>
                    <a:pt x="131255" y="9784"/>
                  </a:lnTo>
                  <a:close/>
                  <a:moveTo>
                    <a:pt x="142300" y="10606"/>
                  </a:moveTo>
                  <a:lnTo>
                    <a:pt x="142282" y="10839"/>
                  </a:lnTo>
                  <a:lnTo>
                    <a:pt x="153097" y="11643"/>
                  </a:lnTo>
                  <a:lnTo>
                    <a:pt x="153113" y="11410"/>
                  </a:lnTo>
                  <a:lnTo>
                    <a:pt x="142300" y="10606"/>
                  </a:lnTo>
                  <a:close/>
                  <a:moveTo>
                    <a:pt x="153346" y="11436"/>
                  </a:moveTo>
                  <a:lnTo>
                    <a:pt x="153328" y="11659"/>
                  </a:lnTo>
                  <a:lnTo>
                    <a:pt x="164143" y="1246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92" y="12256"/>
                  </a:moveTo>
                  <a:lnTo>
                    <a:pt x="164366" y="12489"/>
                  </a:lnTo>
                  <a:lnTo>
                    <a:pt x="175188" y="13293"/>
                  </a:lnTo>
                  <a:lnTo>
                    <a:pt x="175204" y="13060"/>
                  </a:lnTo>
                  <a:lnTo>
                    <a:pt x="164392" y="12256"/>
                  </a:lnTo>
                  <a:close/>
                  <a:moveTo>
                    <a:pt x="175427" y="13078"/>
                  </a:moveTo>
                  <a:lnTo>
                    <a:pt x="175411" y="13309"/>
                  </a:lnTo>
                  <a:lnTo>
                    <a:pt x="186224" y="14113"/>
                  </a:lnTo>
                  <a:lnTo>
                    <a:pt x="186242" y="13882"/>
                  </a:lnTo>
                  <a:lnTo>
                    <a:pt x="175427" y="13078"/>
                  </a:lnTo>
                  <a:close/>
                  <a:moveTo>
                    <a:pt x="186473" y="13906"/>
                  </a:moveTo>
                  <a:lnTo>
                    <a:pt x="186457" y="14131"/>
                  </a:lnTo>
                  <a:lnTo>
                    <a:pt x="197270" y="14935"/>
                  </a:lnTo>
                  <a:lnTo>
                    <a:pt x="197288" y="14710"/>
                  </a:lnTo>
                  <a:lnTo>
                    <a:pt x="186473" y="13906"/>
                  </a:lnTo>
                  <a:close/>
                  <a:moveTo>
                    <a:pt x="197519" y="14728"/>
                  </a:moveTo>
                  <a:lnTo>
                    <a:pt x="197503" y="14951"/>
                  </a:lnTo>
                  <a:lnTo>
                    <a:pt x="208315" y="15765"/>
                  </a:lnTo>
                  <a:lnTo>
                    <a:pt x="208333" y="15532"/>
                  </a:lnTo>
                  <a:lnTo>
                    <a:pt x="197519" y="14728"/>
                  </a:lnTo>
                  <a:close/>
                  <a:moveTo>
                    <a:pt x="208564" y="15548"/>
                  </a:moveTo>
                  <a:lnTo>
                    <a:pt x="208540" y="15781"/>
                  </a:lnTo>
                  <a:lnTo>
                    <a:pt x="219361" y="16585"/>
                  </a:lnTo>
                  <a:lnTo>
                    <a:pt x="219379" y="16352"/>
                  </a:lnTo>
                  <a:lnTo>
                    <a:pt x="208564" y="15548"/>
                  </a:lnTo>
                  <a:close/>
                  <a:moveTo>
                    <a:pt x="219602" y="16370"/>
                  </a:moveTo>
                  <a:lnTo>
                    <a:pt x="219586" y="16601"/>
                  </a:lnTo>
                  <a:lnTo>
                    <a:pt x="230399" y="17407"/>
                  </a:lnTo>
                  <a:lnTo>
                    <a:pt x="230417" y="17182"/>
                  </a:lnTo>
                  <a:lnTo>
                    <a:pt x="219602" y="16370"/>
                  </a:lnTo>
                  <a:close/>
                  <a:moveTo>
                    <a:pt x="230648" y="17198"/>
                  </a:moveTo>
                  <a:lnTo>
                    <a:pt x="230632" y="17423"/>
                  </a:lnTo>
                  <a:lnTo>
                    <a:pt x="241444" y="18235"/>
                  </a:lnTo>
                  <a:lnTo>
                    <a:pt x="241462" y="18004"/>
                  </a:lnTo>
                  <a:lnTo>
                    <a:pt x="230648" y="17198"/>
                  </a:lnTo>
                  <a:close/>
                  <a:moveTo>
                    <a:pt x="241693" y="18020"/>
                  </a:moveTo>
                  <a:lnTo>
                    <a:pt x="241677" y="18253"/>
                  </a:lnTo>
                  <a:lnTo>
                    <a:pt x="252490" y="19057"/>
                  </a:lnTo>
                  <a:lnTo>
                    <a:pt x="252508" y="18824"/>
                  </a:lnTo>
                  <a:lnTo>
                    <a:pt x="241693" y="18020"/>
                  </a:lnTo>
                  <a:close/>
                  <a:moveTo>
                    <a:pt x="252731" y="18840"/>
                  </a:moveTo>
                  <a:lnTo>
                    <a:pt x="252715" y="19072"/>
                  </a:lnTo>
                  <a:lnTo>
                    <a:pt x="263528" y="19877"/>
                  </a:lnTo>
                  <a:lnTo>
                    <a:pt x="263544" y="19654"/>
                  </a:lnTo>
                  <a:lnTo>
                    <a:pt x="252731" y="18840"/>
                  </a:lnTo>
                  <a:close/>
                  <a:moveTo>
                    <a:pt x="263777" y="19670"/>
                  </a:moveTo>
                  <a:lnTo>
                    <a:pt x="263761" y="19894"/>
                  </a:lnTo>
                  <a:lnTo>
                    <a:pt x="273288" y="20607"/>
                  </a:lnTo>
                  <a:lnTo>
                    <a:pt x="273314" y="20382"/>
                  </a:lnTo>
                  <a:lnTo>
                    <a:pt x="263777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2" name="Google Shape;11632;p30"/>
            <p:cNvSpPr/>
            <p:nvPr/>
          </p:nvSpPr>
          <p:spPr>
            <a:xfrm>
              <a:off x="682375" y="1918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25" y="25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3" name="Google Shape;11633;p30"/>
            <p:cNvSpPr/>
            <p:nvPr/>
          </p:nvSpPr>
          <p:spPr>
            <a:xfrm>
              <a:off x="958325" y="19393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6" y="1"/>
                  </a:moveTo>
                  <a:lnTo>
                    <a:pt x="0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4" name="Google Shape;11634;p30"/>
            <p:cNvSpPr/>
            <p:nvPr/>
          </p:nvSpPr>
          <p:spPr>
            <a:xfrm>
              <a:off x="1234450" y="1959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5" name="Google Shape;11635;p30"/>
            <p:cNvSpPr/>
            <p:nvPr/>
          </p:nvSpPr>
          <p:spPr>
            <a:xfrm>
              <a:off x="1510600" y="1980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2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6" name="Google Shape;11636;p30"/>
            <p:cNvSpPr/>
            <p:nvPr/>
          </p:nvSpPr>
          <p:spPr>
            <a:xfrm>
              <a:off x="1786750" y="20011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5" y="241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7" name="Google Shape;11637;p30"/>
            <p:cNvSpPr/>
            <p:nvPr/>
          </p:nvSpPr>
          <p:spPr>
            <a:xfrm>
              <a:off x="2062675" y="2021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8" name="Google Shape;11638;p30"/>
            <p:cNvSpPr/>
            <p:nvPr/>
          </p:nvSpPr>
          <p:spPr>
            <a:xfrm>
              <a:off x="2338825" y="2042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9" name="Google Shape;11639;p30"/>
            <p:cNvSpPr/>
            <p:nvPr/>
          </p:nvSpPr>
          <p:spPr>
            <a:xfrm>
              <a:off x="2614975" y="20629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3"/>
                  </a:lnTo>
                  <a:lnTo>
                    <a:pt x="223" y="241"/>
                  </a:lnTo>
                  <a:lnTo>
                    <a:pt x="241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0" name="Google Shape;11640;p30"/>
            <p:cNvSpPr/>
            <p:nvPr/>
          </p:nvSpPr>
          <p:spPr>
            <a:xfrm>
              <a:off x="2890900" y="2083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1" name="Google Shape;11641;p30"/>
            <p:cNvSpPr/>
            <p:nvPr/>
          </p:nvSpPr>
          <p:spPr>
            <a:xfrm>
              <a:off x="3167050" y="2103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2" name="Google Shape;11642;p30"/>
            <p:cNvSpPr/>
            <p:nvPr/>
          </p:nvSpPr>
          <p:spPr>
            <a:xfrm>
              <a:off x="3443200" y="212472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3" name="Google Shape;11643;p30"/>
            <p:cNvSpPr/>
            <p:nvPr/>
          </p:nvSpPr>
          <p:spPr>
            <a:xfrm>
              <a:off x="3719325" y="21452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4" name="Google Shape;11644;p30"/>
            <p:cNvSpPr/>
            <p:nvPr/>
          </p:nvSpPr>
          <p:spPr>
            <a:xfrm>
              <a:off x="3995275" y="2165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5" name="Google Shape;11645;p30"/>
            <p:cNvSpPr/>
            <p:nvPr/>
          </p:nvSpPr>
          <p:spPr>
            <a:xfrm>
              <a:off x="4271425" y="21862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6" name="Google Shape;11646;p30"/>
            <p:cNvSpPr/>
            <p:nvPr/>
          </p:nvSpPr>
          <p:spPr>
            <a:xfrm>
              <a:off x="4547550" y="22070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23"/>
                  </a:lnTo>
                  <a:lnTo>
                    <a:pt x="22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7" name="Google Shape;11647;p30"/>
            <p:cNvSpPr/>
            <p:nvPr/>
          </p:nvSpPr>
          <p:spPr>
            <a:xfrm>
              <a:off x="4823700" y="2227525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3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8" name="Google Shape;11648;p30"/>
            <p:cNvSpPr/>
            <p:nvPr/>
          </p:nvSpPr>
          <p:spPr>
            <a:xfrm>
              <a:off x="5099600" y="22480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9" name="Google Shape;11649;p30"/>
            <p:cNvSpPr/>
            <p:nvPr/>
          </p:nvSpPr>
          <p:spPr>
            <a:xfrm>
              <a:off x="5375725" y="22687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0" name="Google Shape;11650;p30"/>
            <p:cNvSpPr/>
            <p:nvPr/>
          </p:nvSpPr>
          <p:spPr>
            <a:xfrm>
              <a:off x="5651875" y="2289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1" name="Google Shape;11651;p30"/>
            <p:cNvSpPr/>
            <p:nvPr/>
          </p:nvSpPr>
          <p:spPr>
            <a:xfrm>
              <a:off x="5928025" y="23098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2" name="Google Shape;11652;p30"/>
            <p:cNvSpPr/>
            <p:nvPr/>
          </p:nvSpPr>
          <p:spPr>
            <a:xfrm>
              <a:off x="6203950" y="2330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3" name="Google Shape;11653;p30"/>
            <p:cNvSpPr/>
            <p:nvPr/>
          </p:nvSpPr>
          <p:spPr>
            <a:xfrm>
              <a:off x="6480100" y="2351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4" name="Google Shape;11654;p30"/>
            <p:cNvSpPr/>
            <p:nvPr/>
          </p:nvSpPr>
          <p:spPr>
            <a:xfrm>
              <a:off x="6756250" y="23716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4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5" name="Google Shape;11655;p30"/>
            <p:cNvSpPr/>
            <p:nvPr/>
          </p:nvSpPr>
          <p:spPr>
            <a:xfrm>
              <a:off x="7032175" y="2392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1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6" name="Google Shape;11656;p30"/>
            <p:cNvSpPr/>
            <p:nvPr/>
          </p:nvSpPr>
          <p:spPr>
            <a:xfrm>
              <a:off x="423450" y="2176975"/>
              <a:ext cx="6832650" cy="515375"/>
            </a:xfrm>
            <a:custGeom>
              <a:avLst/>
              <a:gdLst/>
              <a:ahLst/>
              <a:cxnLst/>
              <a:rect l="l" t="t" r="r" b="b"/>
              <a:pathLst>
                <a:path w="273306" h="20615" extrusionOk="0">
                  <a:moveTo>
                    <a:pt x="16" y="0"/>
                  </a:moveTo>
                  <a:lnTo>
                    <a:pt x="1" y="231"/>
                  </a:lnTo>
                  <a:lnTo>
                    <a:pt x="9530" y="945"/>
                  </a:lnTo>
                  <a:lnTo>
                    <a:pt x="9546" y="713"/>
                  </a:lnTo>
                  <a:lnTo>
                    <a:pt x="16" y="0"/>
                  </a:lnTo>
                  <a:close/>
                  <a:moveTo>
                    <a:pt x="9778" y="728"/>
                  </a:moveTo>
                  <a:lnTo>
                    <a:pt x="9761" y="961"/>
                  </a:lnTo>
                  <a:lnTo>
                    <a:pt x="20575" y="1765"/>
                  </a:lnTo>
                  <a:lnTo>
                    <a:pt x="20591" y="1532"/>
                  </a:lnTo>
                  <a:lnTo>
                    <a:pt x="9778" y="728"/>
                  </a:lnTo>
                  <a:close/>
                  <a:moveTo>
                    <a:pt x="20824" y="1550"/>
                  </a:moveTo>
                  <a:lnTo>
                    <a:pt x="20806" y="1781"/>
                  </a:lnTo>
                  <a:lnTo>
                    <a:pt x="31621" y="2587"/>
                  </a:lnTo>
                  <a:lnTo>
                    <a:pt x="31637" y="2362"/>
                  </a:lnTo>
                  <a:lnTo>
                    <a:pt x="20824" y="1550"/>
                  </a:lnTo>
                  <a:close/>
                  <a:moveTo>
                    <a:pt x="31860" y="2378"/>
                  </a:moveTo>
                  <a:lnTo>
                    <a:pt x="31844" y="2603"/>
                  </a:lnTo>
                  <a:lnTo>
                    <a:pt x="42657" y="3415"/>
                  </a:lnTo>
                  <a:lnTo>
                    <a:pt x="42683" y="3184"/>
                  </a:lnTo>
                  <a:lnTo>
                    <a:pt x="31860" y="2378"/>
                  </a:lnTo>
                  <a:close/>
                  <a:moveTo>
                    <a:pt x="42905" y="3200"/>
                  </a:moveTo>
                  <a:lnTo>
                    <a:pt x="42889" y="3433"/>
                  </a:lnTo>
                  <a:lnTo>
                    <a:pt x="53702" y="4237"/>
                  </a:lnTo>
                  <a:lnTo>
                    <a:pt x="53720" y="4004"/>
                  </a:lnTo>
                  <a:lnTo>
                    <a:pt x="42905" y="3200"/>
                  </a:lnTo>
                  <a:close/>
                  <a:moveTo>
                    <a:pt x="53951" y="4020"/>
                  </a:moveTo>
                  <a:lnTo>
                    <a:pt x="53935" y="4253"/>
                  </a:lnTo>
                  <a:lnTo>
                    <a:pt x="64748" y="5057"/>
                  </a:lnTo>
                  <a:lnTo>
                    <a:pt x="64766" y="4834"/>
                  </a:lnTo>
                  <a:lnTo>
                    <a:pt x="53951" y="4020"/>
                  </a:lnTo>
                  <a:close/>
                  <a:moveTo>
                    <a:pt x="64997" y="4850"/>
                  </a:moveTo>
                  <a:lnTo>
                    <a:pt x="64981" y="5075"/>
                  </a:lnTo>
                  <a:lnTo>
                    <a:pt x="75794" y="5887"/>
                  </a:lnTo>
                  <a:lnTo>
                    <a:pt x="75812" y="5654"/>
                  </a:lnTo>
                  <a:lnTo>
                    <a:pt x="64997" y="4850"/>
                  </a:lnTo>
                  <a:close/>
                  <a:moveTo>
                    <a:pt x="76034" y="5672"/>
                  </a:moveTo>
                  <a:lnTo>
                    <a:pt x="76018" y="5903"/>
                  </a:lnTo>
                  <a:lnTo>
                    <a:pt x="86831" y="6707"/>
                  </a:lnTo>
                  <a:lnTo>
                    <a:pt x="86849" y="6476"/>
                  </a:lnTo>
                  <a:lnTo>
                    <a:pt x="76034" y="5672"/>
                  </a:lnTo>
                  <a:close/>
                  <a:moveTo>
                    <a:pt x="87080" y="6492"/>
                  </a:moveTo>
                  <a:lnTo>
                    <a:pt x="87064" y="6725"/>
                  </a:lnTo>
                  <a:lnTo>
                    <a:pt x="97877" y="7529"/>
                  </a:lnTo>
                  <a:lnTo>
                    <a:pt x="97895" y="7304"/>
                  </a:lnTo>
                  <a:lnTo>
                    <a:pt x="87080" y="6492"/>
                  </a:lnTo>
                  <a:close/>
                  <a:moveTo>
                    <a:pt x="98126" y="7322"/>
                  </a:moveTo>
                  <a:lnTo>
                    <a:pt x="98110" y="7545"/>
                  </a:lnTo>
                  <a:lnTo>
                    <a:pt x="108923" y="8359"/>
                  </a:lnTo>
                  <a:lnTo>
                    <a:pt x="108940" y="8126"/>
                  </a:lnTo>
                  <a:lnTo>
                    <a:pt x="98126" y="7322"/>
                  </a:lnTo>
                  <a:close/>
                  <a:moveTo>
                    <a:pt x="109171" y="8142"/>
                  </a:moveTo>
                  <a:lnTo>
                    <a:pt x="109155" y="8375"/>
                  </a:lnTo>
                  <a:lnTo>
                    <a:pt x="119968" y="9179"/>
                  </a:lnTo>
                  <a:lnTo>
                    <a:pt x="119986" y="8946"/>
                  </a:lnTo>
                  <a:lnTo>
                    <a:pt x="109171" y="8142"/>
                  </a:lnTo>
                  <a:close/>
                  <a:moveTo>
                    <a:pt x="120209" y="8964"/>
                  </a:moveTo>
                  <a:lnTo>
                    <a:pt x="120193" y="9195"/>
                  </a:lnTo>
                  <a:lnTo>
                    <a:pt x="131006" y="10001"/>
                  </a:lnTo>
                  <a:lnTo>
                    <a:pt x="131022" y="9776"/>
                  </a:lnTo>
                  <a:lnTo>
                    <a:pt x="120209" y="8964"/>
                  </a:lnTo>
                  <a:close/>
                  <a:moveTo>
                    <a:pt x="131255" y="9792"/>
                  </a:moveTo>
                  <a:lnTo>
                    <a:pt x="131239" y="10017"/>
                  </a:lnTo>
                  <a:lnTo>
                    <a:pt x="142052" y="10829"/>
                  </a:lnTo>
                  <a:lnTo>
                    <a:pt x="142068" y="10598"/>
                  </a:lnTo>
                  <a:lnTo>
                    <a:pt x="131255" y="9792"/>
                  </a:lnTo>
                  <a:close/>
                  <a:moveTo>
                    <a:pt x="142300" y="10614"/>
                  </a:moveTo>
                  <a:lnTo>
                    <a:pt x="142284" y="10847"/>
                  </a:lnTo>
                  <a:lnTo>
                    <a:pt x="153097" y="11651"/>
                  </a:lnTo>
                  <a:lnTo>
                    <a:pt x="153113" y="11418"/>
                  </a:lnTo>
                  <a:lnTo>
                    <a:pt x="142300" y="10614"/>
                  </a:lnTo>
                  <a:close/>
                  <a:moveTo>
                    <a:pt x="153346" y="11434"/>
                  </a:moveTo>
                  <a:lnTo>
                    <a:pt x="153322" y="11667"/>
                  </a:lnTo>
                  <a:lnTo>
                    <a:pt x="164143" y="12471"/>
                  </a:lnTo>
                  <a:lnTo>
                    <a:pt x="164159" y="12248"/>
                  </a:lnTo>
                  <a:lnTo>
                    <a:pt x="153346" y="11434"/>
                  </a:lnTo>
                  <a:close/>
                  <a:moveTo>
                    <a:pt x="164384" y="12264"/>
                  </a:moveTo>
                  <a:lnTo>
                    <a:pt x="164368" y="12489"/>
                  </a:lnTo>
                  <a:lnTo>
                    <a:pt x="175181" y="13301"/>
                  </a:lnTo>
                  <a:lnTo>
                    <a:pt x="175196" y="13068"/>
                  </a:lnTo>
                  <a:lnTo>
                    <a:pt x="164384" y="12264"/>
                  </a:lnTo>
                  <a:close/>
                  <a:moveTo>
                    <a:pt x="175429" y="13086"/>
                  </a:moveTo>
                  <a:lnTo>
                    <a:pt x="175413" y="13316"/>
                  </a:lnTo>
                  <a:lnTo>
                    <a:pt x="186226" y="14121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5" y="13906"/>
                  </a:moveTo>
                  <a:lnTo>
                    <a:pt x="186459" y="14138"/>
                  </a:lnTo>
                  <a:lnTo>
                    <a:pt x="197272" y="14942"/>
                  </a:lnTo>
                  <a:lnTo>
                    <a:pt x="197288" y="14718"/>
                  </a:lnTo>
                  <a:lnTo>
                    <a:pt x="186475" y="13906"/>
                  </a:lnTo>
                  <a:close/>
                  <a:moveTo>
                    <a:pt x="197513" y="14735"/>
                  </a:moveTo>
                  <a:lnTo>
                    <a:pt x="197495" y="14958"/>
                  </a:lnTo>
                  <a:lnTo>
                    <a:pt x="208310" y="15762"/>
                  </a:lnTo>
                  <a:lnTo>
                    <a:pt x="208333" y="15540"/>
                  </a:lnTo>
                  <a:lnTo>
                    <a:pt x="197513" y="14735"/>
                  </a:lnTo>
                  <a:close/>
                  <a:moveTo>
                    <a:pt x="208558" y="15555"/>
                  </a:moveTo>
                  <a:lnTo>
                    <a:pt x="208540" y="15788"/>
                  </a:lnTo>
                  <a:lnTo>
                    <a:pt x="219355" y="16592"/>
                  </a:lnTo>
                  <a:lnTo>
                    <a:pt x="219371" y="16359"/>
                  </a:lnTo>
                  <a:lnTo>
                    <a:pt x="208558" y="15555"/>
                  </a:lnTo>
                  <a:close/>
                  <a:moveTo>
                    <a:pt x="219604" y="16377"/>
                  </a:moveTo>
                  <a:lnTo>
                    <a:pt x="219586" y="16608"/>
                  </a:lnTo>
                  <a:lnTo>
                    <a:pt x="230401" y="17414"/>
                  </a:lnTo>
                  <a:lnTo>
                    <a:pt x="230417" y="17181"/>
                  </a:lnTo>
                  <a:lnTo>
                    <a:pt x="219604" y="16377"/>
                  </a:lnTo>
                  <a:close/>
                  <a:moveTo>
                    <a:pt x="230650" y="17205"/>
                  </a:moveTo>
                  <a:lnTo>
                    <a:pt x="230632" y="17430"/>
                  </a:lnTo>
                  <a:lnTo>
                    <a:pt x="241447" y="18234"/>
                  </a:lnTo>
                  <a:lnTo>
                    <a:pt x="241462" y="18011"/>
                  </a:lnTo>
                  <a:lnTo>
                    <a:pt x="230650" y="17205"/>
                  </a:lnTo>
                  <a:close/>
                  <a:moveTo>
                    <a:pt x="241687" y="18027"/>
                  </a:moveTo>
                  <a:lnTo>
                    <a:pt x="241669" y="18260"/>
                  </a:lnTo>
                  <a:lnTo>
                    <a:pt x="252484" y="19064"/>
                  </a:lnTo>
                  <a:lnTo>
                    <a:pt x="252500" y="18831"/>
                  </a:lnTo>
                  <a:lnTo>
                    <a:pt x="241687" y="18027"/>
                  </a:lnTo>
                  <a:close/>
                  <a:moveTo>
                    <a:pt x="252733" y="18847"/>
                  </a:moveTo>
                  <a:lnTo>
                    <a:pt x="252715" y="19080"/>
                  </a:lnTo>
                  <a:lnTo>
                    <a:pt x="263530" y="19884"/>
                  </a:lnTo>
                  <a:lnTo>
                    <a:pt x="263546" y="19653"/>
                  </a:lnTo>
                  <a:lnTo>
                    <a:pt x="252733" y="18847"/>
                  </a:lnTo>
                  <a:close/>
                  <a:moveTo>
                    <a:pt x="263779" y="19677"/>
                  </a:moveTo>
                  <a:lnTo>
                    <a:pt x="263761" y="19902"/>
                  </a:lnTo>
                  <a:lnTo>
                    <a:pt x="273290" y="20615"/>
                  </a:lnTo>
                  <a:lnTo>
                    <a:pt x="273306" y="20382"/>
                  </a:lnTo>
                  <a:lnTo>
                    <a:pt x="263779" y="196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7" name="Google Shape;11657;p30"/>
            <p:cNvSpPr/>
            <p:nvPr/>
          </p:nvSpPr>
          <p:spPr>
            <a:xfrm>
              <a:off x="661675" y="2194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8" name="Google Shape;11658;p30"/>
            <p:cNvSpPr/>
            <p:nvPr/>
          </p:nvSpPr>
          <p:spPr>
            <a:xfrm>
              <a:off x="937825" y="2215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9" name="Google Shape;11659;p30"/>
            <p:cNvSpPr/>
            <p:nvPr/>
          </p:nvSpPr>
          <p:spPr>
            <a:xfrm>
              <a:off x="1213950" y="223602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0" name="Google Shape;11660;p30"/>
            <p:cNvSpPr/>
            <p:nvPr/>
          </p:nvSpPr>
          <p:spPr>
            <a:xfrm>
              <a:off x="1489850" y="22565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0"/>
                  </a:moveTo>
                  <a:lnTo>
                    <a:pt x="1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1" name="Google Shape;11661;p30"/>
            <p:cNvSpPr/>
            <p:nvPr/>
          </p:nvSpPr>
          <p:spPr>
            <a:xfrm>
              <a:off x="1766000" y="2277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2" name="Google Shape;11662;p30"/>
            <p:cNvSpPr/>
            <p:nvPr/>
          </p:nvSpPr>
          <p:spPr>
            <a:xfrm>
              <a:off x="2042125" y="22978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3" name="Google Shape;11663;p30"/>
            <p:cNvSpPr/>
            <p:nvPr/>
          </p:nvSpPr>
          <p:spPr>
            <a:xfrm>
              <a:off x="2318275" y="23183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4" name="Google Shape;11664;p30"/>
            <p:cNvSpPr/>
            <p:nvPr/>
          </p:nvSpPr>
          <p:spPr>
            <a:xfrm>
              <a:off x="2594225" y="23388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5" name="Google Shape;11665;p30"/>
            <p:cNvSpPr/>
            <p:nvPr/>
          </p:nvSpPr>
          <p:spPr>
            <a:xfrm>
              <a:off x="2870350" y="235957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6" name="Google Shape;11666;p30"/>
            <p:cNvSpPr/>
            <p:nvPr/>
          </p:nvSpPr>
          <p:spPr>
            <a:xfrm>
              <a:off x="3146500" y="23801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7" name="Google Shape;11667;p30"/>
            <p:cNvSpPr/>
            <p:nvPr/>
          </p:nvSpPr>
          <p:spPr>
            <a:xfrm>
              <a:off x="3422650" y="24006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8" name="Google Shape;11668;p30"/>
            <p:cNvSpPr/>
            <p:nvPr/>
          </p:nvSpPr>
          <p:spPr>
            <a:xfrm>
              <a:off x="3698575" y="2421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9" name="Google Shape;11669;p30"/>
            <p:cNvSpPr/>
            <p:nvPr/>
          </p:nvSpPr>
          <p:spPr>
            <a:xfrm>
              <a:off x="3974725" y="2441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0" name="Google Shape;11670;p30"/>
            <p:cNvSpPr/>
            <p:nvPr/>
          </p:nvSpPr>
          <p:spPr>
            <a:xfrm>
              <a:off x="4250875" y="24624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1" name="Google Shape;11671;p30"/>
            <p:cNvSpPr/>
            <p:nvPr/>
          </p:nvSpPr>
          <p:spPr>
            <a:xfrm>
              <a:off x="4527000" y="2483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6" y="242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2" name="Google Shape;11672;p30"/>
            <p:cNvSpPr/>
            <p:nvPr/>
          </p:nvSpPr>
          <p:spPr>
            <a:xfrm>
              <a:off x="4802950" y="2503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4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3" name="Google Shape;11673;p30"/>
            <p:cNvSpPr/>
            <p:nvPr/>
          </p:nvSpPr>
          <p:spPr>
            <a:xfrm>
              <a:off x="5079100" y="25242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4" name="Google Shape;11674;p30"/>
            <p:cNvSpPr/>
            <p:nvPr/>
          </p:nvSpPr>
          <p:spPr>
            <a:xfrm>
              <a:off x="5355225" y="254490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5"/>
                  </a:lnTo>
                  <a:lnTo>
                    <a:pt x="224" y="241"/>
                  </a:lnTo>
                  <a:lnTo>
                    <a:pt x="242" y="18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5" name="Google Shape;11675;p30"/>
            <p:cNvSpPr/>
            <p:nvPr/>
          </p:nvSpPr>
          <p:spPr>
            <a:xfrm>
              <a:off x="5631175" y="25654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1" y="22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6" name="Google Shape;11676;p30"/>
            <p:cNvSpPr/>
            <p:nvPr/>
          </p:nvSpPr>
          <p:spPr>
            <a:xfrm>
              <a:off x="5907325" y="25859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7" name="Google Shape;11677;p30"/>
            <p:cNvSpPr/>
            <p:nvPr/>
          </p:nvSpPr>
          <p:spPr>
            <a:xfrm>
              <a:off x="6183450" y="2606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8" name="Google Shape;11678;p30"/>
            <p:cNvSpPr/>
            <p:nvPr/>
          </p:nvSpPr>
          <p:spPr>
            <a:xfrm>
              <a:off x="6459600" y="26272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1" y="22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9" name="Google Shape;11679;p30"/>
            <p:cNvSpPr/>
            <p:nvPr/>
          </p:nvSpPr>
          <p:spPr>
            <a:xfrm>
              <a:off x="6735550" y="26477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0" name="Google Shape;11680;p30"/>
            <p:cNvSpPr/>
            <p:nvPr/>
          </p:nvSpPr>
          <p:spPr>
            <a:xfrm>
              <a:off x="7011675" y="2668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2" y="249"/>
                  </a:lnTo>
                  <a:lnTo>
                    <a:pt x="250" y="2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1" name="Google Shape;11681;p30"/>
            <p:cNvSpPr/>
            <p:nvPr/>
          </p:nvSpPr>
          <p:spPr>
            <a:xfrm>
              <a:off x="402950" y="2453100"/>
              <a:ext cx="6832650" cy="515400"/>
            </a:xfrm>
            <a:custGeom>
              <a:avLst/>
              <a:gdLst/>
              <a:ahLst/>
              <a:cxnLst/>
              <a:rect l="l" t="t" r="r" b="b"/>
              <a:pathLst>
                <a:path w="273306" h="20616" extrusionOk="0">
                  <a:moveTo>
                    <a:pt x="16" y="1"/>
                  </a:moveTo>
                  <a:lnTo>
                    <a:pt x="1" y="232"/>
                  </a:lnTo>
                  <a:lnTo>
                    <a:pt x="9528" y="936"/>
                  </a:lnTo>
                  <a:lnTo>
                    <a:pt x="9544" y="713"/>
                  </a:lnTo>
                  <a:lnTo>
                    <a:pt x="16" y="1"/>
                  </a:lnTo>
                  <a:close/>
                  <a:moveTo>
                    <a:pt x="9776" y="729"/>
                  </a:moveTo>
                  <a:lnTo>
                    <a:pt x="9761" y="954"/>
                  </a:lnTo>
                  <a:lnTo>
                    <a:pt x="20573" y="1766"/>
                  </a:lnTo>
                  <a:lnTo>
                    <a:pt x="20589" y="1533"/>
                  </a:lnTo>
                  <a:lnTo>
                    <a:pt x="9776" y="729"/>
                  </a:lnTo>
                  <a:close/>
                  <a:moveTo>
                    <a:pt x="20814" y="1551"/>
                  </a:moveTo>
                  <a:lnTo>
                    <a:pt x="20798" y="1782"/>
                  </a:lnTo>
                  <a:lnTo>
                    <a:pt x="31611" y="2588"/>
                  </a:lnTo>
                  <a:lnTo>
                    <a:pt x="31627" y="2355"/>
                  </a:lnTo>
                  <a:lnTo>
                    <a:pt x="20814" y="1551"/>
                  </a:lnTo>
                  <a:close/>
                  <a:moveTo>
                    <a:pt x="31860" y="2371"/>
                  </a:moveTo>
                  <a:lnTo>
                    <a:pt x="31844" y="2604"/>
                  </a:lnTo>
                  <a:lnTo>
                    <a:pt x="42657" y="3408"/>
                  </a:lnTo>
                  <a:lnTo>
                    <a:pt x="42673" y="3185"/>
                  </a:lnTo>
                  <a:lnTo>
                    <a:pt x="31860" y="2371"/>
                  </a:lnTo>
                  <a:close/>
                  <a:moveTo>
                    <a:pt x="42905" y="3201"/>
                  </a:moveTo>
                  <a:lnTo>
                    <a:pt x="42890" y="3424"/>
                  </a:lnTo>
                  <a:lnTo>
                    <a:pt x="53702" y="4238"/>
                  </a:lnTo>
                  <a:lnTo>
                    <a:pt x="53718" y="4005"/>
                  </a:lnTo>
                  <a:lnTo>
                    <a:pt x="42905" y="3201"/>
                  </a:lnTo>
                  <a:close/>
                  <a:moveTo>
                    <a:pt x="53951" y="4021"/>
                  </a:moveTo>
                  <a:lnTo>
                    <a:pt x="53935" y="4254"/>
                  </a:lnTo>
                  <a:lnTo>
                    <a:pt x="64748" y="5058"/>
                  </a:lnTo>
                  <a:lnTo>
                    <a:pt x="64764" y="4827"/>
                  </a:lnTo>
                  <a:lnTo>
                    <a:pt x="53951" y="4021"/>
                  </a:lnTo>
                  <a:close/>
                  <a:moveTo>
                    <a:pt x="64989" y="4843"/>
                  </a:moveTo>
                  <a:lnTo>
                    <a:pt x="64971" y="5076"/>
                  </a:lnTo>
                  <a:lnTo>
                    <a:pt x="75786" y="5880"/>
                  </a:lnTo>
                  <a:lnTo>
                    <a:pt x="75802" y="5655"/>
                  </a:lnTo>
                  <a:lnTo>
                    <a:pt x="64989" y="4843"/>
                  </a:lnTo>
                  <a:close/>
                  <a:moveTo>
                    <a:pt x="76034" y="5673"/>
                  </a:moveTo>
                  <a:lnTo>
                    <a:pt x="76017" y="5896"/>
                  </a:lnTo>
                  <a:lnTo>
                    <a:pt x="86831" y="6708"/>
                  </a:lnTo>
                  <a:lnTo>
                    <a:pt x="86847" y="6477"/>
                  </a:lnTo>
                  <a:lnTo>
                    <a:pt x="76034" y="5673"/>
                  </a:lnTo>
                  <a:close/>
                  <a:moveTo>
                    <a:pt x="87080" y="6493"/>
                  </a:moveTo>
                  <a:lnTo>
                    <a:pt x="87062" y="6726"/>
                  </a:lnTo>
                  <a:lnTo>
                    <a:pt x="97877" y="7530"/>
                  </a:lnTo>
                  <a:lnTo>
                    <a:pt x="97893" y="7297"/>
                  </a:lnTo>
                  <a:lnTo>
                    <a:pt x="87080" y="6493"/>
                  </a:lnTo>
                  <a:close/>
                  <a:moveTo>
                    <a:pt x="98126" y="7315"/>
                  </a:moveTo>
                  <a:lnTo>
                    <a:pt x="98100" y="7546"/>
                  </a:lnTo>
                  <a:lnTo>
                    <a:pt x="108923" y="8350"/>
                  </a:lnTo>
                  <a:lnTo>
                    <a:pt x="108939" y="8127"/>
                  </a:lnTo>
                  <a:lnTo>
                    <a:pt x="98126" y="7315"/>
                  </a:lnTo>
                  <a:close/>
                  <a:moveTo>
                    <a:pt x="109163" y="8143"/>
                  </a:moveTo>
                  <a:lnTo>
                    <a:pt x="109146" y="8367"/>
                  </a:lnTo>
                  <a:lnTo>
                    <a:pt x="119960" y="9179"/>
                  </a:lnTo>
                  <a:lnTo>
                    <a:pt x="119976" y="8947"/>
                  </a:lnTo>
                  <a:lnTo>
                    <a:pt x="109163" y="8143"/>
                  </a:lnTo>
                  <a:close/>
                  <a:moveTo>
                    <a:pt x="120209" y="8965"/>
                  </a:moveTo>
                  <a:lnTo>
                    <a:pt x="120191" y="9195"/>
                  </a:lnTo>
                  <a:lnTo>
                    <a:pt x="131006" y="10001"/>
                  </a:lnTo>
                  <a:lnTo>
                    <a:pt x="131022" y="9769"/>
                  </a:lnTo>
                  <a:lnTo>
                    <a:pt x="120209" y="8965"/>
                  </a:lnTo>
                  <a:close/>
                  <a:moveTo>
                    <a:pt x="131255" y="9784"/>
                  </a:moveTo>
                  <a:lnTo>
                    <a:pt x="131237" y="10017"/>
                  </a:lnTo>
                  <a:lnTo>
                    <a:pt x="142052" y="10821"/>
                  </a:lnTo>
                  <a:lnTo>
                    <a:pt x="142068" y="10598"/>
                  </a:lnTo>
                  <a:lnTo>
                    <a:pt x="131255" y="9784"/>
                  </a:lnTo>
                  <a:close/>
                  <a:moveTo>
                    <a:pt x="142290" y="10614"/>
                  </a:moveTo>
                  <a:lnTo>
                    <a:pt x="142275" y="10837"/>
                  </a:lnTo>
                  <a:lnTo>
                    <a:pt x="153087" y="11651"/>
                  </a:lnTo>
                  <a:lnTo>
                    <a:pt x="153113" y="11418"/>
                  </a:lnTo>
                  <a:lnTo>
                    <a:pt x="142290" y="10614"/>
                  </a:lnTo>
                  <a:close/>
                  <a:moveTo>
                    <a:pt x="153336" y="11434"/>
                  </a:moveTo>
                  <a:lnTo>
                    <a:pt x="153320" y="11667"/>
                  </a:lnTo>
                  <a:lnTo>
                    <a:pt x="164133" y="12471"/>
                  </a:lnTo>
                  <a:lnTo>
                    <a:pt x="164151" y="12240"/>
                  </a:lnTo>
                  <a:lnTo>
                    <a:pt x="153336" y="11434"/>
                  </a:lnTo>
                  <a:close/>
                  <a:moveTo>
                    <a:pt x="164382" y="12256"/>
                  </a:moveTo>
                  <a:lnTo>
                    <a:pt x="164366" y="12489"/>
                  </a:lnTo>
                  <a:lnTo>
                    <a:pt x="175179" y="13293"/>
                  </a:lnTo>
                  <a:lnTo>
                    <a:pt x="175197" y="13068"/>
                  </a:lnTo>
                  <a:lnTo>
                    <a:pt x="164382" y="12256"/>
                  </a:lnTo>
                  <a:close/>
                  <a:moveTo>
                    <a:pt x="175427" y="13086"/>
                  </a:moveTo>
                  <a:lnTo>
                    <a:pt x="175411" y="13309"/>
                  </a:lnTo>
                  <a:lnTo>
                    <a:pt x="186224" y="14121"/>
                  </a:lnTo>
                  <a:lnTo>
                    <a:pt x="186242" y="13890"/>
                  </a:lnTo>
                  <a:lnTo>
                    <a:pt x="175427" y="13086"/>
                  </a:lnTo>
                  <a:close/>
                  <a:moveTo>
                    <a:pt x="186465" y="13906"/>
                  </a:moveTo>
                  <a:lnTo>
                    <a:pt x="186449" y="14139"/>
                  </a:lnTo>
                  <a:lnTo>
                    <a:pt x="197262" y="14943"/>
                  </a:lnTo>
                  <a:lnTo>
                    <a:pt x="197280" y="14710"/>
                  </a:lnTo>
                  <a:lnTo>
                    <a:pt x="186465" y="13906"/>
                  </a:lnTo>
                  <a:close/>
                  <a:moveTo>
                    <a:pt x="197511" y="14728"/>
                  </a:moveTo>
                  <a:lnTo>
                    <a:pt x="197495" y="14959"/>
                  </a:lnTo>
                  <a:lnTo>
                    <a:pt x="208308" y="15763"/>
                  </a:lnTo>
                  <a:lnTo>
                    <a:pt x="208326" y="15540"/>
                  </a:lnTo>
                  <a:lnTo>
                    <a:pt x="197511" y="14728"/>
                  </a:lnTo>
                  <a:close/>
                  <a:moveTo>
                    <a:pt x="208556" y="15556"/>
                  </a:moveTo>
                  <a:lnTo>
                    <a:pt x="208540" y="15781"/>
                  </a:lnTo>
                  <a:lnTo>
                    <a:pt x="219353" y="16593"/>
                  </a:lnTo>
                  <a:lnTo>
                    <a:pt x="219371" y="16360"/>
                  </a:lnTo>
                  <a:lnTo>
                    <a:pt x="208556" y="15556"/>
                  </a:lnTo>
                  <a:close/>
                  <a:moveTo>
                    <a:pt x="219602" y="16378"/>
                  </a:moveTo>
                  <a:lnTo>
                    <a:pt x="219586" y="16609"/>
                  </a:lnTo>
                  <a:lnTo>
                    <a:pt x="230399" y="17415"/>
                  </a:lnTo>
                  <a:lnTo>
                    <a:pt x="230417" y="17182"/>
                  </a:lnTo>
                  <a:lnTo>
                    <a:pt x="219602" y="16378"/>
                  </a:lnTo>
                  <a:close/>
                  <a:moveTo>
                    <a:pt x="230640" y="17198"/>
                  </a:moveTo>
                  <a:lnTo>
                    <a:pt x="230624" y="17431"/>
                  </a:lnTo>
                  <a:lnTo>
                    <a:pt x="241437" y="18235"/>
                  </a:lnTo>
                  <a:lnTo>
                    <a:pt x="241453" y="18012"/>
                  </a:lnTo>
                  <a:lnTo>
                    <a:pt x="230640" y="17198"/>
                  </a:lnTo>
                  <a:close/>
                  <a:moveTo>
                    <a:pt x="241685" y="18028"/>
                  </a:moveTo>
                  <a:lnTo>
                    <a:pt x="241669" y="18251"/>
                  </a:lnTo>
                  <a:lnTo>
                    <a:pt x="252482" y="19065"/>
                  </a:lnTo>
                  <a:lnTo>
                    <a:pt x="252498" y="18832"/>
                  </a:lnTo>
                  <a:lnTo>
                    <a:pt x="241685" y="18028"/>
                  </a:lnTo>
                  <a:close/>
                  <a:moveTo>
                    <a:pt x="252731" y="18848"/>
                  </a:moveTo>
                  <a:lnTo>
                    <a:pt x="252715" y="19081"/>
                  </a:lnTo>
                  <a:lnTo>
                    <a:pt x="263528" y="19885"/>
                  </a:lnTo>
                  <a:lnTo>
                    <a:pt x="263544" y="19654"/>
                  </a:lnTo>
                  <a:lnTo>
                    <a:pt x="252731" y="18848"/>
                  </a:lnTo>
                  <a:close/>
                  <a:moveTo>
                    <a:pt x="263777" y="19670"/>
                  </a:moveTo>
                  <a:lnTo>
                    <a:pt x="263753" y="19903"/>
                  </a:lnTo>
                  <a:lnTo>
                    <a:pt x="273288" y="20615"/>
                  </a:lnTo>
                  <a:lnTo>
                    <a:pt x="273306" y="20382"/>
                  </a:lnTo>
                  <a:lnTo>
                    <a:pt x="263777" y="196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2" name="Google Shape;11682;p30"/>
            <p:cNvSpPr/>
            <p:nvPr/>
          </p:nvSpPr>
          <p:spPr>
            <a:xfrm>
              <a:off x="641125" y="24709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3" name="Google Shape;11683;p30"/>
            <p:cNvSpPr/>
            <p:nvPr/>
          </p:nvSpPr>
          <p:spPr>
            <a:xfrm>
              <a:off x="917275" y="2491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4" name="Google Shape;11684;p30"/>
            <p:cNvSpPr/>
            <p:nvPr/>
          </p:nvSpPr>
          <p:spPr>
            <a:xfrm>
              <a:off x="1193225" y="25119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5" name="Google Shape;11685;p30"/>
            <p:cNvSpPr/>
            <p:nvPr/>
          </p:nvSpPr>
          <p:spPr>
            <a:xfrm>
              <a:off x="1469350" y="253270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7" y="1"/>
                  </a:moveTo>
                  <a:lnTo>
                    <a:pt x="1" y="224"/>
                  </a:lnTo>
                  <a:lnTo>
                    <a:pt x="234" y="24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6" name="Google Shape;11686;p30"/>
            <p:cNvSpPr/>
            <p:nvPr/>
          </p:nvSpPr>
          <p:spPr>
            <a:xfrm>
              <a:off x="1745500" y="2553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7" name="Google Shape;11687;p30"/>
            <p:cNvSpPr/>
            <p:nvPr/>
          </p:nvSpPr>
          <p:spPr>
            <a:xfrm>
              <a:off x="2021625" y="25737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8" name="Google Shape;11688;p30"/>
            <p:cNvSpPr/>
            <p:nvPr/>
          </p:nvSpPr>
          <p:spPr>
            <a:xfrm>
              <a:off x="2297575" y="25944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6"/>
                  </a:lnTo>
                  <a:lnTo>
                    <a:pt x="232" y="242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9" name="Google Shape;11689;p30"/>
            <p:cNvSpPr/>
            <p:nvPr/>
          </p:nvSpPr>
          <p:spPr>
            <a:xfrm>
              <a:off x="2573725" y="2615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0" name="Google Shape;11690;p30"/>
            <p:cNvSpPr/>
            <p:nvPr/>
          </p:nvSpPr>
          <p:spPr>
            <a:xfrm>
              <a:off x="2849850" y="2635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1" name="Google Shape;11691;p30"/>
            <p:cNvSpPr/>
            <p:nvPr/>
          </p:nvSpPr>
          <p:spPr>
            <a:xfrm>
              <a:off x="3126000" y="26562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2" name="Google Shape;11692;p30"/>
            <p:cNvSpPr/>
            <p:nvPr/>
          </p:nvSpPr>
          <p:spPr>
            <a:xfrm>
              <a:off x="3401950" y="2676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3" name="Google Shape;11693;p30"/>
            <p:cNvSpPr/>
            <p:nvPr/>
          </p:nvSpPr>
          <p:spPr>
            <a:xfrm>
              <a:off x="3678075" y="2697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4" name="Google Shape;11694;p30"/>
            <p:cNvSpPr/>
            <p:nvPr/>
          </p:nvSpPr>
          <p:spPr>
            <a:xfrm>
              <a:off x="3954225" y="2718050"/>
              <a:ext cx="6000" cy="6000"/>
            </a:xfrm>
            <a:custGeom>
              <a:avLst/>
              <a:gdLst/>
              <a:ahLst/>
              <a:cxnLst/>
              <a:rect l="l" t="t" r="r" b="b"/>
              <a:pathLst>
                <a:path w="240" h="240" extrusionOk="0">
                  <a:moveTo>
                    <a:pt x="17" y="0"/>
                  </a:moveTo>
                  <a:lnTo>
                    <a:pt x="1" y="223"/>
                  </a:lnTo>
                  <a:lnTo>
                    <a:pt x="224" y="239"/>
                  </a:lnTo>
                  <a:lnTo>
                    <a:pt x="23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5" name="Google Shape;11695;p30"/>
            <p:cNvSpPr/>
            <p:nvPr/>
          </p:nvSpPr>
          <p:spPr>
            <a:xfrm>
              <a:off x="4230125" y="2738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6" name="Google Shape;11696;p30"/>
            <p:cNvSpPr/>
            <p:nvPr/>
          </p:nvSpPr>
          <p:spPr>
            <a:xfrm>
              <a:off x="4506250" y="2759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7" name="Google Shape;11697;p30"/>
            <p:cNvSpPr/>
            <p:nvPr/>
          </p:nvSpPr>
          <p:spPr>
            <a:xfrm>
              <a:off x="4782400" y="27798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8" name="Google Shape;11698;p30"/>
            <p:cNvSpPr/>
            <p:nvPr/>
          </p:nvSpPr>
          <p:spPr>
            <a:xfrm>
              <a:off x="5058550" y="28003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9" name="Google Shape;11699;p30"/>
            <p:cNvSpPr/>
            <p:nvPr/>
          </p:nvSpPr>
          <p:spPr>
            <a:xfrm>
              <a:off x="5334475" y="28208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0" name="Google Shape;11700;p30"/>
            <p:cNvSpPr/>
            <p:nvPr/>
          </p:nvSpPr>
          <p:spPr>
            <a:xfrm>
              <a:off x="5610625" y="28416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1" name="Google Shape;11701;p30"/>
            <p:cNvSpPr/>
            <p:nvPr/>
          </p:nvSpPr>
          <p:spPr>
            <a:xfrm>
              <a:off x="5886775" y="28621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2" name="Google Shape;11702;p30"/>
            <p:cNvSpPr/>
            <p:nvPr/>
          </p:nvSpPr>
          <p:spPr>
            <a:xfrm>
              <a:off x="6162900" y="28826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3" name="Google Shape;11703;p30"/>
            <p:cNvSpPr/>
            <p:nvPr/>
          </p:nvSpPr>
          <p:spPr>
            <a:xfrm>
              <a:off x="6438850" y="29033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7" y="1"/>
                  </a:moveTo>
                  <a:lnTo>
                    <a:pt x="1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4" name="Google Shape;11704;p30"/>
            <p:cNvSpPr/>
            <p:nvPr/>
          </p:nvSpPr>
          <p:spPr>
            <a:xfrm>
              <a:off x="6715000" y="2923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5" name="Google Shape;11705;p30"/>
            <p:cNvSpPr/>
            <p:nvPr/>
          </p:nvSpPr>
          <p:spPr>
            <a:xfrm>
              <a:off x="6991125" y="2944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6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6" name="Google Shape;11706;p30"/>
            <p:cNvSpPr/>
            <p:nvPr/>
          </p:nvSpPr>
          <p:spPr>
            <a:xfrm>
              <a:off x="382200" y="2729250"/>
              <a:ext cx="6832850" cy="515175"/>
            </a:xfrm>
            <a:custGeom>
              <a:avLst/>
              <a:gdLst/>
              <a:ahLst/>
              <a:cxnLst/>
              <a:rect l="l" t="t" r="r" b="b"/>
              <a:pathLst>
                <a:path w="273314" h="20607" extrusionOk="0">
                  <a:moveTo>
                    <a:pt x="17" y="0"/>
                  </a:moveTo>
                  <a:lnTo>
                    <a:pt x="1" y="223"/>
                  </a:lnTo>
                  <a:lnTo>
                    <a:pt x="9538" y="936"/>
                  </a:lnTo>
                  <a:lnTo>
                    <a:pt x="9554" y="705"/>
                  </a:lnTo>
                  <a:lnTo>
                    <a:pt x="17" y="0"/>
                  </a:lnTo>
                  <a:close/>
                  <a:moveTo>
                    <a:pt x="9777" y="729"/>
                  </a:moveTo>
                  <a:lnTo>
                    <a:pt x="9761" y="954"/>
                  </a:lnTo>
                  <a:lnTo>
                    <a:pt x="20573" y="1758"/>
                  </a:lnTo>
                  <a:lnTo>
                    <a:pt x="20591" y="1533"/>
                  </a:lnTo>
                  <a:lnTo>
                    <a:pt x="9777" y="729"/>
                  </a:lnTo>
                  <a:close/>
                  <a:moveTo>
                    <a:pt x="20822" y="1551"/>
                  </a:moveTo>
                  <a:lnTo>
                    <a:pt x="20806" y="1781"/>
                  </a:lnTo>
                  <a:lnTo>
                    <a:pt x="31619" y="2588"/>
                  </a:lnTo>
                  <a:lnTo>
                    <a:pt x="31637" y="2355"/>
                  </a:lnTo>
                  <a:lnTo>
                    <a:pt x="20822" y="1551"/>
                  </a:lnTo>
                  <a:close/>
                  <a:moveTo>
                    <a:pt x="31868" y="2371"/>
                  </a:moveTo>
                  <a:lnTo>
                    <a:pt x="31852" y="2603"/>
                  </a:lnTo>
                  <a:lnTo>
                    <a:pt x="42665" y="3407"/>
                  </a:lnTo>
                  <a:lnTo>
                    <a:pt x="42683" y="3175"/>
                  </a:lnTo>
                  <a:lnTo>
                    <a:pt x="31868" y="2371"/>
                  </a:lnTo>
                  <a:close/>
                  <a:moveTo>
                    <a:pt x="42913" y="3201"/>
                  </a:moveTo>
                  <a:lnTo>
                    <a:pt x="42890" y="3423"/>
                  </a:lnTo>
                  <a:lnTo>
                    <a:pt x="53710" y="4229"/>
                  </a:lnTo>
                  <a:lnTo>
                    <a:pt x="53728" y="4005"/>
                  </a:lnTo>
                  <a:lnTo>
                    <a:pt x="42913" y="3201"/>
                  </a:lnTo>
                  <a:close/>
                  <a:moveTo>
                    <a:pt x="53951" y="4020"/>
                  </a:moveTo>
                  <a:lnTo>
                    <a:pt x="53935" y="4245"/>
                  </a:lnTo>
                  <a:lnTo>
                    <a:pt x="64748" y="5057"/>
                  </a:lnTo>
                  <a:lnTo>
                    <a:pt x="64766" y="4826"/>
                  </a:lnTo>
                  <a:lnTo>
                    <a:pt x="53951" y="4020"/>
                  </a:lnTo>
                  <a:close/>
                  <a:moveTo>
                    <a:pt x="64997" y="4842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12" y="5646"/>
                  </a:lnTo>
                  <a:lnTo>
                    <a:pt x="64997" y="4842"/>
                  </a:lnTo>
                  <a:close/>
                  <a:moveTo>
                    <a:pt x="76042" y="5662"/>
                  </a:moveTo>
                  <a:lnTo>
                    <a:pt x="76027" y="5895"/>
                  </a:lnTo>
                  <a:lnTo>
                    <a:pt x="86839" y="6699"/>
                  </a:lnTo>
                  <a:lnTo>
                    <a:pt x="86857" y="6476"/>
                  </a:lnTo>
                  <a:lnTo>
                    <a:pt x="76042" y="5662"/>
                  </a:lnTo>
                  <a:close/>
                  <a:moveTo>
                    <a:pt x="87080" y="6492"/>
                  </a:moveTo>
                  <a:lnTo>
                    <a:pt x="87064" y="6717"/>
                  </a:lnTo>
                  <a:lnTo>
                    <a:pt x="97877" y="7529"/>
                  </a:lnTo>
                  <a:lnTo>
                    <a:pt x="97903" y="7296"/>
                  </a:lnTo>
                  <a:lnTo>
                    <a:pt x="87080" y="6492"/>
                  </a:lnTo>
                  <a:close/>
                  <a:moveTo>
                    <a:pt x="98126" y="7314"/>
                  </a:moveTo>
                  <a:lnTo>
                    <a:pt x="98110" y="7545"/>
                  </a:lnTo>
                  <a:lnTo>
                    <a:pt x="108923" y="8349"/>
                  </a:lnTo>
                  <a:lnTo>
                    <a:pt x="108939" y="8118"/>
                  </a:lnTo>
                  <a:lnTo>
                    <a:pt x="98126" y="7314"/>
                  </a:lnTo>
                  <a:close/>
                  <a:moveTo>
                    <a:pt x="109171" y="8134"/>
                  </a:moveTo>
                  <a:lnTo>
                    <a:pt x="109156" y="8367"/>
                  </a:lnTo>
                  <a:lnTo>
                    <a:pt x="119968" y="9171"/>
                  </a:lnTo>
                  <a:lnTo>
                    <a:pt x="119984" y="8946"/>
                  </a:lnTo>
                  <a:lnTo>
                    <a:pt x="109171" y="8134"/>
                  </a:lnTo>
                  <a:close/>
                  <a:moveTo>
                    <a:pt x="120217" y="8964"/>
                  </a:moveTo>
                  <a:lnTo>
                    <a:pt x="120201" y="9187"/>
                  </a:lnTo>
                  <a:lnTo>
                    <a:pt x="131014" y="10001"/>
                  </a:lnTo>
                  <a:lnTo>
                    <a:pt x="131030" y="9768"/>
                  </a:lnTo>
                  <a:lnTo>
                    <a:pt x="120217" y="8964"/>
                  </a:lnTo>
                  <a:close/>
                  <a:moveTo>
                    <a:pt x="131255" y="9784"/>
                  </a:moveTo>
                  <a:lnTo>
                    <a:pt x="131239" y="10017"/>
                  </a:lnTo>
                  <a:lnTo>
                    <a:pt x="142052" y="10821"/>
                  </a:lnTo>
                  <a:lnTo>
                    <a:pt x="142068" y="10588"/>
                  </a:lnTo>
                  <a:lnTo>
                    <a:pt x="131255" y="9784"/>
                  </a:lnTo>
                  <a:close/>
                  <a:moveTo>
                    <a:pt x="142300" y="10606"/>
                  </a:moveTo>
                  <a:lnTo>
                    <a:pt x="142285" y="10837"/>
                  </a:lnTo>
                  <a:lnTo>
                    <a:pt x="153097" y="11643"/>
                  </a:lnTo>
                  <a:lnTo>
                    <a:pt x="153113" y="11418"/>
                  </a:lnTo>
                  <a:lnTo>
                    <a:pt x="142300" y="10606"/>
                  </a:lnTo>
                  <a:close/>
                  <a:moveTo>
                    <a:pt x="153346" y="11434"/>
                  </a:moveTo>
                  <a:lnTo>
                    <a:pt x="153330" y="11659"/>
                  </a:lnTo>
                  <a:lnTo>
                    <a:pt x="164143" y="12471"/>
                  </a:lnTo>
                  <a:lnTo>
                    <a:pt x="164159" y="12240"/>
                  </a:lnTo>
                  <a:lnTo>
                    <a:pt x="153346" y="11434"/>
                  </a:lnTo>
                  <a:close/>
                  <a:moveTo>
                    <a:pt x="164392" y="12256"/>
                  </a:moveTo>
                  <a:lnTo>
                    <a:pt x="164376" y="12489"/>
                  </a:lnTo>
                  <a:lnTo>
                    <a:pt x="175189" y="13293"/>
                  </a:lnTo>
                  <a:lnTo>
                    <a:pt x="175205" y="13060"/>
                  </a:lnTo>
                  <a:lnTo>
                    <a:pt x="164392" y="12256"/>
                  </a:lnTo>
                  <a:close/>
                  <a:moveTo>
                    <a:pt x="175429" y="13076"/>
                  </a:moveTo>
                  <a:lnTo>
                    <a:pt x="175412" y="13309"/>
                  </a:lnTo>
                  <a:lnTo>
                    <a:pt x="186226" y="14113"/>
                  </a:lnTo>
                  <a:lnTo>
                    <a:pt x="186242" y="13890"/>
                  </a:lnTo>
                  <a:lnTo>
                    <a:pt x="175429" y="13076"/>
                  </a:lnTo>
                  <a:close/>
                  <a:moveTo>
                    <a:pt x="186475" y="13906"/>
                  </a:moveTo>
                  <a:lnTo>
                    <a:pt x="186457" y="14131"/>
                  </a:lnTo>
                  <a:lnTo>
                    <a:pt x="197272" y="14943"/>
                  </a:lnTo>
                  <a:lnTo>
                    <a:pt x="197288" y="14710"/>
                  </a:lnTo>
                  <a:lnTo>
                    <a:pt x="186475" y="13906"/>
                  </a:lnTo>
                  <a:close/>
                  <a:moveTo>
                    <a:pt x="197521" y="14728"/>
                  </a:moveTo>
                  <a:lnTo>
                    <a:pt x="197503" y="14959"/>
                  </a:lnTo>
                  <a:lnTo>
                    <a:pt x="208318" y="15763"/>
                  </a:lnTo>
                  <a:lnTo>
                    <a:pt x="208334" y="15532"/>
                  </a:lnTo>
                  <a:lnTo>
                    <a:pt x="197521" y="14728"/>
                  </a:lnTo>
                  <a:close/>
                  <a:moveTo>
                    <a:pt x="208566" y="15548"/>
                  </a:moveTo>
                  <a:lnTo>
                    <a:pt x="208541" y="15781"/>
                  </a:lnTo>
                  <a:lnTo>
                    <a:pt x="219363" y="16585"/>
                  </a:lnTo>
                  <a:lnTo>
                    <a:pt x="219379" y="16360"/>
                  </a:lnTo>
                  <a:lnTo>
                    <a:pt x="208566" y="15548"/>
                  </a:lnTo>
                  <a:close/>
                  <a:moveTo>
                    <a:pt x="219604" y="16378"/>
                  </a:moveTo>
                  <a:lnTo>
                    <a:pt x="219586" y="16601"/>
                  </a:lnTo>
                  <a:lnTo>
                    <a:pt x="230401" y="17415"/>
                  </a:lnTo>
                  <a:lnTo>
                    <a:pt x="230417" y="17182"/>
                  </a:lnTo>
                  <a:lnTo>
                    <a:pt x="219604" y="16378"/>
                  </a:lnTo>
                  <a:close/>
                  <a:moveTo>
                    <a:pt x="230650" y="17198"/>
                  </a:moveTo>
                  <a:lnTo>
                    <a:pt x="230632" y="17430"/>
                  </a:lnTo>
                  <a:lnTo>
                    <a:pt x="241447" y="18234"/>
                  </a:lnTo>
                  <a:lnTo>
                    <a:pt x="241463" y="18002"/>
                  </a:lnTo>
                  <a:lnTo>
                    <a:pt x="230650" y="17198"/>
                  </a:lnTo>
                  <a:close/>
                  <a:moveTo>
                    <a:pt x="241695" y="18020"/>
                  </a:moveTo>
                  <a:lnTo>
                    <a:pt x="241678" y="18250"/>
                  </a:lnTo>
                  <a:lnTo>
                    <a:pt x="252492" y="19056"/>
                  </a:lnTo>
                  <a:lnTo>
                    <a:pt x="252508" y="18832"/>
                  </a:lnTo>
                  <a:lnTo>
                    <a:pt x="241695" y="18020"/>
                  </a:lnTo>
                  <a:close/>
                  <a:moveTo>
                    <a:pt x="252731" y="18847"/>
                  </a:moveTo>
                  <a:lnTo>
                    <a:pt x="252715" y="19072"/>
                  </a:lnTo>
                  <a:lnTo>
                    <a:pt x="263528" y="19884"/>
                  </a:lnTo>
                  <a:lnTo>
                    <a:pt x="263554" y="19653"/>
                  </a:lnTo>
                  <a:lnTo>
                    <a:pt x="252731" y="18847"/>
                  </a:lnTo>
                  <a:close/>
                  <a:moveTo>
                    <a:pt x="263777" y="19669"/>
                  </a:moveTo>
                  <a:lnTo>
                    <a:pt x="263761" y="19902"/>
                  </a:lnTo>
                  <a:lnTo>
                    <a:pt x="273290" y="20607"/>
                  </a:lnTo>
                  <a:lnTo>
                    <a:pt x="273314" y="20382"/>
                  </a:lnTo>
                  <a:lnTo>
                    <a:pt x="263777" y="1966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7" name="Google Shape;11707;p30"/>
            <p:cNvSpPr/>
            <p:nvPr/>
          </p:nvSpPr>
          <p:spPr>
            <a:xfrm>
              <a:off x="620625" y="27468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0" y="25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8" name="Google Shape;11708;p30"/>
            <p:cNvSpPr/>
            <p:nvPr/>
          </p:nvSpPr>
          <p:spPr>
            <a:xfrm>
              <a:off x="896525" y="2767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26"/>
                  </a:lnTo>
                  <a:lnTo>
                    <a:pt x="233" y="249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9" name="Google Shape;11709;p30"/>
            <p:cNvSpPr/>
            <p:nvPr/>
          </p:nvSpPr>
          <p:spPr>
            <a:xfrm>
              <a:off x="1172675" y="27881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0" name="Google Shape;11710;p30"/>
            <p:cNvSpPr/>
            <p:nvPr/>
          </p:nvSpPr>
          <p:spPr>
            <a:xfrm>
              <a:off x="1448800" y="2808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9" y="2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1" name="Google Shape;11711;p30"/>
            <p:cNvSpPr/>
            <p:nvPr/>
          </p:nvSpPr>
          <p:spPr>
            <a:xfrm>
              <a:off x="1724950" y="28293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1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2" name="Google Shape;11712;p30"/>
            <p:cNvSpPr/>
            <p:nvPr/>
          </p:nvSpPr>
          <p:spPr>
            <a:xfrm>
              <a:off x="2000900" y="28499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3" name="Google Shape;11713;p30"/>
            <p:cNvSpPr/>
            <p:nvPr/>
          </p:nvSpPr>
          <p:spPr>
            <a:xfrm>
              <a:off x="2277025" y="2870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4" name="Google Shape;11714;p30"/>
            <p:cNvSpPr/>
            <p:nvPr/>
          </p:nvSpPr>
          <p:spPr>
            <a:xfrm>
              <a:off x="2553175" y="2891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25" y="241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5" name="Google Shape;11715;p30"/>
            <p:cNvSpPr/>
            <p:nvPr/>
          </p:nvSpPr>
          <p:spPr>
            <a:xfrm>
              <a:off x="2829125" y="29116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6" name="Google Shape;11716;p30"/>
            <p:cNvSpPr/>
            <p:nvPr/>
          </p:nvSpPr>
          <p:spPr>
            <a:xfrm>
              <a:off x="3105250" y="2932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7" name="Google Shape;11717;p30"/>
            <p:cNvSpPr/>
            <p:nvPr/>
          </p:nvSpPr>
          <p:spPr>
            <a:xfrm>
              <a:off x="3381400" y="29529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8" name="Google Shape;11718;p30"/>
            <p:cNvSpPr/>
            <p:nvPr/>
          </p:nvSpPr>
          <p:spPr>
            <a:xfrm>
              <a:off x="3657550" y="2973450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9" name="Google Shape;11719;p30"/>
            <p:cNvSpPr/>
            <p:nvPr/>
          </p:nvSpPr>
          <p:spPr>
            <a:xfrm>
              <a:off x="3933475" y="29939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0" name="Google Shape;11720;p30"/>
            <p:cNvSpPr/>
            <p:nvPr/>
          </p:nvSpPr>
          <p:spPr>
            <a:xfrm>
              <a:off x="4209625" y="30147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1" name="Google Shape;11721;p30"/>
            <p:cNvSpPr/>
            <p:nvPr/>
          </p:nvSpPr>
          <p:spPr>
            <a:xfrm>
              <a:off x="4485775" y="30352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2" name="Google Shape;11722;p30"/>
            <p:cNvSpPr/>
            <p:nvPr/>
          </p:nvSpPr>
          <p:spPr>
            <a:xfrm>
              <a:off x="4761900" y="30557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3" name="Google Shape;11723;p30"/>
            <p:cNvSpPr/>
            <p:nvPr/>
          </p:nvSpPr>
          <p:spPr>
            <a:xfrm>
              <a:off x="5037850" y="30764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31" y="242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4" name="Google Shape;11724;p30"/>
            <p:cNvSpPr/>
            <p:nvPr/>
          </p:nvSpPr>
          <p:spPr>
            <a:xfrm>
              <a:off x="5313975" y="3096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5" name="Google Shape;11725;p30"/>
            <p:cNvSpPr/>
            <p:nvPr/>
          </p:nvSpPr>
          <p:spPr>
            <a:xfrm>
              <a:off x="5590125" y="3117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24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6" name="Google Shape;11726;p30"/>
            <p:cNvSpPr/>
            <p:nvPr/>
          </p:nvSpPr>
          <p:spPr>
            <a:xfrm>
              <a:off x="5866275" y="313822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2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7" name="Google Shape;11727;p30"/>
            <p:cNvSpPr/>
            <p:nvPr/>
          </p:nvSpPr>
          <p:spPr>
            <a:xfrm>
              <a:off x="6142200" y="3158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8" name="Google Shape;11728;p30"/>
            <p:cNvSpPr/>
            <p:nvPr/>
          </p:nvSpPr>
          <p:spPr>
            <a:xfrm>
              <a:off x="6418350" y="3179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49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9" name="Google Shape;11729;p30"/>
            <p:cNvSpPr/>
            <p:nvPr/>
          </p:nvSpPr>
          <p:spPr>
            <a:xfrm>
              <a:off x="6694500" y="320002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23" y="241"/>
                  </a:lnTo>
                  <a:lnTo>
                    <a:pt x="23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0" name="Google Shape;11730;p30"/>
            <p:cNvSpPr/>
            <p:nvPr/>
          </p:nvSpPr>
          <p:spPr>
            <a:xfrm>
              <a:off x="6970400" y="32205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1" name="Google Shape;11731;p30"/>
            <p:cNvSpPr/>
            <p:nvPr/>
          </p:nvSpPr>
          <p:spPr>
            <a:xfrm>
              <a:off x="361650" y="3005125"/>
              <a:ext cx="6832650" cy="515450"/>
            </a:xfrm>
            <a:custGeom>
              <a:avLst/>
              <a:gdLst/>
              <a:ahLst/>
              <a:cxnLst/>
              <a:rect l="l" t="t" r="r" b="b"/>
              <a:pathLst>
                <a:path w="273306" h="20618" extrusionOk="0">
                  <a:moveTo>
                    <a:pt x="19" y="1"/>
                  </a:moveTo>
                  <a:lnTo>
                    <a:pt x="1" y="234"/>
                  </a:lnTo>
                  <a:lnTo>
                    <a:pt x="9530" y="946"/>
                  </a:lnTo>
                  <a:lnTo>
                    <a:pt x="9546" y="715"/>
                  </a:lnTo>
                  <a:lnTo>
                    <a:pt x="19" y="1"/>
                  </a:lnTo>
                  <a:close/>
                  <a:moveTo>
                    <a:pt x="9779" y="731"/>
                  </a:moveTo>
                  <a:lnTo>
                    <a:pt x="9763" y="964"/>
                  </a:lnTo>
                  <a:lnTo>
                    <a:pt x="20575" y="1768"/>
                  </a:lnTo>
                  <a:lnTo>
                    <a:pt x="20591" y="1543"/>
                  </a:lnTo>
                  <a:lnTo>
                    <a:pt x="9779" y="731"/>
                  </a:lnTo>
                  <a:close/>
                  <a:moveTo>
                    <a:pt x="20824" y="1561"/>
                  </a:moveTo>
                  <a:lnTo>
                    <a:pt x="20808" y="1784"/>
                  </a:lnTo>
                  <a:lnTo>
                    <a:pt x="31621" y="2598"/>
                  </a:lnTo>
                  <a:lnTo>
                    <a:pt x="31637" y="2365"/>
                  </a:lnTo>
                  <a:lnTo>
                    <a:pt x="20824" y="1561"/>
                  </a:lnTo>
                  <a:close/>
                  <a:moveTo>
                    <a:pt x="31862" y="2381"/>
                  </a:moveTo>
                  <a:lnTo>
                    <a:pt x="31844" y="2614"/>
                  </a:lnTo>
                  <a:lnTo>
                    <a:pt x="42659" y="3418"/>
                  </a:lnTo>
                  <a:lnTo>
                    <a:pt x="42683" y="3185"/>
                  </a:lnTo>
                  <a:lnTo>
                    <a:pt x="31862" y="2381"/>
                  </a:lnTo>
                  <a:close/>
                  <a:moveTo>
                    <a:pt x="42908" y="3203"/>
                  </a:moveTo>
                  <a:lnTo>
                    <a:pt x="42890" y="3434"/>
                  </a:lnTo>
                  <a:lnTo>
                    <a:pt x="53704" y="4240"/>
                  </a:lnTo>
                  <a:lnTo>
                    <a:pt x="53720" y="4007"/>
                  </a:lnTo>
                  <a:lnTo>
                    <a:pt x="42908" y="3203"/>
                  </a:lnTo>
                  <a:close/>
                  <a:moveTo>
                    <a:pt x="53953" y="4031"/>
                  </a:moveTo>
                  <a:lnTo>
                    <a:pt x="53935" y="4256"/>
                  </a:lnTo>
                  <a:lnTo>
                    <a:pt x="64750" y="5060"/>
                  </a:lnTo>
                  <a:lnTo>
                    <a:pt x="64766" y="4837"/>
                  </a:lnTo>
                  <a:lnTo>
                    <a:pt x="53953" y="4031"/>
                  </a:lnTo>
                  <a:close/>
                  <a:moveTo>
                    <a:pt x="64999" y="4853"/>
                  </a:moveTo>
                  <a:lnTo>
                    <a:pt x="64981" y="5086"/>
                  </a:lnTo>
                  <a:lnTo>
                    <a:pt x="75796" y="5890"/>
                  </a:lnTo>
                  <a:lnTo>
                    <a:pt x="75812" y="5657"/>
                  </a:lnTo>
                  <a:lnTo>
                    <a:pt x="64999" y="4853"/>
                  </a:lnTo>
                  <a:close/>
                  <a:moveTo>
                    <a:pt x="76037" y="5673"/>
                  </a:moveTo>
                  <a:lnTo>
                    <a:pt x="76019" y="5906"/>
                  </a:lnTo>
                  <a:lnTo>
                    <a:pt x="86833" y="6710"/>
                  </a:lnTo>
                  <a:lnTo>
                    <a:pt x="86849" y="6479"/>
                  </a:lnTo>
                  <a:lnTo>
                    <a:pt x="76037" y="5673"/>
                  </a:lnTo>
                  <a:close/>
                  <a:moveTo>
                    <a:pt x="87082" y="6503"/>
                  </a:moveTo>
                  <a:lnTo>
                    <a:pt x="87064" y="6728"/>
                  </a:lnTo>
                  <a:lnTo>
                    <a:pt x="97879" y="7532"/>
                  </a:lnTo>
                  <a:lnTo>
                    <a:pt x="97895" y="7307"/>
                  </a:lnTo>
                  <a:lnTo>
                    <a:pt x="87082" y="6503"/>
                  </a:lnTo>
                  <a:close/>
                  <a:moveTo>
                    <a:pt x="98128" y="7325"/>
                  </a:moveTo>
                  <a:lnTo>
                    <a:pt x="98110" y="7556"/>
                  </a:lnTo>
                  <a:lnTo>
                    <a:pt x="108925" y="8360"/>
                  </a:lnTo>
                  <a:lnTo>
                    <a:pt x="108941" y="8129"/>
                  </a:lnTo>
                  <a:lnTo>
                    <a:pt x="98128" y="7325"/>
                  </a:lnTo>
                  <a:close/>
                  <a:moveTo>
                    <a:pt x="109174" y="8145"/>
                  </a:moveTo>
                  <a:lnTo>
                    <a:pt x="109156" y="8378"/>
                  </a:lnTo>
                  <a:lnTo>
                    <a:pt x="119970" y="9182"/>
                  </a:lnTo>
                  <a:lnTo>
                    <a:pt x="119986" y="8949"/>
                  </a:lnTo>
                  <a:lnTo>
                    <a:pt x="109174" y="8145"/>
                  </a:lnTo>
                  <a:close/>
                  <a:moveTo>
                    <a:pt x="120209" y="8967"/>
                  </a:moveTo>
                  <a:lnTo>
                    <a:pt x="120193" y="9198"/>
                  </a:lnTo>
                  <a:lnTo>
                    <a:pt x="131006" y="10002"/>
                  </a:lnTo>
                  <a:lnTo>
                    <a:pt x="131024" y="9779"/>
                  </a:lnTo>
                  <a:lnTo>
                    <a:pt x="120209" y="8967"/>
                  </a:lnTo>
                  <a:close/>
                  <a:moveTo>
                    <a:pt x="131255" y="9795"/>
                  </a:moveTo>
                  <a:lnTo>
                    <a:pt x="131239" y="10020"/>
                  </a:lnTo>
                  <a:lnTo>
                    <a:pt x="142052" y="10832"/>
                  </a:lnTo>
                  <a:lnTo>
                    <a:pt x="142070" y="10599"/>
                  </a:lnTo>
                  <a:lnTo>
                    <a:pt x="131255" y="9795"/>
                  </a:lnTo>
                  <a:close/>
                  <a:moveTo>
                    <a:pt x="142301" y="10617"/>
                  </a:moveTo>
                  <a:lnTo>
                    <a:pt x="142285" y="10848"/>
                  </a:lnTo>
                  <a:lnTo>
                    <a:pt x="153097" y="11654"/>
                  </a:lnTo>
                  <a:lnTo>
                    <a:pt x="153115" y="11421"/>
                  </a:lnTo>
                  <a:lnTo>
                    <a:pt x="142301" y="10617"/>
                  </a:lnTo>
                  <a:close/>
                  <a:moveTo>
                    <a:pt x="153346" y="11437"/>
                  </a:moveTo>
                  <a:lnTo>
                    <a:pt x="153322" y="11669"/>
                  </a:lnTo>
                  <a:lnTo>
                    <a:pt x="164143" y="12474"/>
                  </a:lnTo>
                  <a:lnTo>
                    <a:pt x="164161" y="12251"/>
                  </a:lnTo>
                  <a:lnTo>
                    <a:pt x="153346" y="11437"/>
                  </a:lnTo>
                  <a:close/>
                  <a:moveTo>
                    <a:pt x="164384" y="12267"/>
                  </a:moveTo>
                  <a:lnTo>
                    <a:pt x="164368" y="12489"/>
                  </a:lnTo>
                  <a:lnTo>
                    <a:pt x="175181" y="13303"/>
                  </a:lnTo>
                  <a:lnTo>
                    <a:pt x="175199" y="13071"/>
                  </a:lnTo>
                  <a:lnTo>
                    <a:pt x="164384" y="12267"/>
                  </a:lnTo>
                  <a:close/>
                  <a:moveTo>
                    <a:pt x="175430" y="13086"/>
                  </a:moveTo>
                  <a:lnTo>
                    <a:pt x="175414" y="13319"/>
                  </a:lnTo>
                  <a:lnTo>
                    <a:pt x="186226" y="14123"/>
                  </a:lnTo>
                  <a:lnTo>
                    <a:pt x="186244" y="13893"/>
                  </a:lnTo>
                  <a:lnTo>
                    <a:pt x="175430" y="13086"/>
                  </a:lnTo>
                  <a:close/>
                  <a:moveTo>
                    <a:pt x="186475" y="13908"/>
                  </a:moveTo>
                  <a:lnTo>
                    <a:pt x="186459" y="14141"/>
                  </a:lnTo>
                  <a:lnTo>
                    <a:pt x="197272" y="14945"/>
                  </a:lnTo>
                  <a:lnTo>
                    <a:pt x="197290" y="14720"/>
                  </a:lnTo>
                  <a:lnTo>
                    <a:pt x="186475" y="13908"/>
                  </a:lnTo>
                  <a:close/>
                  <a:moveTo>
                    <a:pt x="197513" y="14738"/>
                  </a:moveTo>
                  <a:lnTo>
                    <a:pt x="197497" y="14961"/>
                  </a:lnTo>
                  <a:lnTo>
                    <a:pt x="208310" y="15773"/>
                  </a:lnTo>
                  <a:lnTo>
                    <a:pt x="208336" y="15542"/>
                  </a:lnTo>
                  <a:lnTo>
                    <a:pt x="197513" y="14738"/>
                  </a:lnTo>
                  <a:close/>
                  <a:moveTo>
                    <a:pt x="208559" y="15558"/>
                  </a:moveTo>
                  <a:lnTo>
                    <a:pt x="208543" y="15791"/>
                  </a:lnTo>
                  <a:lnTo>
                    <a:pt x="219355" y="16595"/>
                  </a:lnTo>
                  <a:lnTo>
                    <a:pt x="219371" y="16362"/>
                  </a:lnTo>
                  <a:lnTo>
                    <a:pt x="208559" y="15558"/>
                  </a:lnTo>
                  <a:close/>
                  <a:moveTo>
                    <a:pt x="219604" y="16380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2"/>
                  </a:lnTo>
                  <a:lnTo>
                    <a:pt x="219604" y="16380"/>
                  </a:lnTo>
                  <a:close/>
                  <a:moveTo>
                    <a:pt x="230650" y="17208"/>
                  </a:moveTo>
                  <a:lnTo>
                    <a:pt x="230634" y="17433"/>
                  </a:lnTo>
                  <a:lnTo>
                    <a:pt x="241447" y="18245"/>
                  </a:lnTo>
                  <a:lnTo>
                    <a:pt x="241463" y="18012"/>
                  </a:lnTo>
                  <a:lnTo>
                    <a:pt x="230650" y="17208"/>
                  </a:lnTo>
                  <a:close/>
                  <a:moveTo>
                    <a:pt x="241688" y="18030"/>
                  </a:moveTo>
                  <a:lnTo>
                    <a:pt x="241672" y="18261"/>
                  </a:lnTo>
                  <a:lnTo>
                    <a:pt x="252484" y="19067"/>
                  </a:lnTo>
                  <a:lnTo>
                    <a:pt x="252500" y="18834"/>
                  </a:lnTo>
                  <a:lnTo>
                    <a:pt x="241688" y="18030"/>
                  </a:lnTo>
                  <a:close/>
                  <a:moveTo>
                    <a:pt x="252733" y="18850"/>
                  </a:moveTo>
                  <a:lnTo>
                    <a:pt x="252717" y="19083"/>
                  </a:lnTo>
                  <a:lnTo>
                    <a:pt x="263530" y="19887"/>
                  </a:lnTo>
                  <a:lnTo>
                    <a:pt x="263546" y="19664"/>
                  </a:lnTo>
                  <a:lnTo>
                    <a:pt x="252733" y="18850"/>
                  </a:lnTo>
                  <a:close/>
                  <a:moveTo>
                    <a:pt x="263779" y="19680"/>
                  </a:moveTo>
                  <a:lnTo>
                    <a:pt x="263763" y="19903"/>
                  </a:lnTo>
                  <a:lnTo>
                    <a:pt x="273290" y="20617"/>
                  </a:lnTo>
                  <a:lnTo>
                    <a:pt x="273306" y="20385"/>
                  </a:lnTo>
                  <a:lnTo>
                    <a:pt x="263779" y="196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2" name="Google Shape;11732;p30"/>
            <p:cNvSpPr/>
            <p:nvPr/>
          </p:nvSpPr>
          <p:spPr>
            <a:xfrm>
              <a:off x="599875" y="3023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3" name="Google Shape;11733;p30"/>
            <p:cNvSpPr/>
            <p:nvPr/>
          </p:nvSpPr>
          <p:spPr>
            <a:xfrm>
              <a:off x="876025" y="30437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4" name="Google Shape;11734;p30"/>
            <p:cNvSpPr/>
            <p:nvPr/>
          </p:nvSpPr>
          <p:spPr>
            <a:xfrm>
              <a:off x="1152175" y="306425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5" name="Google Shape;11735;p30"/>
            <p:cNvSpPr/>
            <p:nvPr/>
          </p:nvSpPr>
          <p:spPr>
            <a:xfrm>
              <a:off x="1428100" y="30847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6" name="Google Shape;11736;p30"/>
            <p:cNvSpPr/>
            <p:nvPr/>
          </p:nvSpPr>
          <p:spPr>
            <a:xfrm>
              <a:off x="1704250" y="31053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7" name="Google Shape;11737;p30"/>
            <p:cNvSpPr/>
            <p:nvPr/>
          </p:nvSpPr>
          <p:spPr>
            <a:xfrm>
              <a:off x="1980400" y="31260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8" name="Google Shape;11738;p30"/>
            <p:cNvSpPr/>
            <p:nvPr/>
          </p:nvSpPr>
          <p:spPr>
            <a:xfrm>
              <a:off x="2256525" y="31465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9" name="Google Shape;11739;p30"/>
            <p:cNvSpPr/>
            <p:nvPr/>
          </p:nvSpPr>
          <p:spPr>
            <a:xfrm>
              <a:off x="2532475" y="31671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0" name="Google Shape;11740;p30"/>
            <p:cNvSpPr/>
            <p:nvPr/>
          </p:nvSpPr>
          <p:spPr>
            <a:xfrm>
              <a:off x="2808625" y="31877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26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1" name="Google Shape;11741;p30"/>
            <p:cNvSpPr/>
            <p:nvPr/>
          </p:nvSpPr>
          <p:spPr>
            <a:xfrm>
              <a:off x="3084750" y="3208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2" name="Google Shape;11742;p30"/>
            <p:cNvSpPr/>
            <p:nvPr/>
          </p:nvSpPr>
          <p:spPr>
            <a:xfrm>
              <a:off x="3360900" y="322882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3" name="Google Shape;11743;p30"/>
            <p:cNvSpPr/>
            <p:nvPr/>
          </p:nvSpPr>
          <p:spPr>
            <a:xfrm>
              <a:off x="3636800" y="32495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4" name="Google Shape;11744;p30"/>
            <p:cNvSpPr/>
            <p:nvPr/>
          </p:nvSpPr>
          <p:spPr>
            <a:xfrm>
              <a:off x="3912925" y="32700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5" name="Google Shape;11745;p30"/>
            <p:cNvSpPr/>
            <p:nvPr/>
          </p:nvSpPr>
          <p:spPr>
            <a:xfrm>
              <a:off x="4189075" y="3290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6" name="Google Shape;11746;p30"/>
            <p:cNvSpPr/>
            <p:nvPr/>
          </p:nvSpPr>
          <p:spPr>
            <a:xfrm>
              <a:off x="4465225" y="33113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39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7" name="Google Shape;11747;p30"/>
            <p:cNvSpPr/>
            <p:nvPr/>
          </p:nvSpPr>
          <p:spPr>
            <a:xfrm>
              <a:off x="4741150" y="3331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8" name="Google Shape;11748;p30"/>
            <p:cNvSpPr/>
            <p:nvPr/>
          </p:nvSpPr>
          <p:spPr>
            <a:xfrm>
              <a:off x="5017300" y="335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9" name="Google Shape;11749;p30"/>
            <p:cNvSpPr/>
            <p:nvPr/>
          </p:nvSpPr>
          <p:spPr>
            <a:xfrm>
              <a:off x="5293450" y="337312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0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0" name="Google Shape;11750;p30"/>
            <p:cNvSpPr/>
            <p:nvPr/>
          </p:nvSpPr>
          <p:spPr>
            <a:xfrm>
              <a:off x="5569375" y="3393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1" name="Google Shape;11751;p30"/>
            <p:cNvSpPr/>
            <p:nvPr/>
          </p:nvSpPr>
          <p:spPr>
            <a:xfrm>
              <a:off x="5845525" y="34141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2" name="Google Shape;11752;p30"/>
            <p:cNvSpPr/>
            <p:nvPr/>
          </p:nvSpPr>
          <p:spPr>
            <a:xfrm>
              <a:off x="6121675" y="34349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3" name="Google Shape;11753;p30"/>
            <p:cNvSpPr/>
            <p:nvPr/>
          </p:nvSpPr>
          <p:spPr>
            <a:xfrm>
              <a:off x="6397800" y="345542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4" name="Google Shape;11754;p30"/>
            <p:cNvSpPr/>
            <p:nvPr/>
          </p:nvSpPr>
          <p:spPr>
            <a:xfrm>
              <a:off x="6673750" y="34759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5" name="Google Shape;11755;p30"/>
            <p:cNvSpPr/>
            <p:nvPr/>
          </p:nvSpPr>
          <p:spPr>
            <a:xfrm>
              <a:off x="6949900" y="3496725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6" name="Google Shape;11756;p30"/>
            <p:cNvSpPr/>
            <p:nvPr/>
          </p:nvSpPr>
          <p:spPr>
            <a:xfrm>
              <a:off x="341150" y="3281275"/>
              <a:ext cx="6832650" cy="515450"/>
            </a:xfrm>
            <a:custGeom>
              <a:avLst/>
              <a:gdLst/>
              <a:ahLst/>
              <a:cxnLst/>
              <a:rect l="l" t="t" r="r" b="b"/>
              <a:pathLst>
                <a:path w="273306" h="20618" extrusionOk="0">
                  <a:moveTo>
                    <a:pt x="17" y="1"/>
                  </a:moveTo>
                  <a:lnTo>
                    <a:pt x="1" y="233"/>
                  </a:lnTo>
                  <a:lnTo>
                    <a:pt x="9528" y="946"/>
                  </a:lnTo>
                  <a:lnTo>
                    <a:pt x="9546" y="715"/>
                  </a:lnTo>
                  <a:lnTo>
                    <a:pt x="17" y="1"/>
                  </a:lnTo>
                  <a:close/>
                  <a:moveTo>
                    <a:pt x="9777" y="731"/>
                  </a:moveTo>
                  <a:lnTo>
                    <a:pt x="9761" y="964"/>
                  </a:lnTo>
                  <a:lnTo>
                    <a:pt x="20573" y="1768"/>
                  </a:lnTo>
                  <a:lnTo>
                    <a:pt x="20591" y="1535"/>
                  </a:lnTo>
                  <a:lnTo>
                    <a:pt x="9777" y="731"/>
                  </a:lnTo>
                  <a:close/>
                  <a:moveTo>
                    <a:pt x="20814" y="1553"/>
                  </a:moveTo>
                  <a:lnTo>
                    <a:pt x="20798" y="1784"/>
                  </a:lnTo>
                  <a:lnTo>
                    <a:pt x="31611" y="2588"/>
                  </a:lnTo>
                  <a:lnTo>
                    <a:pt x="31637" y="2365"/>
                  </a:lnTo>
                  <a:lnTo>
                    <a:pt x="20814" y="1553"/>
                  </a:lnTo>
                  <a:close/>
                  <a:moveTo>
                    <a:pt x="31860" y="2381"/>
                  </a:moveTo>
                  <a:lnTo>
                    <a:pt x="31844" y="2606"/>
                  </a:lnTo>
                  <a:lnTo>
                    <a:pt x="42657" y="3418"/>
                  </a:lnTo>
                  <a:lnTo>
                    <a:pt x="42675" y="3185"/>
                  </a:lnTo>
                  <a:lnTo>
                    <a:pt x="31860" y="2381"/>
                  </a:lnTo>
                  <a:close/>
                  <a:moveTo>
                    <a:pt x="42906" y="3203"/>
                  </a:moveTo>
                  <a:lnTo>
                    <a:pt x="42890" y="3434"/>
                  </a:lnTo>
                  <a:lnTo>
                    <a:pt x="53702" y="4240"/>
                  </a:lnTo>
                  <a:lnTo>
                    <a:pt x="53720" y="4007"/>
                  </a:lnTo>
                  <a:lnTo>
                    <a:pt x="42906" y="3203"/>
                  </a:lnTo>
                  <a:close/>
                  <a:moveTo>
                    <a:pt x="53951" y="4023"/>
                  </a:moveTo>
                  <a:lnTo>
                    <a:pt x="53935" y="4256"/>
                  </a:lnTo>
                  <a:lnTo>
                    <a:pt x="64748" y="5060"/>
                  </a:lnTo>
                  <a:lnTo>
                    <a:pt x="64766" y="4837"/>
                  </a:lnTo>
                  <a:lnTo>
                    <a:pt x="53951" y="4023"/>
                  </a:lnTo>
                  <a:close/>
                  <a:moveTo>
                    <a:pt x="64989" y="4853"/>
                  </a:moveTo>
                  <a:lnTo>
                    <a:pt x="64973" y="5076"/>
                  </a:lnTo>
                  <a:lnTo>
                    <a:pt x="75786" y="5890"/>
                  </a:lnTo>
                  <a:lnTo>
                    <a:pt x="75802" y="5657"/>
                  </a:lnTo>
                  <a:lnTo>
                    <a:pt x="64989" y="4853"/>
                  </a:lnTo>
                  <a:close/>
                  <a:moveTo>
                    <a:pt x="76035" y="5673"/>
                  </a:moveTo>
                  <a:lnTo>
                    <a:pt x="76019" y="5905"/>
                  </a:lnTo>
                  <a:lnTo>
                    <a:pt x="86831" y="6710"/>
                  </a:lnTo>
                  <a:lnTo>
                    <a:pt x="86847" y="6479"/>
                  </a:lnTo>
                  <a:lnTo>
                    <a:pt x="76035" y="5673"/>
                  </a:lnTo>
                  <a:close/>
                  <a:moveTo>
                    <a:pt x="87080" y="6495"/>
                  </a:moveTo>
                  <a:lnTo>
                    <a:pt x="87064" y="6727"/>
                  </a:lnTo>
                  <a:lnTo>
                    <a:pt x="97877" y="7531"/>
                  </a:lnTo>
                  <a:lnTo>
                    <a:pt x="97893" y="7307"/>
                  </a:lnTo>
                  <a:lnTo>
                    <a:pt x="87080" y="6495"/>
                  </a:lnTo>
                  <a:close/>
                  <a:moveTo>
                    <a:pt x="98126" y="7324"/>
                  </a:moveTo>
                  <a:lnTo>
                    <a:pt x="98102" y="7547"/>
                  </a:lnTo>
                  <a:lnTo>
                    <a:pt x="108923" y="8359"/>
                  </a:lnTo>
                  <a:lnTo>
                    <a:pt x="108939" y="8129"/>
                  </a:lnTo>
                  <a:lnTo>
                    <a:pt x="98126" y="7324"/>
                  </a:lnTo>
                  <a:close/>
                  <a:moveTo>
                    <a:pt x="109164" y="8144"/>
                  </a:moveTo>
                  <a:lnTo>
                    <a:pt x="109148" y="8377"/>
                  </a:lnTo>
                  <a:lnTo>
                    <a:pt x="119960" y="9181"/>
                  </a:lnTo>
                  <a:lnTo>
                    <a:pt x="119976" y="8948"/>
                  </a:lnTo>
                  <a:lnTo>
                    <a:pt x="109164" y="8144"/>
                  </a:lnTo>
                  <a:close/>
                  <a:moveTo>
                    <a:pt x="120209" y="8966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2" y="9770"/>
                  </a:lnTo>
                  <a:lnTo>
                    <a:pt x="120209" y="8966"/>
                  </a:lnTo>
                  <a:close/>
                  <a:moveTo>
                    <a:pt x="131255" y="9794"/>
                  </a:moveTo>
                  <a:lnTo>
                    <a:pt x="131239" y="10019"/>
                  </a:lnTo>
                  <a:lnTo>
                    <a:pt x="142052" y="10823"/>
                  </a:lnTo>
                  <a:lnTo>
                    <a:pt x="142068" y="10598"/>
                  </a:lnTo>
                  <a:lnTo>
                    <a:pt x="131255" y="9794"/>
                  </a:lnTo>
                  <a:close/>
                  <a:moveTo>
                    <a:pt x="142293" y="10616"/>
                  </a:moveTo>
                  <a:lnTo>
                    <a:pt x="142275" y="10847"/>
                  </a:lnTo>
                  <a:lnTo>
                    <a:pt x="153097" y="11653"/>
                  </a:lnTo>
                  <a:lnTo>
                    <a:pt x="153113" y="11420"/>
                  </a:lnTo>
                  <a:lnTo>
                    <a:pt x="142293" y="10616"/>
                  </a:lnTo>
                  <a:close/>
                  <a:moveTo>
                    <a:pt x="153338" y="11436"/>
                  </a:moveTo>
                  <a:lnTo>
                    <a:pt x="153320" y="11669"/>
                  </a:lnTo>
                  <a:lnTo>
                    <a:pt x="164135" y="12473"/>
                  </a:lnTo>
                  <a:lnTo>
                    <a:pt x="164151" y="12240"/>
                  </a:lnTo>
                  <a:lnTo>
                    <a:pt x="153338" y="11436"/>
                  </a:lnTo>
                  <a:close/>
                  <a:moveTo>
                    <a:pt x="164384" y="12266"/>
                  </a:moveTo>
                  <a:lnTo>
                    <a:pt x="164366" y="12489"/>
                  </a:lnTo>
                  <a:lnTo>
                    <a:pt x="175181" y="13295"/>
                  </a:lnTo>
                  <a:lnTo>
                    <a:pt x="175197" y="13070"/>
                  </a:lnTo>
                  <a:lnTo>
                    <a:pt x="164384" y="12266"/>
                  </a:lnTo>
                  <a:close/>
                  <a:moveTo>
                    <a:pt x="175430" y="13086"/>
                  </a:moveTo>
                  <a:lnTo>
                    <a:pt x="175412" y="13319"/>
                  </a:lnTo>
                  <a:lnTo>
                    <a:pt x="186226" y="14123"/>
                  </a:lnTo>
                  <a:lnTo>
                    <a:pt x="186242" y="13892"/>
                  </a:lnTo>
                  <a:lnTo>
                    <a:pt x="175430" y="13086"/>
                  </a:lnTo>
                  <a:close/>
                  <a:moveTo>
                    <a:pt x="186467" y="13908"/>
                  </a:moveTo>
                  <a:lnTo>
                    <a:pt x="186449" y="14141"/>
                  </a:lnTo>
                  <a:lnTo>
                    <a:pt x="197264" y="14945"/>
                  </a:lnTo>
                  <a:lnTo>
                    <a:pt x="197288" y="14712"/>
                  </a:lnTo>
                  <a:lnTo>
                    <a:pt x="186467" y="13908"/>
                  </a:lnTo>
                  <a:close/>
                  <a:moveTo>
                    <a:pt x="197513" y="14738"/>
                  </a:moveTo>
                  <a:lnTo>
                    <a:pt x="197495" y="14961"/>
                  </a:lnTo>
                  <a:lnTo>
                    <a:pt x="208310" y="15765"/>
                  </a:lnTo>
                  <a:lnTo>
                    <a:pt x="208326" y="15542"/>
                  </a:lnTo>
                  <a:lnTo>
                    <a:pt x="197513" y="14738"/>
                  </a:lnTo>
                  <a:close/>
                  <a:moveTo>
                    <a:pt x="208559" y="15558"/>
                  </a:moveTo>
                  <a:lnTo>
                    <a:pt x="208541" y="15783"/>
                  </a:lnTo>
                  <a:lnTo>
                    <a:pt x="219355" y="16595"/>
                  </a:lnTo>
                  <a:lnTo>
                    <a:pt x="219371" y="16362"/>
                  </a:lnTo>
                  <a:lnTo>
                    <a:pt x="208559" y="15558"/>
                  </a:lnTo>
                  <a:close/>
                  <a:moveTo>
                    <a:pt x="219604" y="16380"/>
                  </a:moveTo>
                  <a:lnTo>
                    <a:pt x="219586" y="16611"/>
                  </a:lnTo>
                  <a:lnTo>
                    <a:pt x="230401" y="17415"/>
                  </a:lnTo>
                  <a:lnTo>
                    <a:pt x="230417" y="17184"/>
                  </a:lnTo>
                  <a:lnTo>
                    <a:pt x="219604" y="16380"/>
                  </a:lnTo>
                  <a:close/>
                  <a:moveTo>
                    <a:pt x="230640" y="17200"/>
                  </a:moveTo>
                  <a:lnTo>
                    <a:pt x="230624" y="17433"/>
                  </a:lnTo>
                  <a:lnTo>
                    <a:pt x="241437" y="18237"/>
                  </a:lnTo>
                  <a:lnTo>
                    <a:pt x="241455" y="18012"/>
                  </a:lnTo>
                  <a:lnTo>
                    <a:pt x="230640" y="17200"/>
                  </a:lnTo>
                  <a:close/>
                  <a:moveTo>
                    <a:pt x="241686" y="18030"/>
                  </a:moveTo>
                  <a:lnTo>
                    <a:pt x="241670" y="18253"/>
                  </a:lnTo>
                  <a:lnTo>
                    <a:pt x="252482" y="19067"/>
                  </a:lnTo>
                  <a:lnTo>
                    <a:pt x="252500" y="18834"/>
                  </a:lnTo>
                  <a:lnTo>
                    <a:pt x="241686" y="18030"/>
                  </a:lnTo>
                  <a:close/>
                  <a:moveTo>
                    <a:pt x="252731" y="18850"/>
                  </a:moveTo>
                  <a:lnTo>
                    <a:pt x="252715" y="19083"/>
                  </a:lnTo>
                  <a:lnTo>
                    <a:pt x="263528" y="1988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77" y="19672"/>
                  </a:moveTo>
                  <a:lnTo>
                    <a:pt x="263753" y="19903"/>
                  </a:lnTo>
                  <a:lnTo>
                    <a:pt x="273290" y="20617"/>
                  </a:lnTo>
                  <a:lnTo>
                    <a:pt x="273306" y="20384"/>
                  </a:lnTo>
                  <a:lnTo>
                    <a:pt x="263777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7" name="Google Shape;11757;p30"/>
            <p:cNvSpPr/>
            <p:nvPr/>
          </p:nvSpPr>
          <p:spPr>
            <a:xfrm>
              <a:off x="579325" y="32991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8" name="Google Shape;11758;p30"/>
            <p:cNvSpPr/>
            <p:nvPr/>
          </p:nvSpPr>
          <p:spPr>
            <a:xfrm>
              <a:off x="855475" y="33196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1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9" name="Google Shape;11759;p30"/>
            <p:cNvSpPr/>
            <p:nvPr/>
          </p:nvSpPr>
          <p:spPr>
            <a:xfrm>
              <a:off x="1131425" y="33403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6" y="1"/>
                  </a:moveTo>
                  <a:lnTo>
                    <a:pt x="0" y="224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0" name="Google Shape;11760;p30"/>
            <p:cNvSpPr/>
            <p:nvPr/>
          </p:nvSpPr>
          <p:spPr>
            <a:xfrm>
              <a:off x="1407550" y="3360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1" name="Google Shape;11761;p30"/>
            <p:cNvSpPr/>
            <p:nvPr/>
          </p:nvSpPr>
          <p:spPr>
            <a:xfrm>
              <a:off x="1683700" y="3381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2" name="Google Shape;11762;p30"/>
            <p:cNvSpPr/>
            <p:nvPr/>
          </p:nvSpPr>
          <p:spPr>
            <a:xfrm>
              <a:off x="1959850" y="3402175"/>
              <a:ext cx="6025" cy="6000"/>
            </a:xfrm>
            <a:custGeom>
              <a:avLst/>
              <a:gdLst/>
              <a:ahLst/>
              <a:cxnLst/>
              <a:rect l="l" t="t" r="r" b="b"/>
              <a:pathLst>
                <a:path w="241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40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3" name="Google Shape;11763;p30"/>
            <p:cNvSpPr/>
            <p:nvPr/>
          </p:nvSpPr>
          <p:spPr>
            <a:xfrm>
              <a:off x="2235775" y="3422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4" y="249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4" name="Google Shape;11764;p30"/>
            <p:cNvSpPr/>
            <p:nvPr/>
          </p:nvSpPr>
          <p:spPr>
            <a:xfrm>
              <a:off x="2511925" y="3443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5" name="Google Shape;11765;p30"/>
            <p:cNvSpPr/>
            <p:nvPr/>
          </p:nvSpPr>
          <p:spPr>
            <a:xfrm>
              <a:off x="2788075" y="34639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25" y="241"/>
                  </a:lnTo>
                  <a:lnTo>
                    <a:pt x="249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6" name="Google Shape;11766;p30"/>
            <p:cNvSpPr/>
            <p:nvPr/>
          </p:nvSpPr>
          <p:spPr>
            <a:xfrm>
              <a:off x="3064200" y="34844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7" name="Google Shape;11767;p30"/>
            <p:cNvSpPr/>
            <p:nvPr/>
          </p:nvSpPr>
          <p:spPr>
            <a:xfrm>
              <a:off x="3340150" y="35049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8" name="Google Shape;11768;p30"/>
            <p:cNvSpPr/>
            <p:nvPr/>
          </p:nvSpPr>
          <p:spPr>
            <a:xfrm>
              <a:off x="3616300" y="3525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9" name="Google Shape;11769;p30"/>
            <p:cNvSpPr/>
            <p:nvPr/>
          </p:nvSpPr>
          <p:spPr>
            <a:xfrm>
              <a:off x="3892425" y="354622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24" y="249"/>
                  </a:lnTo>
                  <a:lnTo>
                    <a:pt x="242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0" name="Google Shape;11770;p30"/>
            <p:cNvSpPr/>
            <p:nvPr/>
          </p:nvSpPr>
          <p:spPr>
            <a:xfrm>
              <a:off x="4168575" y="35667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1" name="Google Shape;11771;p30"/>
            <p:cNvSpPr/>
            <p:nvPr/>
          </p:nvSpPr>
          <p:spPr>
            <a:xfrm>
              <a:off x="4444525" y="35872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2" name="Google Shape;11772;p30"/>
            <p:cNvSpPr/>
            <p:nvPr/>
          </p:nvSpPr>
          <p:spPr>
            <a:xfrm>
              <a:off x="4720650" y="36080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3" name="Google Shape;11773;p30"/>
            <p:cNvSpPr/>
            <p:nvPr/>
          </p:nvSpPr>
          <p:spPr>
            <a:xfrm>
              <a:off x="4996800" y="36285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4" name="Google Shape;11774;p30"/>
            <p:cNvSpPr/>
            <p:nvPr/>
          </p:nvSpPr>
          <p:spPr>
            <a:xfrm>
              <a:off x="5272750" y="36490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24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2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5" name="Google Shape;11775;p30"/>
            <p:cNvSpPr/>
            <p:nvPr/>
          </p:nvSpPr>
          <p:spPr>
            <a:xfrm>
              <a:off x="5548875" y="36698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2" y="241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6" name="Google Shape;11776;p30"/>
            <p:cNvSpPr/>
            <p:nvPr/>
          </p:nvSpPr>
          <p:spPr>
            <a:xfrm>
              <a:off x="5825025" y="3690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7" name="Google Shape;11777;p30"/>
            <p:cNvSpPr/>
            <p:nvPr/>
          </p:nvSpPr>
          <p:spPr>
            <a:xfrm>
              <a:off x="6101175" y="3710850"/>
              <a:ext cx="5975" cy="6250"/>
            </a:xfrm>
            <a:custGeom>
              <a:avLst/>
              <a:gdLst/>
              <a:ahLst/>
              <a:cxnLst/>
              <a:rect l="l" t="t" r="r" b="b"/>
              <a:pathLst>
                <a:path w="239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3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8" name="Google Shape;11778;p30"/>
            <p:cNvSpPr/>
            <p:nvPr/>
          </p:nvSpPr>
          <p:spPr>
            <a:xfrm>
              <a:off x="6377050" y="37315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9" name="Google Shape;11779;p30"/>
            <p:cNvSpPr/>
            <p:nvPr/>
          </p:nvSpPr>
          <p:spPr>
            <a:xfrm>
              <a:off x="6653200" y="3752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0" name="Google Shape;11780;p30"/>
            <p:cNvSpPr/>
            <p:nvPr/>
          </p:nvSpPr>
          <p:spPr>
            <a:xfrm>
              <a:off x="6929350" y="37726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25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1" name="Google Shape;11781;p30"/>
            <p:cNvSpPr/>
            <p:nvPr/>
          </p:nvSpPr>
          <p:spPr>
            <a:xfrm>
              <a:off x="320400" y="3557425"/>
              <a:ext cx="6832850" cy="515425"/>
            </a:xfrm>
            <a:custGeom>
              <a:avLst/>
              <a:gdLst/>
              <a:ahLst/>
              <a:cxnLst/>
              <a:rect l="l" t="t" r="r" b="b"/>
              <a:pathLst>
                <a:path w="273314" h="20617" extrusionOk="0">
                  <a:moveTo>
                    <a:pt x="19" y="0"/>
                  </a:moveTo>
                  <a:lnTo>
                    <a:pt x="1" y="233"/>
                  </a:lnTo>
                  <a:lnTo>
                    <a:pt x="9538" y="938"/>
                  </a:lnTo>
                  <a:lnTo>
                    <a:pt x="9554" y="715"/>
                  </a:lnTo>
                  <a:lnTo>
                    <a:pt x="19" y="0"/>
                  </a:lnTo>
                  <a:close/>
                  <a:moveTo>
                    <a:pt x="9779" y="731"/>
                  </a:moveTo>
                  <a:lnTo>
                    <a:pt x="9761" y="955"/>
                  </a:lnTo>
                  <a:lnTo>
                    <a:pt x="20576" y="1767"/>
                  </a:lnTo>
                  <a:lnTo>
                    <a:pt x="20591" y="1535"/>
                  </a:lnTo>
                  <a:lnTo>
                    <a:pt x="9779" y="731"/>
                  </a:lnTo>
                  <a:close/>
                  <a:moveTo>
                    <a:pt x="20824" y="1553"/>
                  </a:moveTo>
                  <a:lnTo>
                    <a:pt x="20806" y="1783"/>
                  </a:lnTo>
                  <a:lnTo>
                    <a:pt x="31621" y="2587"/>
                  </a:lnTo>
                  <a:lnTo>
                    <a:pt x="31637" y="2357"/>
                  </a:lnTo>
                  <a:lnTo>
                    <a:pt x="20824" y="1553"/>
                  </a:lnTo>
                  <a:close/>
                  <a:moveTo>
                    <a:pt x="31870" y="2372"/>
                  </a:moveTo>
                  <a:lnTo>
                    <a:pt x="31852" y="2605"/>
                  </a:lnTo>
                  <a:lnTo>
                    <a:pt x="42667" y="3409"/>
                  </a:lnTo>
                  <a:lnTo>
                    <a:pt x="42683" y="3184"/>
                  </a:lnTo>
                  <a:lnTo>
                    <a:pt x="31870" y="2372"/>
                  </a:lnTo>
                  <a:close/>
                  <a:moveTo>
                    <a:pt x="42916" y="3202"/>
                  </a:moveTo>
                  <a:lnTo>
                    <a:pt x="42898" y="3425"/>
                  </a:lnTo>
                  <a:lnTo>
                    <a:pt x="53713" y="4239"/>
                  </a:lnTo>
                  <a:lnTo>
                    <a:pt x="53728" y="4006"/>
                  </a:lnTo>
                  <a:lnTo>
                    <a:pt x="42916" y="3202"/>
                  </a:lnTo>
                  <a:close/>
                  <a:moveTo>
                    <a:pt x="53953" y="4022"/>
                  </a:moveTo>
                  <a:lnTo>
                    <a:pt x="53935" y="4255"/>
                  </a:lnTo>
                  <a:lnTo>
                    <a:pt x="64750" y="5059"/>
                  </a:lnTo>
                  <a:lnTo>
                    <a:pt x="64766" y="4826"/>
                  </a:lnTo>
                  <a:lnTo>
                    <a:pt x="53953" y="4022"/>
                  </a:lnTo>
                  <a:close/>
                  <a:moveTo>
                    <a:pt x="64999" y="4844"/>
                  </a:moveTo>
                  <a:lnTo>
                    <a:pt x="64981" y="5075"/>
                  </a:lnTo>
                  <a:lnTo>
                    <a:pt x="75796" y="5881"/>
                  </a:lnTo>
                  <a:lnTo>
                    <a:pt x="75812" y="5656"/>
                  </a:lnTo>
                  <a:lnTo>
                    <a:pt x="64999" y="4844"/>
                  </a:lnTo>
                  <a:close/>
                  <a:moveTo>
                    <a:pt x="76045" y="5672"/>
                  </a:moveTo>
                  <a:lnTo>
                    <a:pt x="76027" y="5897"/>
                  </a:lnTo>
                  <a:lnTo>
                    <a:pt x="86842" y="6709"/>
                  </a:lnTo>
                  <a:lnTo>
                    <a:pt x="86857" y="6478"/>
                  </a:lnTo>
                  <a:lnTo>
                    <a:pt x="76045" y="5672"/>
                  </a:lnTo>
                  <a:close/>
                  <a:moveTo>
                    <a:pt x="87090" y="6494"/>
                  </a:moveTo>
                  <a:lnTo>
                    <a:pt x="87064" y="6727"/>
                  </a:lnTo>
                  <a:lnTo>
                    <a:pt x="97887" y="7531"/>
                  </a:lnTo>
                  <a:lnTo>
                    <a:pt x="97903" y="7298"/>
                  </a:lnTo>
                  <a:lnTo>
                    <a:pt x="87090" y="6494"/>
                  </a:lnTo>
                  <a:close/>
                  <a:moveTo>
                    <a:pt x="98126" y="7314"/>
                  </a:moveTo>
                  <a:lnTo>
                    <a:pt x="98110" y="7547"/>
                  </a:lnTo>
                  <a:lnTo>
                    <a:pt x="108923" y="8351"/>
                  </a:lnTo>
                  <a:lnTo>
                    <a:pt x="108941" y="8128"/>
                  </a:lnTo>
                  <a:lnTo>
                    <a:pt x="98126" y="7314"/>
                  </a:lnTo>
                  <a:close/>
                  <a:moveTo>
                    <a:pt x="109172" y="8144"/>
                  </a:moveTo>
                  <a:lnTo>
                    <a:pt x="109156" y="8369"/>
                  </a:lnTo>
                  <a:lnTo>
                    <a:pt x="119969" y="9181"/>
                  </a:lnTo>
                  <a:lnTo>
                    <a:pt x="119986" y="8948"/>
                  </a:lnTo>
                  <a:lnTo>
                    <a:pt x="109172" y="8144"/>
                  </a:lnTo>
                  <a:close/>
                  <a:moveTo>
                    <a:pt x="120217" y="8966"/>
                  </a:moveTo>
                  <a:lnTo>
                    <a:pt x="120201" y="9197"/>
                  </a:lnTo>
                  <a:lnTo>
                    <a:pt x="131014" y="10001"/>
                  </a:lnTo>
                  <a:lnTo>
                    <a:pt x="131032" y="9770"/>
                  </a:lnTo>
                  <a:lnTo>
                    <a:pt x="120217" y="8966"/>
                  </a:lnTo>
                  <a:close/>
                  <a:moveTo>
                    <a:pt x="131255" y="9786"/>
                  </a:moveTo>
                  <a:lnTo>
                    <a:pt x="131239" y="10019"/>
                  </a:lnTo>
                  <a:lnTo>
                    <a:pt x="142052" y="10823"/>
                  </a:lnTo>
                  <a:lnTo>
                    <a:pt x="142078" y="10598"/>
                  </a:lnTo>
                  <a:lnTo>
                    <a:pt x="131255" y="9786"/>
                  </a:lnTo>
                  <a:close/>
                  <a:moveTo>
                    <a:pt x="142301" y="10616"/>
                  </a:moveTo>
                  <a:lnTo>
                    <a:pt x="142285" y="10839"/>
                  </a:lnTo>
                  <a:lnTo>
                    <a:pt x="153098" y="11653"/>
                  </a:lnTo>
                  <a:lnTo>
                    <a:pt x="153115" y="11420"/>
                  </a:lnTo>
                  <a:lnTo>
                    <a:pt x="142301" y="10616"/>
                  </a:lnTo>
                  <a:close/>
                  <a:moveTo>
                    <a:pt x="153346" y="11436"/>
                  </a:moveTo>
                  <a:lnTo>
                    <a:pt x="153330" y="11669"/>
                  </a:lnTo>
                  <a:lnTo>
                    <a:pt x="164143" y="12473"/>
                  </a:lnTo>
                  <a:lnTo>
                    <a:pt x="164161" y="12240"/>
                  </a:lnTo>
                  <a:lnTo>
                    <a:pt x="153346" y="11436"/>
                  </a:lnTo>
                  <a:close/>
                  <a:moveTo>
                    <a:pt x="164392" y="12258"/>
                  </a:moveTo>
                  <a:lnTo>
                    <a:pt x="164376" y="12489"/>
                  </a:lnTo>
                  <a:lnTo>
                    <a:pt x="175189" y="13295"/>
                  </a:lnTo>
                  <a:lnTo>
                    <a:pt x="175207" y="13070"/>
                  </a:lnTo>
                  <a:lnTo>
                    <a:pt x="164392" y="12258"/>
                  </a:lnTo>
                  <a:close/>
                  <a:moveTo>
                    <a:pt x="175430" y="13086"/>
                  </a:moveTo>
                  <a:lnTo>
                    <a:pt x="175414" y="13311"/>
                  </a:lnTo>
                  <a:lnTo>
                    <a:pt x="186227" y="14123"/>
                  </a:lnTo>
                  <a:lnTo>
                    <a:pt x="186242" y="13892"/>
                  </a:lnTo>
                  <a:lnTo>
                    <a:pt x="175430" y="13086"/>
                  </a:lnTo>
                  <a:close/>
                  <a:moveTo>
                    <a:pt x="186475" y="13908"/>
                  </a:moveTo>
                  <a:lnTo>
                    <a:pt x="186459" y="14141"/>
                  </a:lnTo>
                  <a:lnTo>
                    <a:pt x="197272" y="14945"/>
                  </a:lnTo>
                  <a:lnTo>
                    <a:pt x="197288" y="14712"/>
                  </a:lnTo>
                  <a:lnTo>
                    <a:pt x="186475" y="13908"/>
                  </a:lnTo>
                  <a:close/>
                  <a:moveTo>
                    <a:pt x="197521" y="14728"/>
                  </a:moveTo>
                  <a:lnTo>
                    <a:pt x="197505" y="14960"/>
                  </a:lnTo>
                  <a:lnTo>
                    <a:pt x="208318" y="15765"/>
                  </a:lnTo>
                  <a:lnTo>
                    <a:pt x="208334" y="15542"/>
                  </a:lnTo>
                  <a:lnTo>
                    <a:pt x="197521" y="14728"/>
                  </a:lnTo>
                  <a:close/>
                  <a:moveTo>
                    <a:pt x="208567" y="15558"/>
                  </a:moveTo>
                  <a:lnTo>
                    <a:pt x="208543" y="15782"/>
                  </a:lnTo>
                  <a:lnTo>
                    <a:pt x="219363" y="16586"/>
                  </a:lnTo>
                  <a:lnTo>
                    <a:pt x="219379" y="16362"/>
                  </a:lnTo>
                  <a:lnTo>
                    <a:pt x="208567" y="15558"/>
                  </a:lnTo>
                  <a:close/>
                  <a:moveTo>
                    <a:pt x="219604" y="16379"/>
                  </a:moveTo>
                  <a:lnTo>
                    <a:pt x="219588" y="16610"/>
                  </a:lnTo>
                  <a:lnTo>
                    <a:pt x="230401" y="17414"/>
                  </a:lnTo>
                  <a:lnTo>
                    <a:pt x="230417" y="17184"/>
                  </a:lnTo>
                  <a:lnTo>
                    <a:pt x="219604" y="16379"/>
                  </a:lnTo>
                  <a:close/>
                  <a:moveTo>
                    <a:pt x="230650" y="17199"/>
                  </a:moveTo>
                  <a:lnTo>
                    <a:pt x="230634" y="17432"/>
                  </a:lnTo>
                  <a:lnTo>
                    <a:pt x="241447" y="18236"/>
                  </a:lnTo>
                  <a:lnTo>
                    <a:pt x="241463" y="18004"/>
                  </a:lnTo>
                  <a:lnTo>
                    <a:pt x="230650" y="17199"/>
                  </a:lnTo>
                  <a:close/>
                  <a:moveTo>
                    <a:pt x="241696" y="18029"/>
                  </a:moveTo>
                  <a:lnTo>
                    <a:pt x="241680" y="18252"/>
                  </a:lnTo>
                  <a:lnTo>
                    <a:pt x="252492" y="19056"/>
                  </a:lnTo>
                  <a:lnTo>
                    <a:pt x="252508" y="18833"/>
                  </a:lnTo>
                  <a:lnTo>
                    <a:pt x="241696" y="18029"/>
                  </a:lnTo>
                  <a:close/>
                  <a:moveTo>
                    <a:pt x="252741" y="18849"/>
                  </a:moveTo>
                  <a:lnTo>
                    <a:pt x="252715" y="19082"/>
                  </a:lnTo>
                  <a:lnTo>
                    <a:pt x="263530" y="19886"/>
                  </a:lnTo>
                  <a:lnTo>
                    <a:pt x="263554" y="19653"/>
                  </a:lnTo>
                  <a:lnTo>
                    <a:pt x="252741" y="18849"/>
                  </a:lnTo>
                  <a:close/>
                  <a:moveTo>
                    <a:pt x="263779" y="19671"/>
                  </a:moveTo>
                  <a:lnTo>
                    <a:pt x="263761" y="19902"/>
                  </a:lnTo>
                  <a:lnTo>
                    <a:pt x="273298" y="20617"/>
                  </a:lnTo>
                  <a:lnTo>
                    <a:pt x="273314" y="20384"/>
                  </a:lnTo>
                  <a:lnTo>
                    <a:pt x="263779" y="196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2" name="Google Shape;11782;p30"/>
            <p:cNvSpPr/>
            <p:nvPr/>
          </p:nvSpPr>
          <p:spPr>
            <a:xfrm>
              <a:off x="558825" y="357527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3" name="Google Shape;11783;p30"/>
            <p:cNvSpPr/>
            <p:nvPr/>
          </p:nvSpPr>
          <p:spPr>
            <a:xfrm>
              <a:off x="834775" y="3595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3"/>
                  </a:lnTo>
                  <a:lnTo>
                    <a:pt x="231" y="249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4" name="Google Shape;11784;p30"/>
            <p:cNvSpPr/>
            <p:nvPr/>
          </p:nvSpPr>
          <p:spPr>
            <a:xfrm>
              <a:off x="1110925" y="36163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5" name="Google Shape;11785;p30"/>
            <p:cNvSpPr/>
            <p:nvPr/>
          </p:nvSpPr>
          <p:spPr>
            <a:xfrm>
              <a:off x="1387050" y="36370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50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6" name="Google Shape;11786;p30"/>
            <p:cNvSpPr/>
            <p:nvPr/>
          </p:nvSpPr>
          <p:spPr>
            <a:xfrm>
              <a:off x="1663200" y="36575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1" y="233"/>
                  </a:lnTo>
                  <a:lnTo>
                    <a:pt x="223" y="249"/>
                  </a:lnTo>
                  <a:lnTo>
                    <a:pt x="241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7" name="Google Shape;11787;p30"/>
            <p:cNvSpPr/>
            <p:nvPr/>
          </p:nvSpPr>
          <p:spPr>
            <a:xfrm>
              <a:off x="1939150" y="36780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8" name="Google Shape;11788;p30"/>
            <p:cNvSpPr/>
            <p:nvPr/>
          </p:nvSpPr>
          <p:spPr>
            <a:xfrm>
              <a:off x="2215275" y="36988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9" name="Google Shape;11789;p30"/>
            <p:cNvSpPr/>
            <p:nvPr/>
          </p:nvSpPr>
          <p:spPr>
            <a:xfrm>
              <a:off x="2491425" y="37193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1" y="231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0" name="Google Shape;11790;p30"/>
            <p:cNvSpPr/>
            <p:nvPr/>
          </p:nvSpPr>
          <p:spPr>
            <a:xfrm>
              <a:off x="2767575" y="3739875"/>
              <a:ext cx="5975" cy="6225"/>
            </a:xfrm>
            <a:custGeom>
              <a:avLst/>
              <a:gdLst/>
              <a:ahLst/>
              <a:cxnLst/>
              <a:rect l="l" t="t" r="r" b="b"/>
              <a:pathLst>
                <a:path w="239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3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1" name="Google Shape;11791;p30"/>
            <p:cNvSpPr/>
            <p:nvPr/>
          </p:nvSpPr>
          <p:spPr>
            <a:xfrm>
              <a:off x="3043450" y="37606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41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2" name="Google Shape;11792;p30"/>
            <p:cNvSpPr/>
            <p:nvPr/>
          </p:nvSpPr>
          <p:spPr>
            <a:xfrm>
              <a:off x="3319600" y="378112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3" name="Google Shape;11793;p30"/>
            <p:cNvSpPr/>
            <p:nvPr/>
          </p:nvSpPr>
          <p:spPr>
            <a:xfrm>
              <a:off x="3595750" y="3801675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4" name="Google Shape;11794;p30"/>
            <p:cNvSpPr/>
            <p:nvPr/>
          </p:nvSpPr>
          <p:spPr>
            <a:xfrm>
              <a:off x="3871675" y="38223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7" y="1"/>
                  </a:moveTo>
                  <a:lnTo>
                    <a:pt x="1" y="226"/>
                  </a:lnTo>
                  <a:lnTo>
                    <a:pt x="234" y="242"/>
                  </a:lnTo>
                  <a:lnTo>
                    <a:pt x="250" y="19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5" name="Google Shape;11795;p30"/>
            <p:cNvSpPr/>
            <p:nvPr/>
          </p:nvSpPr>
          <p:spPr>
            <a:xfrm>
              <a:off x="4147825" y="3842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6" name="Google Shape;11796;p30"/>
            <p:cNvSpPr/>
            <p:nvPr/>
          </p:nvSpPr>
          <p:spPr>
            <a:xfrm>
              <a:off x="4423975" y="38634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7" name="Google Shape;11797;p30"/>
            <p:cNvSpPr/>
            <p:nvPr/>
          </p:nvSpPr>
          <p:spPr>
            <a:xfrm>
              <a:off x="4700100" y="38841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9" y="1"/>
                  </a:moveTo>
                  <a:lnTo>
                    <a:pt x="1" y="226"/>
                  </a:lnTo>
                  <a:lnTo>
                    <a:pt x="226" y="242"/>
                  </a:lnTo>
                  <a:lnTo>
                    <a:pt x="242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8" name="Google Shape;11798;p30"/>
            <p:cNvSpPr/>
            <p:nvPr/>
          </p:nvSpPr>
          <p:spPr>
            <a:xfrm>
              <a:off x="4976050" y="39047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1" y="232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9" name="Google Shape;11799;p30"/>
            <p:cNvSpPr/>
            <p:nvPr/>
          </p:nvSpPr>
          <p:spPr>
            <a:xfrm>
              <a:off x="5252200" y="39252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0" name="Google Shape;11800;p30"/>
            <p:cNvSpPr/>
            <p:nvPr/>
          </p:nvSpPr>
          <p:spPr>
            <a:xfrm>
              <a:off x="5528325" y="39459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6" y="241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1" name="Google Shape;11801;p30"/>
            <p:cNvSpPr/>
            <p:nvPr/>
          </p:nvSpPr>
          <p:spPr>
            <a:xfrm>
              <a:off x="5804475" y="39664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25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2" name="Google Shape;11802;p30"/>
            <p:cNvSpPr/>
            <p:nvPr/>
          </p:nvSpPr>
          <p:spPr>
            <a:xfrm>
              <a:off x="6080425" y="398700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3" name="Google Shape;11803;p30"/>
            <p:cNvSpPr/>
            <p:nvPr/>
          </p:nvSpPr>
          <p:spPr>
            <a:xfrm>
              <a:off x="6356550" y="40075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2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4" name="Google Shape;11804;p30"/>
            <p:cNvSpPr/>
            <p:nvPr/>
          </p:nvSpPr>
          <p:spPr>
            <a:xfrm>
              <a:off x="6632700" y="40282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2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5" name="Google Shape;11805;p30"/>
            <p:cNvSpPr/>
            <p:nvPr/>
          </p:nvSpPr>
          <p:spPr>
            <a:xfrm>
              <a:off x="6908650" y="40487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24" y="0"/>
                  </a:moveTo>
                  <a:lnTo>
                    <a:pt x="0" y="233"/>
                  </a:lnTo>
                  <a:lnTo>
                    <a:pt x="231" y="249"/>
                  </a:lnTo>
                  <a:lnTo>
                    <a:pt x="249" y="1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6" name="Google Shape;11806;p30"/>
            <p:cNvSpPr/>
            <p:nvPr/>
          </p:nvSpPr>
          <p:spPr>
            <a:xfrm>
              <a:off x="299900" y="3833550"/>
              <a:ext cx="6832675" cy="515250"/>
            </a:xfrm>
            <a:custGeom>
              <a:avLst/>
              <a:gdLst/>
              <a:ahLst/>
              <a:cxnLst/>
              <a:rect l="l" t="t" r="r" b="b"/>
              <a:pathLst>
                <a:path w="273307" h="20610" extrusionOk="0">
                  <a:moveTo>
                    <a:pt x="17" y="1"/>
                  </a:moveTo>
                  <a:lnTo>
                    <a:pt x="1" y="226"/>
                  </a:lnTo>
                  <a:lnTo>
                    <a:pt x="9528" y="938"/>
                  </a:lnTo>
                  <a:lnTo>
                    <a:pt x="9546" y="707"/>
                  </a:lnTo>
                  <a:lnTo>
                    <a:pt x="17" y="1"/>
                  </a:lnTo>
                  <a:close/>
                  <a:moveTo>
                    <a:pt x="9777" y="723"/>
                  </a:moveTo>
                  <a:lnTo>
                    <a:pt x="9761" y="956"/>
                  </a:lnTo>
                  <a:lnTo>
                    <a:pt x="20574" y="1760"/>
                  </a:lnTo>
                  <a:lnTo>
                    <a:pt x="20592" y="1535"/>
                  </a:lnTo>
                  <a:lnTo>
                    <a:pt x="9777" y="723"/>
                  </a:lnTo>
                  <a:close/>
                  <a:moveTo>
                    <a:pt x="20822" y="1553"/>
                  </a:moveTo>
                  <a:lnTo>
                    <a:pt x="20806" y="1776"/>
                  </a:lnTo>
                  <a:lnTo>
                    <a:pt x="31619" y="2588"/>
                  </a:lnTo>
                  <a:lnTo>
                    <a:pt x="31637" y="2357"/>
                  </a:lnTo>
                  <a:lnTo>
                    <a:pt x="20822" y="1553"/>
                  </a:lnTo>
                  <a:close/>
                  <a:moveTo>
                    <a:pt x="31868" y="2373"/>
                  </a:moveTo>
                  <a:lnTo>
                    <a:pt x="31844" y="2606"/>
                  </a:lnTo>
                  <a:lnTo>
                    <a:pt x="42665" y="3410"/>
                  </a:lnTo>
                  <a:lnTo>
                    <a:pt x="42683" y="3177"/>
                  </a:lnTo>
                  <a:lnTo>
                    <a:pt x="31868" y="2373"/>
                  </a:lnTo>
                  <a:close/>
                  <a:moveTo>
                    <a:pt x="42906" y="3195"/>
                  </a:moveTo>
                  <a:lnTo>
                    <a:pt x="42890" y="3426"/>
                  </a:lnTo>
                  <a:lnTo>
                    <a:pt x="53703" y="4230"/>
                  </a:lnTo>
                  <a:lnTo>
                    <a:pt x="53719" y="4007"/>
                  </a:lnTo>
                  <a:lnTo>
                    <a:pt x="42906" y="3195"/>
                  </a:lnTo>
                  <a:close/>
                  <a:moveTo>
                    <a:pt x="53951" y="4023"/>
                  </a:moveTo>
                  <a:lnTo>
                    <a:pt x="53935" y="4248"/>
                  </a:lnTo>
                  <a:lnTo>
                    <a:pt x="64748" y="5060"/>
                  </a:lnTo>
                  <a:lnTo>
                    <a:pt x="64764" y="4827"/>
                  </a:lnTo>
                  <a:lnTo>
                    <a:pt x="53951" y="4023"/>
                  </a:lnTo>
                  <a:close/>
                  <a:moveTo>
                    <a:pt x="64997" y="4845"/>
                  </a:moveTo>
                  <a:lnTo>
                    <a:pt x="64981" y="5076"/>
                  </a:lnTo>
                  <a:lnTo>
                    <a:pt x="75794" y="5882"/>
                  </a:lnTo>
                  <a:lnTo>
                    <a:pt x="75810" y="5649"/>
                  </a:lnTo>
                  <a:lnTo>
                    <a:pt x="64997" y="4845"/>
                  </a:lnTo>
                  <a:close/>
                  <a:moveTo>
                    <a:pt x="76035" y="5665"/>
                  </a:moveTo>
                  <a:lnTo>
                    <a:pt x="76019" y="5898"/>
                  </a:lnTo>
                  <a:lnTo>
                    <a:pt x="86832" y="6702"/>
                  </a:lnTo>
                  <a:lnTo>
                    <a:pt x="86855" y="6479"/>
                  </a:lnTo>
                  <a:lnTo>
                    <a:pt x="76035" y="5665"/>
                  </a:lnTo>
                  <a:close/>
                  <a:moveTo>
                    <a:pt x="87080" y="6495"/>
                  </a:moveTo>
                  <a:lnTo>
                    <a:pt x="87064" y="6718"/>
                  </a:lnTo>
                  <a:lnTo>
                    <a:pt x="97877" y="7532"/>
                  </a:lnTo>
                  <a:lnTo>
                    <a:pt x="97893" y="7299"/>
                  </a:lnTo>
                  <a:lnTo>
                    <a:pt x="87080" y="6495"/>
                  </a:lnTo>
                  <a:close/>
                  <a:moveTo>
                    <a:pt x="98126" y="7315"/>
                  </a:moveTo>
                  <a:lnTo>
                    <a:pt x="98110" y="7548"/>
                  </a:lnTo>
                  <a:lnTo>
                    <a:pt x="108923" y="8352"/>
                  </a:lnTo>
                  <a:lnTo>
                    <a:pt x="108939" y="8121"/>
                  </a:lnTo>
                  <a:lnTo>
                    <a:pt x="98126" y="7315"/>
                  </a:lnTo>
                  <a:close/>
                  <a:moveTo>
                    <a:pt x="109172" y="8137"/>
                  </a:moveTo>
                  <a:lnTo>
                    <a:pt x="109156" y="8370"/>
                  </a:lnTo>
                  <a:lnTo>
                    <a:pt x="119969" y="9174"/>
                  </a:lnTo>
                  <a:lnTo>
                    <a:pt x="119984" y="8949"/>
                  </a:lnTo>
                  <a:lnTo>
                    <a:pt x="109172" y="8137"/>
                  </a:lnTo>
                  <a:close/>
                  <a:moveTo>
                    <a:pt x="120209" y="8967"/>
                  </a:moveTo>
                  <a:lnTo>
                    <a:pt x="120191" y="9190"/>
                  </a:lnTo>
                  <a:lnTo>
                    <a:pt x="131006" y="10002"/>
                  </a:lnTo>
                  <a:lnTo>
                    <a:pt x="131022" y="9771"/>
                  </a:lnTo>
                  <a:lnTo>
                    <a:pt x="120209" y="8967"/>
                  </a:lnTo>
                  <a:close/>
                  <a:moveTo>
                    <a:pt x="131255" y="9787"/>
                  </a:moveTo>
                  <a:lnTo>
                    <a:pt x="131237" y="10019"/>
                  </a:lnTo>
                  <a:lnTo>
                    <a:pt x="142052" y="10823"/>
                  </a:lnTo>
                  <a:lnTo>
                    <a:pt x="142068" y="10591"/>
                  </a:lnTo>
                  <a:lnTo>
                    <a:pt x="131255" y="9787"/>
                  </a:lnTo>
                  <a:close/>
                  <a:moveTo>
                    <a:pt x="142301" y="10609"/>
                  </a:moveTo>
                  <a:lnTo>
                    <a:pt x="142283" y="10839"/>
                  </a:lnTo>
                  <a:lnTo>
                    <a:pt x="153098" y="11643"/>
                  </a:lnTo>
                  <a:lnTo>
                    <a:pt x="153113" y="11421"/>
                  </a:lnTo>
                  <a:lnTo>
                    <a:pt x="142301" y="10609"/>
                  </a:lnTo>
                  <a:close/>
                  <a:moveTo>
                    <a:pt x="153346" y="11436"/>
                  </a:moveTo>
                  <a:lnTo>
                    <a:pt x="153328" y="11661"/>
                  </a:lnTo>
                  <a:lnTo>
                    <a:pt x="164143" y="1247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84" y="12258"/>
                  </a:moveTo>
                  <a:lnTo>
                    <a:pt x="164366" y="12489"/>
                  </a:lnTo>
                  <a:lnTo>
                    <a:pt x="175181" y="13295"/>
                  </a:lnTo>
                  <a:lnTo>
                    <a:pt x="175197" y="13062"/>
                  </a:lnTo>
                  <a:lnTo>
                    <a:pt x="164384" y="12258"/>
                  </a:lnTo>
                  <a:close/>
                  <a:moveTo>
                    <a:pt x="175430" y="13078"/>
                  </a:moveTo>
                  <a:lnTo>
                    <a:pt x="175412" y="13311"/>
                  </a:lnTo>
                  <a:lnTo>
                    <a:pt x="186227" y="14115"/>
                  </a:lnTo>
                  <a:lnTo>
                    <a:pt x="186242" y="13892"/>
                  </a:lnTo>
                  <a:lnTo>
                    <a:pt x="175430" y="13078"/>
                  </a:lnTo>
                  <a:close/>
                  <a:moveTo>
                    <a:pt x="186475" y="13908"/>
                  </a:moveTo>
                  <a:lnTo>
                    <a:pt x="186457" y="14131"/>
                  </a:lnTo>
                  <a:lnTo>
                    <a:pt x="197272" y="14945"/>
                  </a:lnTo>
                  <a:lnTo>
                    <a:pt x="197288" y="14712"/>
                  </a:lnTo>
                  <a:lnTo>
                    <a:pt x="186475" y="13908"/>
                  </a:lnTo>
                  <a:close/>
                  <a:moveTo>
                    <a:pt x="197521" y="14728"/>
                  </a:moveTo>
                  <a:lnTo>
                    <a:pt x="197495" y="14961"/>
                  </a:lnTo>
                  <a:lnTo>
                    <a:pt x="208318" y="15765"/>
                  </a:lnTo>
                  <a:lnTo>
                    <a:pt x="208334" y="15534"/>
                  </a:lnTo>
                  <a:lnTo>
                    <a:pt x="197521" y="14728"/>
                  </a:lnTo>
                  <a:close/>
                  <a:moveTo>
                    <a:pt x="208557" y="15550"/>
                  </a:moveTo>
                  <a:lnTo>
                    <a:pt x="208541" y="15783"/>
                  </a:lnTo>
                  <a:lnTo>
                    <a:pt x="219354" y="16587"/>
                  </a:lnTo>
                  <a:lnTo>
                    <a:pt x="219371" y="16362"/>
                  </a:lnTo>
                  <a:lnTo>
                    <a:pt x="208557" y="15550"/>
                  </a:lnTo>
                  <a:close/>
                  <a:moveTo>
                    <a:pt x="219602" y="16380"/>
                  </a:moveTo>
                  <a:lnTo>
                    <a:pt x="219586" y="16603"/>
                  </a:lnTo>
                  <a:lnTo>
                    <a:pt x="230399" y="17415"/>
                  </a:lnTo>
                  <a:lnTo>
                    <a:pt x="230417" y="17184"/>
                  </a:lnTo>
                  <a:lnTo>
                    <a:pt x="219602" y="16380"/>
                  </a:lnTo>
                  <a:close/>
                  <a:moveTo>
                    <a:pt x="230648" y="17200"/>
                  </a:moveTo>
                  <a:lnTo>
                    <a:pt x="230632" y="17433"/>
                  </a:lnTo>
                  <a:lnTo>
                    <a:pt x="241445" y="18237"/>
                  </a:lnTo>
                  <a:lnTo>
                    <a:pt x="241463" y="18004"/>
                  </a:lnTo>
                  <a:lnTo>
                    <a:pt x="230648" y="17200"/>
                  </a:lnTo>
                  <a:close/>
                  <a:moveTo>
                    <a:pt x="241686" y="18022"/>
                  </a:moveTo>
                  <a:lnTo>
                    <a:pt x="241670" y="18253"/>
                  </a:lnTo>
                  <a:lnTo>
                    <a:pt x="252483" y="19057"/>
                  </a:lnTo>
                  <a:lnTo>
                    <a:pt x="252508" y="18834"/>
                  </a:lnTo>
                  <a:lnTo>
                    <a:pt x="241686" y="18022"/>
                  </a:lnTo>
                  <a:close/>
                  <a:moveTo>
                    <a:pt x="252731" y="18850"/>
                  </a:moveTo>
                  <a:lnTo>
                    <a:pt x="252715" y="19075"/>
                  </a:lnTo>
                  <a:lnTo>
                    <a:pt x="263528" y="19887"/>
                  </a:lnTo>
                  <a:lnTo>
                    <a:pt x="263546" y="19654"/>
                  </a:lnTo>
                  <a:lnTo>
                    <a:pt x="252731" y="18850"/>
                  </a:lnTo>
                  <a:close/>
                  <a:moveTo>
                    <a:pt x="263777" y="19672"/>
                  </a:moveTo>
                  <a:lnTo>
                    <a:pt x="263761" y="19903"/>
                  </a:lnTo>
                  <a:lnTo>
                    <a:pt x="273288" y="20609"/>
                  </a:lnTo>
                  <a:lnTo>
                    <a:pt x="273306" y="20384"/>
                  </a:lnTo>
                  <a:lnTo>
                    <a:pt x="263777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7" name="Google Shape;11807;p30"/>
            <p:cNvSpPr/>
            <p:nvPr/>
          </p:nvSpPr>
          <p:spPr>
            <a:xfrm>
              <a:off x="538075" y="3851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8" name="Google Shape;11808;p30"/>
            <p:cNvSpPr/>
            <p:nvPr/>
          </p:nvSpPr>
          <p:spPr>
            <a:xfrm>
              <a:off x="814225" y="38719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9" name="Google Shape;11809;p30"/>
            <p:cNvSpPr/>
            <p:nvPr/>
          </p:nvSpPr>
          <p:spPr>
            <a:xfrm>
              <a:off x="1090375" y="38924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0" name="Google Shape;11810;p30"/>
            <p:cNvSpPr/>
            <p:nvPr/>
          </p:nvSpPr>
          <p:spPr>
            <a:xfrm>
              <a:off x="1366500" y="3912975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1" name="Google Shape;11811;p30"/>
            <p:cNvSpPr/>
            <p:nvPr/>
          </p:nvSpPr>
          <p:spPr>
            <a:xfrm>
              <a:off x="1642450" y="39337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2" name="Google Shape;11812;p30"/>
            <p:cNvSpPr/>
            <p:nvPr/>
          </p:nvSpPr>
          <p:spPr>
            <a:xfrm>
              <a:off x="1918600" y="3954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3" name="Google Shape;11813;p30"/>
            <p:cNvSpPr/>
            <p:nvPr/>
          </p:nvSpPr>
          <p:spPr>
            <a:xfrm>
              <a:off x="2194725" y="39747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6" y="250"/>
                  </a:lnTo>
                  <a:lnTo>
                    <a:pt x="242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4" name="Google Shape;11814;p30"/>
            <p:cNvSpPr/>
            <p:nvPr/>
          </p:nvSpPr>
          <p:spPr>
            <a:xfrm>
              <a:off x="2470675" y="399550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24" y="1"/>
                  </a:moveTo>
                  <a:lnTo>
                    <a:pt x="1" y="224"/>
                  </a:lnTo>
                  <a:lnTo>
                    <a:pt x="233" y="24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5" name="Google Shape;11815;p30"/>
            <p:cNvSpPr/>
            <p:nvPr/>
          </p:nvSpPr>
          <p:spPr>
            <a:xfrm>
              <a:off x="2746825" y="4016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6" name="Google Shape;11816;p30"/>
            <p:cNvSpPr/>
            <p:nvPr/>
          </p:nvSpPr>
          <p:spPr>
            <a:xfrm>
              <a:off x="3022950" y="40365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7" name="Google Shape;11817;p30"/>
            <p:cNvSpPr/>
            <p:nvPr/>
          </p:nvSpPr>
          <p:spPr>
            <a:xfrm>
              <a:off x="3299100" y="4057250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1" y="226"/>
                  </a:lnTo>
                  <a:lnTo>
                    <a:pt x="223" y="242"/>
                  </a:lnTo>
                  <a:lnTo>
                    <a:pt x="241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8" name="Google Shape;11818;p30"/>
            <p:cNvSpPr/>
            <p:nvPr/>
          </p:nvSpPr>
          <p:spPr>
            <a:xfrm>
              <a:off x="3575050" y="40778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31" y="249"/>
                  </a:lnTo>
                  <a:lnTo>
                    <a:pt x="249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9" name="Google Shape;11819;p30"/>
            <p:cNvSpPr/>
            <p:nvPr/>
          </p:nvSpPr>
          <p:spPr>
            <a:xfrm>
              <a:off x="3851175" y="4098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0" name="Google Shape;11820;p30"/>
            <p:cNvSpPr/>
            <p:nvPr/>
          </p:nvSpPr>
          <p:spPr>
            <a:xfrm>
              <a:off x="4127325" y="41190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1"/>
                  </a:moveTo>
                  <a:lnTo>
                    <a:pt x="1" y="223"/>
                  </a:lnTo>
                  <a:lnTo>
                    <a:pt x="231" y="241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1" name="Google Shape;11821;p30"/>
            <p:cNvSpPr/>
            <p:nvPr/>
          </p:nvSpPr>
          <p:spPr>
            <a:xfrm>
              <a:off x="4403475" y="41395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2" name="Google Shape;11822;p30"/>
            <p:cNvSpPr/>
            <p:nvPr/>
          </p:nvSpPr>
          <p:spPr>
            <a:xfrm>
              <a:off x="4679400" y="4160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3" name="Google Shape;11823;p30"/>
            <p:cNvSpPr/>
            <p:nvPr/>
          </p:nvSpPr>
          <p:spPr>
            <a:xfrm>
              <a:off x="4955550" y="4180850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6" y="0"/>
                  </a:moveTo>
                  <a:lnTo>
                    <a:pt x="1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4" name="Google Shape;11824;p30"/>
            <p:cNvSpPr/>
            <p:nvPr/>
          </p:nvSpPr>
          <p:spPr>
            <a:xfrm>
              <a:off x="5231700" y="42013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5" name="Google Shape;11825;p30"/>
            <p:cNvSpPr/>
            <p:nvPr/>
          </p:nvSpPr>
          <p:spPr>
            <a:xfrm>
              <a:off x="5507825" y="42219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4" y="249"/>
                  </a:lnTo>
                  <a:lnTo>
                    <a:pt x="24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6" name="Google Shape;11826;p30"/>
            <p:cNvSpPr/>
            <p:nvPr/>
          </p:nvSpPr>
          <p:spPr>
            <a:xfrm>
              <a:off x="5783725" y="42426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8" y="0"/>
                  </a:moveTo>
                  <a:lnTo>
                    <a:pt x="1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7" name="Google Shape;11827;p30"/>
            <p:cNvSpPr/>
            <p:nvPr/>
          </p:nvSpPr>
          <p:spPr>
            <a:xfrm>
              <a:off x="6059875" y="42631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8" name="Google Shape;11828;p30"/>
            <p:cNvSpPr/>
            <p:nvPr/>
          </p:nvSpPr>
          <p:spPr>
            <a:xfrm>
              <a:off x="6336000" y="42836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2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9" name="Google Shape;11829;p30"/>
            <p:cNvSpPr/>
            <p:nvPr/>
          </p:nvSpPr>
          <p:spPr>
            <a:xfrm>
              <a:off x="6611950" y="43044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26" y="0"/>
                  </a:moveTo>
                  <a:lnTo>
                    <a:pt x="1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0" name="Google Shape;11830;p30"/>
            <p:cNvSpPr/>
            <p:nvPr/>
          </p:nvSpPr>
          <p:spPr>
            <a:xfrm>
              <a:off x="6888100" y="432487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1" name="Google Shape;11831;p30"/>
            <p:cNvSpPr/>
            <p:nvPr/>
          </p:nvSpPr>
          <p:spPr>
            <a:xfrm>
              <a:off x="279350" y="4109500"/>
              <a:ext cx="6832675" cy="515425"/>
            </a:xfrm>
            <a:custGeom>
              <a:avLst/>
              <a:gdLst/>
              <a:ahLst/>
              <a:cxnLst/>
              <a:rect l="l" t="t" r="r" b="b"/>
              <a:pathLst>
                <a:path w="273307" h="20617" extrusionOk="0">
                  <a:moveTo>
                    <a:pt x="19" y="0"/>
                  </a:moveTo>
                  <a:lnTo>
                    <a:pt x="1" y="233"/>
                  </a:lnTo>
                  <a:lnTo>
                    <a:pt x="9530" y="946"/>
                  </a:lnTo>
                  <a:lnTo>
                    <a:pt x="9546" y="715"/>
                  </a:lnTo>
                  <a:lnTo>
                    <a:pt x="19" y="0"/>
                  </a:lnTo>
                  <a:close/>
                  <a:moveTo>
                    <a:pt x="9779" y="731"/>
                  </a:moveTo>
                  <a:lnTo>
                    <a:pt x="9761" y="964"/>
                  </a:lnTo>
                  <a:lnTo>
                    <a:pt x="20576" y="1768"/>
                  </a:lnTo>
                  <a:lnTo>
                    <a:pt x="20592" y="1535"/>
                  </a:lnTo>
                  <a:lnTo>
                    <a:pt x="9779" y="731"/>
                  </a:lnTo>
                  <a:close/>
                  <a:moveTo>
                    <a:pt x="20816" y="1561"/>
                  </a:moveTo>
                  <a:lnTo>
                    <a:pt x="20799" y="1784"/>
                  </a:lnTo>
                  <a:lnTo>
                    <a:pt x="31613" y="2588"/>
                  </a:lnTo>
                  <a:lnTo>
                    <a:pt x="31637" y="2365"/>
                  </a:lnTo>
                  <a:lnTo>
                    <a:pt x="20816" y="1561"/>
                  </a:lnTo>
                  <a:close/>
                  <a:moveTo>
                    <a:pt x="31862" y="2381"/>
                  </a:moveTo>
                  <a:lnTo>
                    <a:pt x="31844" y="2614"/>
                  </a:lnTo>
                  <a:lnTo>
                    <a:pt x="42659" y="3418"/>
                  </a:lnTo>
                  <a:lnTo>
                    <a:pt x="42675" y="3185"/>
                  </a:lnTo>
                  <a:lnTo>
                    <a:pt x="31862" y="2381"/>
                  </a:lnTo>
                  <a:close/>
                  <a:moveTo>
                    <a:pt x="42908" y="3203"/>
                  </a:moveTo>
                  <a:lnTo>
                    <a:pt x="42890" y="3434"/>
                  </a:lnTo>
                  <a:lnTo>
                    <a:pt x="53705" y="4238"/>
                  </a:lnTo>
                  <a:lnTo>
                    <a:pt x="53721" y="4007"/>
                  </a:lnTo>
                  <a:lnTo>
                    <a:pt x="42908" y="3203"/>
                  </a:lnTo>
                  <a:close/>
                  <a:moveTo>
                    <a:pt x="53953" y="4031"/>
                  </a:moveTo>
                  <a:lnTo>
                    <a:pt x="53936" y="4255"/>
                  </a:lnTo>
                  <a:lnTo>
                    <a:pt x="64750" y="5060"/>
                  </a:lnTo>
                  <a:lnTo>
                    <a:pt x="64766" y="4835"/>
                  </a:lnTo>
                  <a:lnTo>
                    <a:pt x="53953" y="4031"/>
                  </a:lnTo>
                  <a:close/>
                  <a:moveTo>
                    <a:pt x="64989" y="4853"/>
                  </a:moveTo>
                  <a:lnTo>
                    <a:pt x="64973" y="5075"/>
                  </a:lnTo>
                  <a:lnTo>
                    <a:pt x="75786" y="5889"/>
                  </a:lnTo>
                  <a:lnTo>
                    <a:pt x="75804" y="5657"/>
                  </a:lnTo>
                  <a:lnTo>
                    <a:pt x="64989" y="4853"/>
                  </a:lnTo>
                  <a:close/>
                  <a:moveTo>
                    <a:pt x="76035" y="5672"/>
                  </a:moveTo>
                  <a:lnTo>
                    <a:pt x="76019" y="5905"/>
                  </a:lnTo>
                  <a:lnTo>
                    <a:pt x="86832" y="6709"/>
                  </a:lnTo>
                  <a:lnTo>
                    <a:pt x="86850" y="6477"/>
                  </a:lnTo>
                  <a:lnTo>
                    <a:pt x="76035" y="5672"/>
                  </a:lnTo>
                  <a:close/>
                  <a:moveTo>
                    <a:pt x="87080" y="6494"/>
                  </a:moveTo>
                  <a:lnTo>
                    <a:pt x="87064" y="6725"/>
                  </a:lnTo>
                  <a:lnTo>
                    <a:pt x="97877" y="7531"/>
                  </a:lnTo>
                  <a:lnTo>
                    <a:pt x="97895" y="7306"/>
                  </a:lnTo>
                  <a:lnTo>
                    <a:pt x="87080" y="6494"/>
                  </a:lnTo>
                  <a:close/>
                  <a:moveTo>
                    <a:pt x="98126" y="7322"/>
                  </a:moveTo>
                  <a:lnTo>
                    <a:pt x="98110" y="7547"/>
                  </a:lnTo>
                  <a:lnTo>
                    <a:pt x="108923" y="8359"/>
                  </a:lnTo>
                  <a:lnTo>
                    <a:pt x="108941" y="8128"/>
                  </a:lnTo>
                  <a:lnTo>
                    <a:pt x="98126" y="7322"/>
                  </a:lnTo>
                  <a:close/>
                  <a:moveTo>
                    <a:pt x="109164" y="8144"/>
                  </a:moveTo>
                  <a:lnTo>
                    <a:pt x="109148" y="8377"/>
                  </a:lnTo>
                  <a:lnTo>
                    <a:pt x="119961" y="9181"/>
                  </a:lnTo>
                  <a:lnTo>
                    <a:pt x="119979" y="8948"/>
                  </a:lnTo>
                  <a:lnTo>
                    <a:pt x="109164" y="8144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6" y="10001"/>
                  </a:lnTo>
                  <a:lnTo>
                    <a:pt x="131024" y="9778"/>
                  </a:lnTo>
                  <a:lnTo>
                    <a:pt x="120209" y="8964"/>
                  </a:lnTo>
                  <a:close/>
                  <a:moveTo>
                    <a:pt x="131255" y="9794"/>
                  </a:moveTo>
                  <a:lnTo>
                    <a:pt x="131239" y="10019"/>
                  </a:lnTo>
                  <a:lnTo>
                    <a:pt x="142052" y="10831"/>
                  </a:lnTo>
                  <a:lnTo>
                    <a:pt x="142070" y="10598"/>
                  </a:lnTo>
                  <a:lnTo>
                    <a:pt x="131255" y="9794"/>
                  </a:lnTo>
                  <a:close/>
                  <a:moveTo>
                    <a:pt x="142301" y="10616"/>
                  </a:moveTo>
                  <a:lnTo>
                    <a:pt x="142277" y="10847"/>
                  </a:lnTo>
                  <a:lnTo>
                    <a:pt x="153098" y="11651"/>
                  </a:lnTo>
                  <a:lnTo>
                    <a:pt x="153116" y="11420"/>
                  </a:lnTo>
                  <a:lnTo>
                    <a:pt x="142301" y="10616"/>
                  </a:lnTo>
                  <a:close/>
                  <a:moveTo>
                    <a:pt x="153338" y="11436"/>
                  </a:moveTo>
                  <a:lnTo>
                    <a:pt x="153322" y="11669"/>
                  </a:lnTo>
                  <a:lnTo>
                    <a:pt x="164135" y="12473"/>
                  </a:lnTo>
                  <a:lnTo>
                    <a:pt x="164151" y="12248"/>
                  </a:lnTo>
                  <a:lnTo>
                    <a:pt x="153338" y="11436"/>
                  </a:lnTo>
                  <a:close/>
                  <a:moveTo>
                    <a:pt x="164384" y="12266"/>
                  </a:moveTo>
                  <a:lnTo>
                    <a:pt x="164368" y="12489"/>
                  </a:lnTo>
                  <a:lnTo>
                    <a:pt x="175181" y="13303"/>
                  </a:lnTo>
                  <a:lnTo>
                    <a:pt x="175197" y="13070"/>
                  </a:lnTo>
                  <a:lnTo>
                    <a:pt x="164384" y="12266"/>
                  </a:lnTo>
                  <a:close/>
                  <a:moveTo>
                    <a:pt x="175430" y="13086"/>
                  </a:moveTo>
                  <a:lnTo>
                    <a:pt x="175414" y="13319"/>
                  </a:lnTo>
                  <a:lnTo>
                    <a:pt x="186227" y="14123"/>
                  </a:lnTo>
                  <a:lnTo>
                    <a:pt x="186243" y="13890"/>
                  </a:lnTo>
                  <a:lnTo>
                    <a:pt x="175430" y="13086"/>
                  </a:lnTo>
                  <a:close/>
                  <a:moveTo>
                    <a:pt x="186467" y="13908"/>
                  </a:moveTo>
                  <a:lnTo>
                    <a:pt x="186451" y="14139"/>
                  </a:lnTo>
                  <a:lnTo>
                    <a:pt x="197264" y="14945"/>
                  </a:lnTo>
                  <a:lnTo>
                    <a:pt x="197288" y="14720"/>
                  </a:lnTo>
                  <a:lnTo>
                    <a:pt x="186467" y="13908"/>
                  </a:lnTo>
                  <a:close/>
                  <a:moveTo>
                    <a:pt x="197513" y="14736"/>
                  </a:moveTo>
                  <a:lnTo>
                    <a:pt x="197497" y="14961"/>
                  </a:lnTo>
                  <a:lnTo>
                    <a:pt x="208310" y="15773"/>
                  </a:lnTo>
                  <a:lnTo>
                    <a:pt x="208326" y="15542"/>
                  </a:lnTo>
                  <a:lnTo>
                    <a:pt x="197513" y="14736"/>
                  </a:lnTo>
                  <a:close/>
                  <a:moveTo>
                    <a:pt x="208559" y="15558"/>
                  </a:moveTo>
                  <a:lnTo>
                    <a:pt x="208543" y="15791"/>
                  </a:lnTo>
                  <a:lnTo>
                    <a:pt x="219356" y="16595"/>
                  </a:lnTo>
                  <a:lnTo>
                    <a:pt x="219372" y="16362"/>
                  </a:lnTo>
                  <a:lnTo>
                    <a:pt x="208559" y="15558"/>
                  </a:lnTo>
                  <a:close/>
                  <a:moveTo>
                    <a:pt x="219604" y="16378"/>
                  </a:moveTo>
                  <a:lnTo>
                    <a:pt x="219588" y="16611"/>
                  </a:lnTo>
                  <a:lnTo>
                    <a:pt x="230401" y="17415"/>
                  </a:lnTo>
                  <a:lnTo>
                    <a:pt x="230417" y="17192"/>
                  </a:lnTo>
                  <a:lnTo>
                    <a:pt x="219604" y="16378"/>
                  </a:lnTo>
                  <a:close/>
                  <a:moveTo>
                    <a:pt x="230642" y="17208"/>
                  </a:moveTo>
                  <a:lnTo>
                    <a:pt x="230624" y="17433"/>
                  </a:lnTo>
                  <a:lnTo>
                    <a:pt x="241439" y="18245"/>
                  </a:lnTo>
                  <a:lnTo>
                    <a:pt x="241455" y="18012"/>
                  </a:lnTo>
                  <a:lnTo>
                    <a:pt x="230642" y="17208"/>
                  </a:lnTo>
                  <a:close/>
                  <a:moveTo>
                    <a:pt x="241688" y="18030"/>
                  </a:moveTo>
                  <a:lnTo>
                    <a:pt x="241670" y="18260"/>
                  </a:lnTo>
                  <a:lnTo>
                    <a:pt x="252485" y="19065"/>
                  </a:lnTo>
                  <a:lnTo>
                    <a:pt x="252501" y="18834"/>
                  </a:lnTo>
                  <a:lnTo>
                    <a:pt x="241688" y="18030"/>
                  </a:lnTo>
                  <a:close/>
                  <a:moveTo>
                    <a:pt x="252733" y="18850"/>
                  </a:moveTo>
                  <a:lnTo>
                    <a:pt x="252715" y="19082"/>
                  </a:lnTo>
                  <a:lnTo>
                    <a:pt x="263530" y="19886"/>
                  </a:lnTo>
                  <a:lnTo>
                    <a:pt x="263546" y="19662"/>
                  </a:lnTo>
                  <a:lnTo>
                    <a:pt x="252733" y="18850"/>
                  </a:lnTo>
                  <a:close/>
                  <a:moveTo>
                    <a:pt x="263779" y="19680"/>
                  </a:moveTo>
                  <a:lnTo>
                    <a:pt x="263761" y="19902"/>
                  </a:lnTo>
                  <a:lnTo>
                    <a:pt x="273290" y="20617"/>
                  </a:lnTo>
                  <a:lnTo>
                    <a:pt x="273306" y="20384"/>
                  </a:lnTo>
                  <a:lnTo>
                    <a:pt x="263779" y="1968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2" name="Google Shape;11832;p30"/>
            <p:cNvSpPr/>
            <p:nvPr/>
          </p:nvSpPr>
          <p:spPr>
            <a:xfrm>
              <a:off x="517575" y="41273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3" name="Google Shape;11833;p30"/>
            <p:cNvSpPr/>
            <p:nvPr/>
          </p:nvSpPr>
          <p:spPr>
            <a:xfrm>
              <a:off x="793725" y="414785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24" y="250"/>
                  </a:lnTo>
                  <a:lnTo>
                    <a:pt x="241" y="2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4" name="Google Shape;11834;p30"/>
            <p:cNvSpPr/>
            <p:nvPr/>
          </p:nvSpPr>
          <p:spPr>
            <a:xfrm>
              <a:off x="1069675" y="41686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4" y="1"/>
                  </a:moveTo>
                  <a:lnTo>
                    <a:pt x="0" y="224"/>
                  </a:lnTo>
                  <a:lnTo>
                    <a:pt x="231" y="250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5" name="Google Shape;11835;p30"/>
            <p:cNvSpPr/>
            <p:nvPr/>
          </p:nvSpPr>
          <p:spPr>
            <a:xfrm>
              <a:off x="1345800" y="4189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6" name="Google Shape;11836;p30"/>
            <p:cNvSpPr/>
            <p:nvPr/>
          </p:nvSpPr>
          <p:spPr>
            <a:xfrm>
              <a:off x="1621950" y="420965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49"/>
                  </a:lnTo>
                  <a:lnTo>
                    <a:pt x="249" y="25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7" name="Google Shape;11837;p30"/>
            <p:cNvSpPr/>
            <p:nvPr/>
          </p:nvSpPr>
          <p:spPr>
            <a:xfrm>
              <a:off x="1898100" y="4230350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1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8" name="Google Shape;11838;p30"/>
            <p:cNvSpPr/>
            <p:nvPr/>
          </p:nvSpPr>
          <p:spPr>
            <a:xfrm>
              <a:off x="2173975" y="42509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9" name="Google Shape;11839;p30"/>
            <p:cNvSpPr/>
            <p:nvPr/>
          </p:nvSpPr>
          <p:spPr>
            <a:xfrm>
              <a:off x="2450125" y="42714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0" name="Google Shape;11840;p30"/>
            <p:cNvSpPr/>
            <p:nvPr/>
          </p:nvSpPr>
          <p:spPr>
            <a:xfrm>
              <a:off x="2726275" y="42921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8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1" name="Google Shape;11841;p30"/>
            <p:cNvSpPr/>
            <p:nvPr/>
          </p:nvSpPr>
          <p:spPr>
            <a:xfrm>
              <a:off x="3002400" y="43127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2" name="Google Shape;11842;p30"/>
            <p:cNvSpPr/>
            <p:nvPr/>
          </p:nvSpPr>
          <p:spPr>
            <a:xfrm>
              <a:off x="3278350" y="43332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3" name="Google Shape;11843;p30"/>
            <p:cNvSpPr/>
            <p:nvPr/>
          </p:nvSpPr>
          <p:spPr>
            <a:xfrm>
              <a:off x="3554500" y="43539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8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4" name="Google Shape;11844;p30"/>
            <p:cNvSpPr/>
            <p:nvPr/>
          </p:nvSpPr>
          <p:spPr>
            <a:xfrm>
              <a:off x="3830625" y="43744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5" name="Google Shape;11845;p30"/>
            <p:cNvSpPr/>
            <p:nvPr/>
          </p:nvSpPr>
          <p:spPr>
            <a:xfrm>
              <a:off x="4106775" y="43950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9" y="0"/>
                  </a:moveTo>
                  <a:lnTo>
                    <a:pt x="1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6" name="Google Shape;11846;p30"/>
            <p:cNvSpPr/>
            <p:nvPr/>
          </p:nvSpPr>
          <p:spPr>
            <a:xfrm>
              <a:off x="4382725" y="4415700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1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7" name="Google Shape;11847;p30"/>
            <p:cNvSpPr/>
            <p:nvPr/>
          </p:nvSpPr>
          <p:spPr>
            <a:xfrm>
              <a:off x="4658850" y="44362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8" name="Google Shape;11848;p30"/>
            <p:cNvSpPr/>
            <p:nvPr/>
          </p:nvSpPr>
          <p:spPr>
            <a:xfrm>
              <a:off x="4935000" y="445675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9" name="Google Shape;11849;p30"/>
            <p:cNvSpPr/>
            <p:nvPr/>
          </p:nvSpPr>
          <p:spPr>
            <a:xfrm>
              <a:off x="5210950" y="447747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4" y="1"/>
                  </a:moveTo>
                  <a:lnTo>
                    <a:pt x="0" y="226"/>
                  </a:lnTo>
                  <a:lnTo>
                    <a:pt x="233" y="242"/>
                  </a:lnTo>
                  <a:lnTo>
                    <a:pt x="249" y="1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0" name="Google Shape;11850;p30"/>
            <p:cNvSpPr/>
            <p:nvPr/>
          </p:nvSpPr>
          <p:spPr>
            <a:xfrm>
              <a:off x="5487075" y="4498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1" name="Google Shape;11851;p30"/>
            <p:cNvSpPr/>
            <p:nvPr/>
          </p:nvSpPr>
          <p:spPr>
            <a:xfrm>
              <a:off x="5763225" y="45185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3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2" name="Google Shape;11852;p30"/>
            <p:cNvSpPr/>
            <p:nvPr/>
          </p:nvSpPr>
          <p:spPr>
            <a:xfrm>
              <a:off x="6039375" y="4539275"/>
              <a:ext cx="6050" cy="6050"/>
            </a:xfrm>
            <a:custGeom>
              <a:avLst/>
              <a:gdLst/>
              <a:ahLst/>
              <a:cxnLst/>
              <a:rect l="l" t="t" r="r" b="b"/>
              <a:pathLst>
                <a:path w="242" h="242" extrusionOk="0">
                  <a:moveTo>
                    <a:pt x="16" y="1"/>
                  </a:moveTo>
                  <a:lnTo>
                    <a:pt x="0" y="224"/>
                  </a:lnTo>
                  <a:lnTo>
                    <a:pt x="223" y="242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3" name="Google Shape;11853;p30"/>
            <p:cNvSpPr/>
            <p:nvPr/>
          </p:nvSpPr>
          <p:spPr>
            <a:xfrm>
              <a:off x="6315300" y="45597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49"/>
                  </a:lnTo>
                  <a:lnTo>
                    <a:pt x="250" y="19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4" name="Google Shape;11854;p30"/>
            <p:cNvSpPr/>
            <p:nvPr/>
          </p:nvSpPr>
          <p:spPr>
            <a:xfrm>
              <a:off x="6591450" y="4580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1" y="249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5" name="Google Shape;11855;p30"/>
            <p:cNvSpPr/>
            <p:nvPr/>
          </p:nvSpPr>
          <p:spPr>
            <a:xfrm>
              <a:off x="6867600" y="460102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16" y="1"/>
                  </a:moveTo>
                  <a:lnTo>
                    <a:pt x="0" y="225"/>
                  </a:lnTo>
                  <a:lnTo>
                    <a:pt x="231" y="241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6" name="Google Shape;11856;p30"/>
            <p:cNvSpPr/>
            <p:nvPr/>
          </p:nvSpPr>
          <p:spPr>
            <a:xfrm>
              <a:off x="258650" y="4385650"/>
              <a:ext cx="6832875" cy="515425"/>
            </a:xfrm>
            <a:custGeom>
              <a:avLst/>
              <a:gdLst/>
              <a:ahLst/>
              <a:cxnLst/>
              <a:rect l="l" t="t" r="r" b="b"/>
              <a:pathLst>
                <a:path w="273315" h="20617" extrusionOk="0">
                  <a:moveTo>
                    <a:pt x="17" y="0"/>
                  </a:moveTo>
                  <a:lnTo>
                    <a:pt x="1" y="233"/>
                  </a:lnTo>
                  <a:lnTo>
                    <a:pt x="9536" y="945"/>
                  </a:lnTo>
                  <a:lnTo>
                    <a:pt x="9554" y="715"/>
                  </a:lnTo>
                  <a:lnTo>
                    <a:pt x="17" y="0"/>
                  </a:lnTo>
                  <a:close/>
                  <a:moveTo>
                    <a:pt x="9777" y="730"/>
                  </a:moveTo>
                  <a:lnTo>
                    <a:pt x="9761" y="963"/>
                  </a:lnTo>
                  <a:lnTo>
                    <a:pt x="20574" y="1767"/>
                  </a:lnTo>
                  <a:lnTo>
                    <a:pt x="20590" y="1534"/>
                  </a:lnTo>
                  <a:lnTo>
                    <a:pt x="9777" y="730"/>
                  </a:lnTo>
                  <a:close/>
                  <a:moveTo>
                    <a:pt x="20823" y="1550"/>
                  </a:moveTo>
                  <a:lnTo>
                    <a:pt x="20807" y="1783"/>
                  </a:lnTo>
                  <a:lnTo>
                    <a:pt x="31619" y="2587"/>
                  </a:lnTo>
                  <a:lnTo>
                    <a:pt x="31635" y="2364"/>
                  </a:lnTo>
                  <a:lnTo>
                    <a:pt x="20823" y="1550"/>
                  </a:lnTo>
                  <a:close/>
                  <a:moveTo>
                    <a:pt x="31868" y="2380"/>
                  </a:moveTo>
                  <a:lnTo>
                    <a:pt x="31852" y="2605"/>
                  </a:lnTo>
                  <a:lnTo>
                    <a:pt x="42665" y="3409"/>
                  </a:lnTo>
                  <a:lnTo>
                    <a:pt x="42681" y="3184"/>
                  </a:lnTo>
                  <a:lnTo>
                    <a:pt x="31868" y="2380"/>
                  </a:lnTo>
                  <a:close/>
                  <a:moveTo>
                    <a:pt x="42914" y="3202"/>
                  </a:moveTo>
                  <a:lnTo>
                    <a:pt x="42898" y="3433"/>
                  </a:lnTo>
                  <a:lnTo>
                    <a:pt x="53711" y="4237"/>
                  </a:lnTo>
                  <a:lnTo>
                    <a:pt x="53727" y="4006"/>
                  </a:lnTo>
                  <a:lnTo>
                    <a:pt x="42914" y="3202"/>
                  </a:lnTo>
                  <a:close/>
                  <a:moveTo>
                    <a:pt x="53952" y="4022"/>
                  </a:moveTo>
                  <a:lnTo>
                    <a:pt x="53936" y="4255"/>
                  </a:lnTo>
                  <a:lnTo>
                    <a:pt x="64748" y="5059"/>
                  </a:lnTo>
                  <a:lnTo>
                    <a:pt x="64764" y="4826"/>
                  </a:lnTo>
                  <a:lnTo>
                    <a:pt x="53952" y="4022"/>
                  </a:lnTo>
                  <a:close/>
                  <a:moveTo>
                    <a:pt x="64997" y="4852"/>
                  </a:moveTo>
                  <a:lnTo>
                    <a:pt x="64981" y="5075"/>
                  </a:lnTo>
                  <a:lnTo>
                    <a:pt x="75794" y="5879"/>
                  </a:lnTo>
                  <a:lnTo>
                    <a:pt x="75810" y="5656"/>
                  </a:lnTo>
                  <a:lnTo>
                    <a:pt x="64997" y="4852"/>
                  </a:lnTo>
                  <a:close/>
                  <a:moveTo>
                    <a:pt x="76043" y="5672"/>
                  </a:moveTo>
                  <a:lnTo>
                    <a:pt x="76027" y="5905"/>
                  </a:lnTo>
                  <a:lnTo>
                    <a:pt x="86840" y="6709"/>
                  </a:lnTo>
                  <a:lnTo>
                    <a:pt x="86856" y="6476"/>
                  </a:lnTo>
                  <a:lnTo>
                    <a:pt x="76043" y="5672"/>
                  </a:lnTo>
                  <a:close/>
                  <a:moveTo>
                    <a:pt x="87088" y="6494"/>
                  </a:moveTo>
                  <a:lnTo>
                    <a:pt x="87063" y="6725"/>
                  </a:lnTo>
                  <a:lnTo>
                    <a:pt x="97885" y="7531"/>
                  </a:lnTo>
                  <a:lnTo>
                    <a:pt x="97901" y="7298"/>
                  </a:lnTo>
                  <a:lnTo>
                    <a:pt x="87088" y="6494"/>
                  </a:lnTo>
                  <a:close/>
                  <a:moveTo>
                    <a:pt x="98126" y="7322"/>
                  </a:moveTo>
                  <a:lnTo>
                    <a:pt x="98108" y="7547"/>
                  </a:lnTo>
                  <a:lnTo>
                    <a:pt x="108923" y="8351"/>
                  </a:lnTo>
                  <a:lnTo>
                    <a:pt x="108939" y="8128"/>
                  </a:lnTo>
                  <a:lnTo>
                    <a:pt x="98126" y="7322"/>
                  </a:lnTo>
                  <a:close/>
                  <a:moveTo>
                    <a:pt x="109172" y="8144"/>
                  </a:moveTo>
                  <a:lnTo>
                    <a:pt x="109154" y="8367"/>
                  </a:lnTo>
                  <a:lnTo>
                    <a:pt x="119969" y="9181"/>
                  </a:lnTo>
                  <a:lnTo>
                    <a:pt x="119985" y="8948"/>
                  </a:lnTo>
                  <a:lnTo>
                    <a:pt x="109172" y="8144"/>
                  </a:lnTo>
                  <a:close/>
                  <a:moveTo>
                    <a:pt x="120217" y="8964"/>
                  </a:moveTo>
                  <a:lnTo>
                    <a:pt x="120200" y="9197"/>
                  </a:lnTo>
                  <a:lnTo>
                    <a:pt x="131014" y="10001"/>
                  </a:lnTo>
                  <a:lnTo>
                    <a:pt x="131030" y="9770"/>
                  </a:lnTo>
                  <a:lnTo>
                    <a:pt x="120217" y="8964"/>
                  </a:lnTo>
                  <a:close/>
                  <a:moveTo>
                    <a:pt x="131255" y="9786"/>
                  </a:moveTo>
                  <a:lnTo>
                    <a:pt x="131237" y="10019"/>
                  </a:lnTo>
                  <a:lnTo>
                    <a:pt x="142052" y="10823"/>
                  </a:lnTo>
                  <a:lnTo>
                    <a:pt x="142076" y="10598"/>
                  </a:lnTo>
                  <a:lnTo>
                    <a:pt x="131255" y="9786"/>
                  </a:lnTo>
                  <a:close/>
                  <a:moveTo>
                    <a:pt x="142301" y="10616"/>
                  </a:moveTo>
                  <a:lnTo>
                    <a:pt x="142283" y="10839"/>
                  </a:lnTo>
                  <a:lnTo>
                    <a:pt x="153098" y="11651"/>
                  </a:lnTo>
                  <a:lnTo>
                    <a:pt x="153114" y="11420"/>
                  </a:lnTo>
                  <a:lnTo>
                    <a:pt x="142301" y="10616"/>
                  </a:lnTo>
                  <a:close/>
                  <a:moveTo>
                    <a:pt x="153346" y="11436"/>
                  </a:moveTo>
                  <a:lnTo>
                    <a:pt x="153329" y="11669"/>
                  </a:lnTo>
                  <a:lnTo>
                    <a:pt x="164143" y="12473"/>
                  </a:lnTo>
                  <a:lnTo>
                    <a:pt x="164159" y="12240"/>
                  </a:lnTo>
                  <a:lnTo>
                    <a:pt x="153346" y="11436"/>
                  </a:lnTo>
                  <a:close/>
                  <a:moveTo>
                    <a:pt x="164392" y="12258"/>
                  </a:moveTo>
                  <a:lnTo>
                    <a:pt x="164374" y="12489"/>
                  </a:lnTo>
                  <a:lnTo>
                    <a:pt x="175189" y="13293"/>
                  </a:lnTo>
                  <a:lnTo>
                    <a:pt x="175205" y="13070"/>
                  </a:lnTo>
                  <a:lnTo>
                    <a:pt x="164392" y="12258"/>
                  </a:lnTo>
                  <a:close/>
                  <a:moveTo>
                    <a:pt x="175428" y="13086"/>
                  </a:moveTo>
                  <a:lnTo>
                    <a:pt x="175412" y="13310"/>
                  </a:lnTo>
                  <a:lnTo>
                    <a:pt x="186225" y="14122"/>
                  </a:lnTo>
                  <a:lnTo>
                    <a:pt x="186243" y="13890"/>
                  </a:lnTo>
                  <a:lnTo>
                    <a:pt x="175428" y="13086"/>
                  </a:lnTo>
                  <a:close/>
                  <a:moveTo>
                    <a:pt x="186473" y="13908"/>
                  </a:moveTo>
                  <a:lnTo>
                    <a:pt x="186458" y="14138"/>
                  </a:lnTo>
                  <a:lnTo>
                    <a:pt x="197270" y="14944"/>
                  </a:lnTo>
                  <a:lnTo>
                    <a:pt x="197288" y="14712"/>
                  </a:lnTo>
                  <a:lnTo>
                    <a:pt x="186473" y="13908"/>
                  </a:lnTo>
                  <a:close/>
                  <a:moveTo>
                    <a:pt x="197519" y="14728"/>
                  </a:moveTo>
                  <a:lnTo>
                    <a:pt x="197503" y="14960"/>
                  </a:lnTo>
                  <a:lnTo>
                    <a:pt x="208316" y="15764"/>
                  </a:lnTo>
                  <a:lnTo>
                    <a:pt x="208334" y="15541"/>
                  </a:lnTo>
                  <a:lnTo>
                    <a:pt x="197519" y="14728"/>
                  </a:lnTo>
                  <a:close/>
                  <a:moveTo>
                    <a:pt x="208565" y="15557"/>
                  </a:moveTo>
                  <a:lnTo>
                    <a:pt x="208549" y="15780"/>
                  </a:lnTo>
                  <a:lnTo>
                    <a:pt x="219362" y="16594"/>
                  </a:lnTo>
                  <a:lnTo>
                    <a:pt x="219380" y="16361"/>
                  </a:lnTo>
                  <a:lnTo>
                    <a:pt x="208565" y="15557"/>
                  </a:lnTo>
                  <a:close/>
                  <a:moveTo>
                    <a:pt x="219602" y="16377"/>
                  </a:moveTo>
                  <a:lnTo>
                    <a:pt x="219587" y="16610"/>
                  </a:lnTo>
                  <a:lnTo>
                    <a:pt x="230399" y="17414"/>
                  </a:lnTo>
                  <a:lnTo>
                    <a:pt x="230417" y="17183"/>
                  </a:lnTo>
                  <a:lnTo>
                    <a:pt x="219602" y="16377"/>
                  </a:lnTo>
                  <a:close/>
                  <a:moveTo>
                    <a:pt x="230648" y="17199"/>
                  </a:moveTo>
                  <a:lnTo>
                    <a:pt x="230632" y="17432"/>
                  </a:lnTo>
                  <a:lnTo>
                    <a:pt x="241445" y="18236"/>
                  </a:lnTo>
                  <a:lnTo>
                    <a:pt x="241463" y="18011"/>
                  </a:lnTo>
                  <a:lnTo>
                    <a:pt x="230648" y="17199"/>
                  </a:lnTo>
                  <a:close/>
                  <a:moveTo>
                    <a:pt x="241694" y="18029"/>
                  </a:moveTo>
                  <a:lnTo>
                    <a:pt x="241678" y="18252"/>
                  </a:lnTo>
                  <a:lnTo>
                    <a:pt x="252491" y="19064"/>
                  </a:lnTo>
                  <a:lnTo>
                    <a:pt x="252509" y="18833"/>
                  </a:lnTo>
                  <a:lnTo>
                    <a:pt x="241694" y="18029"/>
                  </a:lnTo>
                  <a:close/>
                  <a:moveTo>
                    <a:pt x="252739" y="18849"/>
                  </a:moveTo>
                  <a:lnTo>
                    <a:pt x="252716" y="19082"/>
                  </a:lnTo>
                  <a:lnTo>
                    <a:pt x="263536" y="19886"/>
                  </a:lnTo>
                  <a:lnTo>
                    <a:pt x="263554" y="19653"/>
                  </a:lnTo>
                  <a:lnTo>
                    <a:pt x="252739" y="18849"/>
                  </a:lnTo>
                  <a:close/>
                  <a:moveTo>
                    <a:pt x="263777" y="19671"/>
                  </a:moveTo>
                  <a:lnTo>
                    <a:pt x="263761" y="19902"/>
                  </a:lnTo>
                  <a:lnTo>
                    <a:pt x="273296" y="20617"/>
                  </a:lnTo>
                  <a:lnTo>
                    <a:pt x="273314" y="20384"/>
                  </a:lnTo>
                  <a:lnTo>
                    <a:pt x="263777" y="196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7" name="Google Shape;11857;p30"/>
            <p:cNvSpPr/>
            <p:nvPr/>
          </p:nvSpPr>
          <p:spPr>
            <a:xfrm>
              <a:off x="497050" y="44035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8" y="1"/>
                  </a:moveTo>
                  <a:lnTo>
                    <a:pt x="0" y="231"/>
                  </a:lnTo>
                  <a:lnTo>
                    <a:pt x="225" y="249"/>
                  </a:lnTo>
                  <a:lnTo>
                    <a:pt x="241" y="1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8" name="Google Shape;11858;p30"/>
            <p:cNvSpPr/>
            <p:nvPr/>
          </p:nvSpPr>
          <p:spPr>
            <a:xfrm>
              <a:off x="772975" y="44240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9" name="Google Shape;11859;p30"/>
            <p:cNvSpPr/>
            <p:nvPr/>
          </p:nvSpPr>
          <p:spPr>
            <a:xfrm>
              <a:off x="1049125" y="444475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1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0" name="Google Shape;11860;p30"/>
            <p:cNvSpPr/>
            <p:nvPr/>
          </p:nvSpPr>
          <p:spPr>
            <a:xfrm>
              <a:off x="1325275" y="4465250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25"/>
                  </a:lnTo>
                  <a:lnTo>
                    <a:pt x="233" y="249"/>
                  </a:lnTo>
                  <a:lnTo>
                    <a:pt x="249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1" name="Google Shape;11861;p30"/>
            <p:cNvSpPr/>
            <p:nvPr/>
          </p:nvSpPr>
          <p:spPr>
            <a:xfrm>
              <a:off x="1601400" y="4485800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7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2" name="Google Shape;11862;p30"/>
            <p:cNvSpPr/>
            <p:nvPr/>
          </p:nvSpPr>
          <p:spPr>
            <a:xfrm>
              <a:off x="1877350" y="45063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3" name="Google Shape;11863;p30"/>
            <p:cNvSpPr/>
            <p:nvPr/>
          </p:nvSpPr>
          <p:spPr>
            <a:xfrm>
              <a:off x="2153500" y="45270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6" y="0"/>
                  </a:moveTo>
                  <a:lnTo>
                    <a:pt x="0" y="223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4" name="Google Shape;11864;p30"/>
            <p:cNvSpPr/>
            <p:nvPr/>
          </p:nvSpPr>
          <p:spPr>
            <a:xfrm>
              <a:off x="2429625" y="45475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2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5" name="Google Shape;11865;p30"/>
            <p:cNvSpPr/>
            <p:nvPr/>
          </p:nvSpPr>
          <p:spPr>
            <a:xfrm>
              <a:off x="2705775" y="4568100"/>
              <a:ext cx="6050" cy="6225"/>
            </a:xfrm>
            <a:custGeom>
              <a:avLst/>
              <a:gdLst/>
              <a:ahLst/>
              <a:cxnLst/>
              <a:rect l="l" t="t" r="r" b="b"/>
              <a:pathLst>
                <a:path w="242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6" name="Google Shape;11866;p30"/>
            <p:cNvSpPr/>
            <p:nvPr/>
          </p:nvSpPr>
          <p:spPr>
            <a:xfrm>
              <a:off x="2981725" y="4588850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7" name="Google Shape;11867;p30"/>
            <p:cNvSpPr/>
            <p:nvPr/>
          </p:nvSpPr>
          <p:spPr>
            <a:xfrm>
              <a:off x="3257850" y="46093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4"/>
                  </a:lnTo>
                  <a:lnTo>
                    <a:pt x="232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8" name="Google Shape;11868;p30"/>
            <p:cNvSpPr/>
            <p:nvPr/>
          </p:nvSpPr>
          <p:spPr>
            <a:xfrm>
              <a:off x="3534000" y="46298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1"/>
                  </a:moveTo>
                  <a:lnTo>
                    <a:pt x="0" y="232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9" name="Google Shape;11869;p30"/>
            <p:cNvSpPr/>
            <p:nvPr/>
          </p:nvSpPr>
          <p:spPr>
            <a:xfrm>
              <a:off x="3809950" y="4650575"/>
              <a:ext cx="6225" cy="6050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4" y="1"/>
                  </a:moveTo>
                  <a:lnTo>
                    <a:pt x="0" y="226"/>
                  </a:lnTo>
                  <a:lnTo>
                    <a:pt x="231" y="242"/>
                  </a:lnTo>
                  <a:lnTo>
                    <a:pt x="249" y="19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0" name="Google Shape;11870;p30"/>
            <p:cNvSpPr/>
            <p:nvPr/>
          </p:nvSpPr>
          <p:spPr>
            <a:xfrm>
              <a:off x="4086075" y="46711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1"/>
                  </a:moveTo>
                  <a:lnTo>
                    <a:pt x="1" y="232"/>
                  </a:lnTo>
                  <a:lnTo>
                    <a:pt x="232" y="250"/>
                  </a:lnTo>
                  <a:lnTo>
                    <a:pt x="249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1" name="Google Shape;11871;p30"/>
            <p:cNvSpPr/>
            <p:nvPr/>
          </p:nvSpPr>
          <p:spPr>
            <a:xfrm>
              <a:off x="4362225" y="46916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2" name="Google Shape;11872;p30"/>
            <p:cNvSpPr/>
            <p:nvPr/>
          </p:nvSpPr>
          <p:spPr>
            <a:xfrm>
              <a:off x="4638350" y="4712375"/>
              <a:ext cx="6000" cy="6050"/>
            </a:xfrm>
            <a:custGeom>
              <a:avLst/>
              <a:gdLst/>
              <a:ahLst/>
              <a:cxnLst/>
              <a:rect l="l" t="t" r="r" b="b"/>
              <a:pathLst>
                <a:path w="240" h="242" extrusionOk="0">
                  <a:moveTo>
                    <a:pt x="17" y="1"/>
                  </a:moveTo>
                  <a:lnTo>
                    <a:pt x="1" y="224"/>
                  </a:lnTo>
                  <a:lnTo>
                    <a:pt x="224" y="241"/>
                  </a:lnTo>
                  <a:lnTo>
                    <a:pt x="24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3" name="Google Shape;11873;p30"/>
            <p:cNvSpPr/>
            <p:nvPr/>
          </p:nvSpPr>
          <p:spPr>
            <a:xfrm>
              <a:off x="4914250" y="47328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3"/>
                  </a:lnTo>
                  <a:lnTo>
                    <a:pt x="234" y="249"/>
                  </a:lnTo>
                  <a:lnTo>
                    <a:pt x="249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4" name="Google Shape;11874;p30"/>
            <p:cNvSpPr/>
            <p:nvPr/>
          </p:nvSpPr>
          <p:spPr>
            <a:xfrm>
              <a:off x="5190400" y="4753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5" name="Google Shape;11875;p30"/>
            <p:cNvSpPr/>
            <p:nvPr/>
          </p:nvSpPr>
          <p:spPr>
            <a:xfrm>
              <a:off x="5466525" y="4774175"/>
              <a:ext cx="6250" cy="6000"/>
            </a:xfrm>
            <a:custGeom>
              <a:avLst/>
              <a:gdLst/>
              <a:ahLst/>
              <a:cxnLst/>
              <a:rect l="l" t="t" r="r" b="b"/>
              <a:pathLst>
                <a:path w="250" h="240" extrusionOk="0">
                  <a:moveTo>
                    <a:pt x="19" y="0"/>
                  </a:moveTo>
                  <a:lnTo>
                    <a:pt x="1" y="223"/>
                  </a:lnTo>
                  <a:lnTo>
                    <a:pt x="234" y="239"/>
                  </a:lnTo>
                  <a:lnTo>
                    <a:pt x="250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6" name="Google Shape;11876;p30"/>
            <p:cNvSpPr/>
            <p:nvPr/>
          </p:nvSpPr>
          <p:spPr>
            <a:xfrm>
              <a:off x="5742675" y="47946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0"/>
                  </a:moveTo>
                  <a:lnTo>
                    <a:pt x="1" y="233"/>
                  </a:lnTo>
                  <a:lnTo>
                    <a:pt x="226" y="249"/>
                  </a:lnTo>
                  <a:lnTo>
                    <a:pt x="241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7" name="Google Shape;11877;p30"/>
            <p:cNvSpPr/>
            <p:nvPr/>
          </p:nvSpPr>
          <p:spPr>
            <a:xfrm>
              <a:off x="6018625" y="4815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8" name="Google Shape;11878;p30"/>
            <p:cNvSpPr/>
            <p:nvPr/>
          </p:nvSpPr>
          <p:spPr>
            <a:xfrm>
              <a:off x="6294750" y="4835925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19" y="0"/>
                  </a:moveTo>
                  <a:lnTo>
                    <a:pt x="1" y="225"/>
                  </a:lnTo>
                  <a:lnTo>
                    <a:pt x="234" y="241"/>
                  </a:lnTo>
                  <a:lnTo>
                    <a:pt x="250" y="1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9" name="Google Shape;11879;p30"/>
            <p:cNvSpPr/>
            <p:nvPr/>
          </p:nvSpPr>
          <p:spPr>
            <a:xfrm>
              <a:off x="6570900" y="48564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0"/>
                  </a:moveTo>
                  <a:lnTo>
                    <a:pt x="1" y="231"/>
                  </a:lnTo>
                  <a:lnTo>
                    <a:pt x="226" y="249"/>
                  </a:lnTo>
                  <a:lnTo>
                    <a:pt x="249" y="1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0" name="Google Shape;11880;p30"/>
            <p:cNvSpPr/>
            <p:nvPr/>
          </p:nvSpPr>
          <p:spPr>
            <a:xfrm>
              <a:off x="6847050" y="48769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8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1" name="Google Shape;11881;p30"/>
            <p:cNvSpPr/>
            <p:nvPr/>
          </p:nvSpPr>
          <p:spPr>
            <a:xfrm>
              <a:off x="238125" y="4661775"/>
              <a:ext cx="6832650" cy="515200"/>
            </a:xfrm>
            <a:custGeom>
              <a:avLst/>
              <a:gdLst/>
              <a:ahLst/>
              <a:cxnLst/>
              <a:rect l="l" t="t" r="r" b="b"/>
              <a:pathLst>
                <a:path w="273306" h="20608" extrusionOk="0">
                  <a:moveTo>
                    <a:pt x="16" y="1"/>
                  </a:moveTo>
                  <a:lnTo>
                    <a:pt x="0" y="233"/>
                  </a:lnTo>
                  <a:lnTo>
                    <a:pt x="9529" y="938"/>
                  </a:lnTo>
                  <a:lnTo>
                    <a:pt x="9545" y="715"/>
                  </a:lnTo>
                  <a:lnTo>
                    <a:pt x="16" y="1"/>
                  </a:lnTo>
                  <a:close/>
                  <a:moveTo>
                    <a:pt x="9778" y="731"/>
                  </a:moveTo>
                  <a:lnTo>
                    <a:pt x="9760" y="954"/>
                  </a:lnTo>
                  <a:lnTo>
                    <a:pt x="20575" y="1768"/>
                  </a:lnTo>
                  <a:lnTo>
                    <a:pt x="20591" y="1535"/>
                  </a:lnTo>
                  <a:lnTo>
                    <a:pt x="9778" y="731"/>
                  </a:lnTo>
                  <a:close/>
                  <a:moveTo>
                    <a:pt x="20824" y="1551"/>
                  </a:moveTo>
                  <a:lnTo>
                    <a:pt x="20806" y="1784"/>
                  </a:lnTo>
                  <a:lnTo>
                    <a:pt x="31620" y="2588"/>
                  </a:lnTo>
                  <a:lnTo>
                    <a:pt x="31636" y="2357"/>
                  </a:lnTo>
                  <a:lnTo>
                    <a:pt x="20824" y="1551"/>
                  </a:lnTo>
                  <a:close/>
                  <a:moveTo>
                    <a:pt x="31869" y="2373"/>
                  </a:moveTo>
                  <a:lnTo>
                    <a:pt x="31843" y="2606"/>
                  </a:lnTo>
                  <a:lnTo>
                    <a:pt x="42666" y="3410"/>
                  </a:lnTo>
                  <a:lnTo>
                    <a:pt x="42682" y="3185"/>
                  </a:lnTo>
                  <a:lnTo>
                    <a:pt x="31869" y="2373"/>
                  </a:lnTo>
                  <a:close/>
                  <a:moveTo>
                    <a:pt x="42905" y="3203"/>
                  </a:moveTo>
                  <a:lnTo>
                    <a:pt x="42889" y="3426"/>
                  </a:lnTo>
                  <a:lnTo>
                    <a:pt x="53702" y="4238"/>
                  </a:lnTo>
                  <a:lnTo>
                    <a:pt x="53720" y="4007"/>
                  </a:lnTo>
                  <a:lnTo>
                    <a:pt x="42905" y="3203"/>
                  </a:lnTo>
                  <a:close/>
                  <a:moveTo>
                    <a:pt x="53951" y="4023"/>
                  </a:moveTo>
                  <a:lnTo>
                    <a:pt x="53935" y="4256"/>
                  </a:lnTo>
                  <a:lnTo>
                    <a:pt x="64747" y="5060"/>
                  </a:lnTo>
                  <a:lnTo>
                    <a:pt x="64765" y="4827"/>
                  </a:lnTo>
                  <a:lnTo>
                    <a:pt x="53951" y="4023"/>
                  </a:lnTo>
                  <a:close/>
                  <a:moveTo>
                    <a:pt x="64996" y="4845"/>
                  </a:moveTo>
                  <a:lnTo>
                    <a:pt x="64980" y="5076"/>
                  </a:lnTo>
                  <a:lnTo>
                    <a:pt x="75793" y="5880"/>
                  </a:lnTo>
                  <a:lnTo>
                    <a:pt x="75811" y="5657"/>
                  </a:lnTo>
                  <a:lnTo>
                    <a:pt x="64996" y="4845"/>
                  </a:lnTo>
                  <a:close/>
                  <a:moveTo>
                    <a:pt x="76034" y="5673"/>
                  </a:moveTo>
                  <a:lnTo>
                    <a:pt x="76018" y="5898"/>
                  </a:lnTo>
                  <a:lnTo>
                    <a:pt x="86831" y="6710"/>
                  </a:lnTo>
                  <a:lnTo>
                    <a:pt x="86857" y="6477"/>
                  </a:lnTo>
                  <a:lnTo>
                    <a:pt x="76034" y="5673"/>
                  </a:lnTo>
                  <a:close/>
                  <a:moveTo>
                    <a:pt x="87080" y="6495"/>
                  </a:moveTo>
                  <a:lnTo>
                    <a:pt x="87064" y="6726"/>
                  </a:lnTo>
                  <a:lnTo>
                    <a:pt x="97876" y="7532"/>
                  </a:lnTo>
                  <a:lnTo>
                    <a:pt x="97894" y="7299"/>
                  </a:lnTo>
                  <a:lnTo>
                    <a:pt x="87080" y="6495"/>
                  </a:lnTo>
                  <a:close/>
                  <a:moveTo>
                    <a:pt x="98125" y="7315"/>
                  </a:moveTo>
                  <a:lnTo>
                    <a:pt x="98109" y="7547"/>
                  </a:lnTo>
                  <a:lnTo>
                    <a:pt x="108922" y="8352"/>
                  </a:lnTo>
                  <a:lnTo>
                    <a:pt x="108940" y="8129"/>
                  </a:lnTo>
                  <a:lnTo>
                    <a:pt x="98125" y="7315"/>
                  </a:lnTo>
                  <a:close/>
                  <a:moveTo>
                    <a:pt x="109171" y="8145"/>
                  </a:moveTo>
                  <a:lnTo>
                    <a:pt x="109155" y="8367"/>
                  </a:lnTo>
                  <a:lnTo>
                    <a:pt x="119968" y="9173"/>
                  </a:lnTo>
                  <a:lnTo>
                    <a:pt x="119986" y="8949"/>
                  </a:lnTo>
                  <a:lnTo>
                    <a:pt x="109171" y="8145"/>
                  </a:lnTo>
                  <a:close/>
                  <a:moveTo>
                    <a:pt x="120209" y="8964"/>
                  </a:moveTo>
                  <a:lnTo>
                    <a:pt x="120193" y="9197"/>
                  </a:lnTo>
                  <a:lnTo>
                    <a:pt x="131005" y="10001"/>
                  </a:lnTo>
                  <a:lnTo>
                    <a:pt x="131021" y="9771"/>
                  </a:lnTo>
                  <a:lnTo>
                    <a:pt x="120209" y="8964"/>
                  </a:lnTo>
                  <a:close/>
                  <a:moveTo>
                    <a:pt x="131254" y="9786"/>
                  </a:moveTo>
                  <a:lnTo>
                    <a:pt x="131238" y="10019"/>
                  </a:lnTo>
                  <a:lnTo>
                    <a:pt x="142051" y="10823"/>
                  </a:lnTo>
                  <a:lnTo>
                    <a:pt x="142067" y="10590"/>
                  </a:lnTo>
                  <a:lnTo>
                    <a:pt x="131254" y="9786"/>
                  </a:lnTo>
                  <a:close/>
                  <a:moveTo>
                    <a:pt x="142300" y="10616"/>
                  </a:moveTo>
                  <a:lnTo>
                    <a:pt x="142284" y="10839"/>
                  </a:lnTo>
                  <a:lnTo>
                    <a:pt x="153097" y="11643"/>
                  </a:lnTo>
                  <a:lnTo>
                    <a:pt x="153113" y="11420"/>
                  </a:lnTo>
                  <a:lnTo>
                    <a:pt x="142300" y="10616"/>
                  </a:lnTo>
                  <a:close/>
                  <a:moveTo>
                    <a:pt x="153345" y="11436"/>
                  </a:moveTo>
                  <a:lnTo>
                    <a:pt x="153330" y="11669"/>
                  </a:lnTo>
                  <a:lnTo>
                    <a:pt x="164142" y="12473"/>
                  </a:lnTo>
                  <a:lnTo>
                    <a:pt x="164158" y="12240"/>
                  </a:lnTo>
                  <a:lnTo>
                    <a:pt x="153345" y="11436"/>
                  </a:lnTo>
                  <a:close/>
                  <a:moveTo>
                    <a:pt x="164383" y="12258"/>
                  </a:moveTo>
                  <a:lnTo>
                    <a:pt x="164367" y="12489"/>
                  </a:lnTo>
                  <a:lnTo>
                    <a:pt x="175180" y="13293"/>
                  </a:lnTo>
                  <a:lnTo>
                    <a:pt x="175196" y="13062"/>
                  </a:lnTo>
                  <a:lnTo>
                    <a:pt x="164383" y="12258"/>
                  </a:lnTo>
                  <a:close/>
                  <a:moveTo>
                    <a:pt x="175429" y="13086"/>
                  </a:moveTo>
                  <a:lnTo>
                    <a:pt x="175413" y="13311"/>
                  </a:lnTo>
                  <a:lnTo>
                    <a:pt x="186226" y="14115"/>
                  </a:lnTo>
                  <a:lnTo>
                    <a:pt x="186242" y="13890"/>
                  </a:lnTo>
                  <a:lnTo>
                    <a:pt x="175429" y="13086"/>
                  </a:lnTo>
                  <a:close/>
                  <a:moveTo>
                    <a:pt x="186474" y="13908"/>
                  </a:moveTo>
                  <a:lnTo>
                    <a:pt x="186459" y="14139"/>
                  </a:lnTo>
                  <a:lnTo>
                    <a:pt x="197271" y="14945"/>
                  </a:lnTo>
                  <a:lnTo>
                    <a:pt x="197287" y="14712"/>
                  </a:lnTo>
                  <a:lnTo>
                    <a:pt x="186474" y="13908"/>
                  </a:lnTo>
                  <a:close/>
                  <a:moveTo>
                    <a:pt x="197520" y="14728"/>
                  </a:moveTo>
                  <a:lnTo>
                    <a:pt x="197494" y="14961"/>
                  </a:lnTo>
                  <a:lnTo>
                    <a:pt x="208317" y="15765"/>
                  </a:lnTo>
                  <a:lnTo>
                    <a:pt x="208333" y="15532"/>
                  </a:lnTo>
                  <a:lnTo>
                    <a:pt x="197520" y="14728"/>
                  </a:lnTo>
                  <a:close/>
                  <a:moveTo>
                    <a:pt x="208558" y="15550"/>
                  </a:moveTo>
                  <a:lnTo>
                    <a:pt x="208540" y="15781"/>
                  </a:lnTo>
                  <a:lnTo>
                    <a:pt x="219355" y="16587"/>
                  </a:lnTo>
                  <a:lnTo>
                    <a:pt x="219371" y="16362"/>
                  </a:lnTo>
                  <a:lnTo>
                    <a:pt x="208558" y="15550"/>
                  </a:lnTo>
                  <a:close/>
                  <a:moveTo>
                    <a:pt x="219603" y="16378"/>
                  </a:moveTo>
                  <a:lnTo>
                    <a:pt x="219586" y="16603"/>
                  </a:lnTo>
                  <a:lnTo>
                    <a:pt x="230400" y="17415"/>
                  </a:lnTo>
                  <a:lnTo>
                    <a:pt x="230416" y="17184"/>
                  </a:lnTo>
                  <a:lnTo>
                    <a:pt x="219603" y="16378"/>
                  </a:lnTo>
                  <a:close/>
                  <a:moveTo>
                    <a:pt x="230649" y="17200"/>
                  </a:moveTo>
                  <a:lnTo>
                    <a:pt x="230631" y="17433"/>
                  </a:lnTo>
                  <a:lnTo>
                    <a:pt x="241446" y="18237"/>
                  </a:lnTo>
                  <a:lnTo>
                    <a:pt x="241462" y="18004"/>
                  </a:lnTo>
                  <a:lnTo>
                    <a:pt x="230649" y="17200"/>
                  </a:lnTo>
                  <a:close/>
                  <a:moveTo>
                    <a:pt x="241687" y="18020"/>
                  </a:moveTo>
                  <a:lnTo>
                    <a:pt x="241669" y="18253"/>
                  </a:lnTo>
                  <a:lnTo>
                    <a:pt x="252484" y="19057"/>
                  </a:lnTo>
                  <a:lnTo>
                    <a:pt x="252508" y="18834"/>
                  </a:lnTo>
                  <a:lnTo>
                    <a:pt x="241687" y="18020"/>
                  </a:lnTo>
                  <a:close/>
                  <a:moveTo>
                    <a:pt x="252732" y="18850"/>
                  </a:moveTo>
                  <a:lnTo>
                    <a:pt x="252715" y="19075"/>
                  </a:lnTo>
                  <a:lnTo>
                    <a:pt x="263529" y="19887"/>
                  </a:lnTo>
                  <a:lnTo>
                    <a:pt x="263545" y="19654"/>
                  </a:lnTo>
                  <a:lnTo>
                    <a:pt x="252732" y="18850"/>
                  </a:lnTo>
                  <a:close/>
                  <a:moveTo>
                    <a:pt x="263778" y="19672"/>
                  </a:moveTo>
                  <a:lnTo>
                    <a:pt x="263760" y="19903"/>
                  </a:lnTo>
                  <a:lnTo>
                    <a:pt x="273289" y="20607"/>
                  </a:lnTo>
                  <a:lnTo>
                    <a:pt x="273305" y="20384"/>
                  </a:lnTo>
                  <a:lnTo>
                    <a:pt x="263778" y="196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2" name="Google Shape;11882;p30"/>
            <p:cNvSpPr/>
            <p:nvPr/>
          </p:nvSpPr>
          <p:spPr>
            <a:xfrm>
              <a:off x="476350" y="4679650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16" y="0"/>
                  </a:moveTo>
                  <a:lnTo>
                    <a:pt x="0" y="223"/>
                  </a:lnTo>
                  <a:lnTo>
                    <a:pt x="231" y="23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3" name="Google Shape;11883;p30"/>
            <p:cNvSpPr/>
            <p:nvPr/>
          </p:nvSpPr>
          <p:spPr>
            <a:xfrm>
              <a:off x="752475" y="470015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7" y="0"/>
                  </a:moveTo>
                  <a:lnTo>
                    <a:pt x="1" y="233"/>
                  </a:lnTo>
                  <a:lnTo>
                    <a:pt x="232" y="249"/>
                  </a:lnTo>
                  <a:lnTo>
                    <a:pt x="250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4" name="Google Shape;11884;p30"/>
            <p:cNvSpPr/>
            <p:nvPr/>
          </p:nvSpPr>
          <p:spPr>
            <a:xfrm>
              <a:off x="1028625" y="4720700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5" name="Google Shape;11885;p30"/>
            <p:cNvSpPr/>
            <p:nvPr/>
          </p:nvSpPr>
          <p:spPr>
            <a:xfrm>
              <a:off x="1304775" y="4741375"/>
              <a:ext cx="5975" cy="6050"/>
            </a:xfrm>
            <a:custGeom>
              <a:avLst/>
              <a:gdLst/>
              <a:ahLst/>
              <a:cxnLst/>
              <a:rect l="l" t="t" r="r" b="b"/>
              <a:pathLst>
                <a:path w="239" h="242" extrusionOk="0">
                  <a:moveTo>
                    <a:pt x="16" y="1"/>
                  </a:moveTo>
                  <a:lnTo>
                    <a:pt x="0" y="226"/>
                  </a:lnTo>
                  <a:lnTo>
                    <a:pt x="223" y="242"/>
                  </a:lnTo>
                  <a:lnTo>
                    <a:pt x="23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6" name="Google Shape;11886;p30"/>
            <p:cNvSpPr/>
            <p:nvPr/>
          </p:nvSpPr>
          <p:spPr>
            <a:xfrm>
              <a:off x="1580650" y="47619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9" y="1"/>
                  </a:moveTo>
                  <a:lnTo>
                    <a:pt x="1" y="232"/>
                  </a:lnTo>
                  <a:lnTo>
                    <a:pt x="234" y="250"/>
                  </a:lnTo>
                  <a:lnTo>
                    <a:pt x="250" y="1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7" name="Google Shape;11887;p30"/>
            <p:cNvSpPr/>
            <p:nvPr/>
          </p:nvSpPr>
          <p:spPr>
            <a:xfrm>
              <a:off x="1856800" y="47824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50"/>
                  </a:lnTo>
                  <a:lnTo>
                    <a:pt x="249" y="19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8" name="Google Shape;11888;p30"/>
            <p:cNvSpPr/>
            <p:nvPr/>
          </p:nvSpPr>
          <p:spPr>
            <a:xfrm>
              <a:off x="2132950" y="4803175"/>
              <a:ext cx="6025" cy="6050"/>
            </a:xfrm>
            <a:custGeom>
              <a:avLst/>
              <a:gdLst/>
              <a:ahLst/>
              <a:cxnLst/>
              <a:rect l="l" t="t" r="r" b="b"/>
              <a:pathLst>
                <a:path w="241" h="242" extrusionOk="0">
                  <a:moveTo>
                    <a:pt x="18" y="1"/>
                  </a:moveTo>
                  <a:lnTo>
                    <a:pt x="0" y="224"/>
                  </a:lnTo>
                  <a:lnTo>
                    <a:pt x="225" y="242"/>
                  </a:lnTo>
                  <a:lnTo>
                    <a:pt x="241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9" name="Google Shape;11889;p30"/>
            <p:cNvSpPr/>
            <p:nvPr/>
          </p:nvSpPr>
          <p:spPr>
            <a:xfrm>
              <a:off x="2408875" y="48236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7" y="1"/>
                  </a:moveTo>
                  <a:lnTo>
                    <a:pt x="1" y="234"/>
                  </a:lnTo>
                  <a:lnTo>
                    <a:pt x="234" y="250"/>
                  </a:lnTo>
                  <a:lnTo>
                    <a:pt x="250" y="19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0" name="Google Shape;11890;p30"/>
            <p:cNvSpPr/>
            <p:nvPr/>
          </p:nvSpPr>
          <p:spPr>
            <a:xfrm>
              <a:off x="2685025" y="48442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8" y="1"/>
                  </a:moveTo>
                  <a:lnTo>
                    <a:pt x="0" y="234"/>
                  </a:lnTo>
                  <a:lnTo>
                    <a:pt x="233" y="24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1" name="Google Shape;11891;p30"/>
            <p:cNvSpPr/>
            <p:nvPr/>
          </p:nvSpPr>
          <p:spPr>
            <a:xfrm>
              <a:off x="2961175" y="4864975"/>
              <a:ext cx="6225" cy="6000"/>
            </a:xfrm>
            <a:custGeom>
              <a:avLst/>
              <a:gdLst/>
              <a:ahLst/>
              <a:cxnLst/>
              <a:rect l="l" t="t" r="r" b="b"/>
              <a:pathLst>
                <a:path w="249" h="240" extrusionOk="0">
                  <a:moveTo>
                    <a:pt x="18" y="1"/>
                  </a:moveTo>
                  <a:lnTo>
                    <a:pt x="0" y="224"/>
                  </a:lnTo>
                  <a:lnTo>
                    <a:pt x="233" y="239"/>
                  </a:lnTo>
                  <a:lnTo>
                    <a:pt x="249" y="17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2" name="Google Shape;11892;p30"/>
            <p:cNvSpPr/>
            <p:nvPr/>
          </p:nvSpPr>
          <p:spPr>
            <a:xfrm>
              <a:off x="3237300" y="48854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9" y="1"/>
                  </a:moveTo>
                  <a:lnTo>
                    <a:pt x="1" y="225"/>
                  </a:lnTo>
                  <a:lnTo>
                    <a:pt x="226" y="249"/>
                  </a:lnTo>
                  <a:lnTo>
                    <a:pt x="242" y="1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3" name="Google Shape;11893;p30"/>
            <p:cNvSpPr/>
            <p:nvPr/>
          </p:nvSpPr>
          <p:spPr>
            <a:xfrm>
              <a:off x="3513250" y="4906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4" name="Google Shape;11894;p30"/>
            <p:cNvSpPr/>
            <p:nvPr/>
          </p:nvSpPr>
          <p:spPr>
            <a:xfrm>
              <a:off x="3789400" y="49265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33" y="249"/>
                  </a:lnTo>
                  <a:lnTo>
                    <a:pt x="249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5" name="Google Shape;11895;p30"/>
            <p:cNvSpPr/>
            <p:nvPr/>
          </p:nvSpPr>
          <p:spPr>
            <a:xfrm>
              <a:off x="4065525" y="494727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3"/>
                  </a:lnTo>
                  <a:lnTo>
                    <a:pt x="234" y="249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6" name="Google Shape;11896;p30"/>
            <p:cNvSpPr/>
            <p:nvPr/>
          </p:nvSpPr>
          <p:spPr>
            <a:xfrm>
              <a:off x="4341675" y="4967775"/>
              <a:ext cx="6050" cy="6250"/>
            </a:xfrm>
            <a:custGeom>
              <a:avLst/>
              <a:gdLst/>
              <a:ahLst/>
              <a:cxnLst/>
              <a:rect l="l" t="t" r="r" b="b"/>
              <a:pathLst>
                <a:path w="242" h="250" extrusionOk="0">
                  <a:moveTo>
                    <a:pt x="16" y="0"/>
                  </a:moveTo>
                  <a:lnTo>
                    <a:pt x="0" y="233"/>
                  </a:lnTo>
                  <a:lnTo>
                    <a:pt x="225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7" name="Google Shape;11897;p30"/>
            <p:cNvSpPr/>
            <p:nvPr/>
          </p:nvSpPr>
          <p:spPr>
            <a:xfrm>
              <a:off x="4617625" y="4988325"/>
              <a:ext cx="6225" cy="6250"/>
            </a:xfrm>
            <a:custGeom>
              <a:avLst/>
              <a:gdLst/>
              <a:ahLst/>
              <a:cxnLst/>
              <a:rect l="l" t="t" r="r" b="b"/>
              <a:pathLst>
                <a:path w="249" h="250" extrusionOk="0">
                  <a:moveTo>
                    <a:pt x="16" y="0"/>
                  </a:moveTo>
                  <a:lnTo>
                    <a:pt x="0" y="231"/>
                  </a:lnTo>
                  <a:lnTo>
                    <a:pt x="233" y="249"/>
                  </a:lnTo>
                  <a:lnTo>
                    <a:pt x="249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8" name="Google Shape;11898;p30"/>
            <p:cNvSpPr/>
            <p:nvPr/>
          </p:nvSpPr>
          <p:spPr>
            <a:xfrm>
              <a:off x="4893750" y="5009025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7" y="0"/>
                  </a:moveTo>
                  <a:lnTo>
                    <a:pt x="1" y="225"/>
                  </a:lnTo>
                  <a:lnTo>
                    <a:pt x="234" y="249"/>
                  </a:lnTo>
                  <a:lnTo>
                    <a:pt x="249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9" name="Google Shape;11899;p30"/>
            <p:cNvSpPr/>
            <p:nvPr/>
          </p:nvSpPr>
          <p:spPr>
            <a:xfrm>
              <a:off x="5169900" y="50295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0" name="Google Shape;11900;p30"/>
            <p:cNvSpPr/>
            <p:nvPr/>
          </p:nvSpPr>
          <p:spPr>
            <a:xfrm>
              <a:off x="5446050" y="5050075"/>
              <a:ext cx="6025" cy="6225"/>
            </a:xfrm>
            <a:custGeom>
              <a:avLst/>
              <a:gdLst/>
              <a:ahLst/>
              <a:cxnLst/>
              <a:rect l="l" t="t" r="r" b="b"/>
              <a:pathLst>
                <a:path w="241" h="249" extrusionOk="0">
                  <a:moveTo>
                    <a:pt x="16" y="0"/>
                  </a:moveTo>
                  <a:lnTo>
                    <a:pt x="0" y="233"/>
                  </a:lnTo>
                  <a:lnTo>
                    <a:pt x="223" y="249"/>
                  </a:lnTo>
                  <a:lnTo>
                    <a:pt x="241" y="18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1" name="Google Shape;11901;p30"/>
            <p:cNvSpPr/>
            <p:nvPr/>
          </p:nvSpPr>
          <p:spPr>
            <a:xfrm>
              <a:off x="5721975" y="5070825"/>
              <a:ext cx="6250" cy="6025"/>
            </a:xfrm>
            <a:custGeom>
              <a:avLst/>
              <a:gdLst/>
              <a:ahLst/>
              <a:cxnLst/>
              <a:rect l="l" t="t" r="r" b="b"/>
              <a:pathLst>
                <a:path w="250" h="241" extrusionOk="0">
                  <a:moveTo>
                    <a:pt x="17" y="0"/>
                  </a:moveTo>
                  <a:lnTo>
                    <a:pt x="1" y="225"/>
                  </a:lnTo>
                  <a:lnTo>
                    <a:pt x="232" y="241"/>
                  </a:lnTo>
                  <a:lnTo>
                    <a:pt x="249" y="16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2" name="Google Shape;11902;p30"/>
            <p:cNvSpPr/>
            <p:nvPr/>
          </p:nvSpPr>
          <p:spPr>
            <a:xfrm>
              <a:off x="5998125" y="5091375"/>
              <a:ext cx="6250" cy="6225"/>
            </a:xfrm>
            <a:custGeom>
              <a:avLst/>
              <a:gdLst/>
              <a:ahLst/>
              <a:cxnLst/>
              <a:rect l="l" t="t" r="r" b="b"/>
              <a:pathLst>
                <a:path w="250" h="249" extrusionOk="0">
                  <a:moveTo>
                    <a:pt x="16" y="0"/>
                  </a:moveTo>
                  <a:lnTo>
                    <a:pt x="0" y="231"/>
                  </a:lnTo>
                  <a:lnTo>
                    <a:pt x="231" y="249"/>
                  </a:lnTo>
                  <a:lnTo>
                    <a:pt x="249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3" name="Google Shape;11903;p30"/>
            <p:cNvSpPr/>
            <p:nvPr/>
          </p:nvSpPr>
          <p:spPr>
            <a:xfrm>
              <a:off x="6274275" y="511185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23" y="250"/>
                  </a:lnTo>
                  <a:lnTo>
                    <a:pt x="241" y="1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4" name="Google Shape;11904;p30"/>
            <p:cNvSpPr/>
            <p:nvPr/>
          </p:nvSpPr>
          <p:spPr>
            <a:xfrm>
              <a:off x="6550200" y="5132600"/>
              <a:ext cx="6250" cy="60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25" y="1"/>
                  </a:moveTo>
                  <a:lnTo>
                    <a:pt x="1" y="224"/>
                  </a:lnTo>
                  <a:lnTo>
                    <a:pt x="232" y="242"/>
                  </a:lnTo>
                  <a:lnTo>
                    <a:pt x="249" y="1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5" name="Google Shape;11905;p30"/>
            <p:cNvSpPr/>
            <p:nvPr/>
          </p:nvSpPr>
          <p:spPr>
            <a:xfrm>
              <a:off x="6826350" y="5153100"/>
              <a:ext cx="6250" cy="625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16" y="1"/>
                  </a:moveTo>
                  <a:lnTo>
                    <a:pt x="0" y="234"/>
                  </a:lnTo>
                  <a:lnTo>
                    <a:pt x="231" y="250"/>
                  </a:lnTo>
                  <a:lnTo>
                    <a:pt x="249" y="19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06" name="Google Shape;11906;p30"/>
          <p:cNvSpPr/>
          <p:nvPr/>
        </p:nvSpPr>
        <p:spPr>
          <a:xfrm rot="10800000" flipH="1">
            <a:off x="8634902" y="4277605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7" name="Google Shape;11907;p30"/>
          <p:cNvSpPr/>
          <p:nvPr/>
        </p:nvSpPr>
        <p:spPr>
          <a:xfrm rot="10800000">
            <a:off x="2808997" y="4615043"/>
            <a:ext cx="402670" cy="341080"/>
          </a:xfrm>
          <a:custGeom>
            <a:avLst/>
            <a:gdLst/>
            <a:ahLst/>
            <a:cxnLst/>
            <a:rect l="l" t="t" r="r" b="b"/>
            <a:pathLst>
              <a:path w="6922" h="5863" extrusionOk="0">
                <a:moveTo>
                  <a:pt x="3205" y="1"/>
                </a:moveTo>
                <a:cubicBezTo>
                  <a:pt x="3142" y="1"/>
                  <a:pt x="3078" y="8"/>
                  <a:pt x="3014" y="23"/>
                </a:cubicBezTo>
                <a:cubicBezTo>
                  <a:pt x="2702" y="99"/>
                  <a:pt x="2470" y="357"/>
                  <a:pt x="2309" y="631"/>
                </a:cubicBezTo>
                <a:cubicBezTo>
                  <a:pt x="2018" y="1137"/>
                  <a:pt x="1933" y="1848"/>
                  <a:pt x="2341" y="2268"/>
                </a:cubicBezTo>
                <a:cubicBezTo>
                  <a:pt x="2078" y="2042"/>
                  <a:pt x="1733" y="1929"/>
                  <a:pt x="1387" y="1929"/>
                </a:cubicBezTo>
                <a:cubicBezTo>
                  <a:pt x="1048" y="1929"/>
                  <a:pt x="709" y="2038"/>
                  <a:pt x="448" y="2257"/>
                </a:cubicBezTo>
                <a:cubicBezTo>
                  <a:pt x="275" y="2402"/>
                  <a:pt x="130" y="2596"/>
                  <a:pt x="86" y="2822"/>
                </a:cubicBezTo>
                <a:cubicBezTo>
                  <a:pt x="1" y="3242"/>
                  <a:pt x="307" y="3678"/>
                  <a:pt x="706" y="3850"/>
                </a:cubicBezTo>
                <a:cubicBezTo>
                  <a:pt x="897" y="3934"/>
                  <a:pt x="1105" y="3968"/>
                  <a:pt x="1315" y="3968"/>
                </a:cubicBezTo>
                <a:cubicBezTo>
                  <a:pt x="1537" y="3968"/>
                  <a:pt x="1763" y="3930"/>
                  <a:pt x="1976" y="3872"/>
                </a:cubicBezTo>
                <a:lnTo>
                  <a:pt x="1976" y="3872"/>
                </a:lnTo>
                <a:cubicBezTo>
                  <a:pt x="1690" y="4404"/>
                  <a:pt x="1475" y="5109"/>
                  <a:pt x="1869" y="5567"/>
                </a:cubicBezTo>
                <a:cubicBezTo>
                  <a:pt x="2037" y="5766"/>
                  <a:pt x="2295" y="5862"/>
                  <a:pt x="2556" y="5862"/>
                </a:cubicBezTo>
                <a:cubicBezTo>
                  <a:pt x="2753" y="5862"/>
                  <a:pt x="2952" y="5808"/>
                  <a:pt x="3116" y="5701"/>
                </a:cubicBezTo>
                <a:cubicBezTo>
                  <a:pt x="3504" y="5454"/>
                  <a:pt x="3714" y="4990"/>
                  <a:pt x="3741" y="4533"/>
                </a:cubicBezTo>
                <a:cubicBezTo>
                  <a:pt x="3896" y="4975"/>
                  <a:pt x="4214" y="5378"/>
                  <a:pt x="4651" y="5539"/>
                </a:cubicBezTo>
                <a:cubicBezTo>
                  <a:pt x="4769" y="5583"/>
                  <a:pt x="4896" y="5605"/>
                  <a:pt x="5024" y="5605"/>
                </a:cubicBezTo>
                <a:cubicBezTo>
                  <a:pt x="5364" y="5605"/>
                  <a:pt x="5703" y="5450"/>
                  <a:pt x="5873" y="5152"/>
                </a:cubicBezTo>
                <a:cubicBezTo>
                  <a:pt x="6174" y="4625"/>
                  <a:pt x="5824" y="3952"/>
                  <a:pt x="5361" y="3559"/>
                </a:cubicBezTo>
                <a:lnTo>
                  <a:pt x="5361" y="3559"/>
                </a:lnTo>
                <a:cubicBezTo>
                  <a:pt x="5471" y="3606"/>
                  <a:pt x="5586" y="3628"/>
                  <a:pt x="5701" y="3628"/>
                </a:cubicBezTo>
                <a:cubicBezTo>
                  <a:pt x="6167" y="3628"/>
                  <a:pt x="6638" y="3276"/>
                  <a:pt x="6819" y="2827"/>
                </a:cubicBezTo>
                <a:cubicBezTo>
                  <a:pt x="6884" y="2660"/>
                  <a:pt x="6921" y="2483"/>
                  <a:pt x="6889" y="2305"/>
                </a:cubicBezTo>
                <a:cubicBezTo>
                  <a:pt x="6814" y="1896"/>
                  <a:pt x="6378" y="1676"/>
                  <a:pt x="5990" y="1664"/>
                </a:cubicBezTo>
                <a:cubicBezTo>
                  <a:pt x="5985" y="1664"/>
                  <a:pt x="5979" y="1664"/>
                  <a:pt x="5974" y="1664"/>
                </a:cubicBezTo>
                <a:cubicBezTo>
                  <a:pt x="5591" y="1664"/>
                  <a:pt x="4780" y="2009"/>
                  <a:pt x="4780" y="2009"/>
                </a:cubicBezTo>
                <a:cubicBezTo>
                  <a:pt x="4780" y="2009"/>
                  <a:pt x="4484" y="1051"/>
                  <a:pt x="4333" y="793"/>
                </a:cubicBezTo>
                <a:cubicBezTo>
                  <a:pt x="4109" y="404"/>
                  <a:pt x="3680" y="1"/>
                  <a:pt x="3205" y="1"/>
                </a:cubicBezTo>
                <a:close/>
              </a:path>
            </a:pathLst>
          </a:custGeom>
          <a:solidFill>
            <a:srgbClr val="F72A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8" name="Google Shape;11908;p30"/>
          <p:cNvSpPr/>
          <p:nvPr/>
        </p:nvSpPr>
        <p:spPr>
          <a:xfrm rot="10800000">
            <a:off x="7350189" y="124450"/>
            <a:ext cx="477808" cy="414062"/>
          </a:xfrm>
          <a:custGeom>
            <a:avLst/>
            <a:gdLst/>
            <a:ahLst/>
            <a:cxnLst/>
            <a:rect l="l" t="t" r="r" b="b"/>
            <a:pathLst>
              <a:path w="9182" h="7957" extrusionOk="0">
                <a:moveTo>
                  <a:pt x="5040" y="0"/>
                </a:moveTo>
                <a:cubicBezTo>
                  <a:pt x="4645" y="0"/>
                  <a:pt x="4273" y="222"/>
                  <a:pt x="3977" y="492"/>
                </a:cubicBezTo>
                <a:cubicBezTo>
                  <a:pt x="3401" y="1014"/>
                  <a:pt x="3008" y="1881"/>
                  <a:pt x="3358" y="2574"/>
                </a:cubicBezTo>
                <a:cubicBezTo>
                  <a:pt x="3003" y="2005"/>
                  <a:pt x="2331" y="1669"/>
                  <a:pt x="1666" y="1669"/>
                </a:cubicBezTo>
                <a:cubicBezTo>
                  <a:pt x="1426" y="1669"/>
                  <a:pt x="1187" y="1713"/>
                  <a:pt x="964" y="1806"/>
                </a:cubicBezTo>
                <a:cubicBezTo>
                  <a:pt x="683" y="1918"/>
                  <a:pt x="425" y="2107"/>
                  <a:pt x="274" y="2370"/>
                </a:cubicBezTo>
                <a:cubicBezTo>
                  <a:pt x="0" y="2876"/>
                  <a:pt x="209" y="3549"/>
                  <a:pt x="646" y="3925"/>
                </a:cubicBezTo>
                <a:cubicBezTo>
                  <a:pt x="1076" y="4302"/>
                  <a:pt x="1679" y="4442"/>
                  <a:pt x="2250" y="4464"/>
                </a:cubicBezTo>
                <a:cubicBezTo>
                  <a:pt x="1674" y="5023"/>
                  <a:pt x="1113" y="5830"/>
                  <a:pt x="1431" y="6573"/>
                </a:cubicBezTo>
                <a:cubicBezTo>
                  <a:pt x="1624" y="7028"/>
                  <a:pt x="2123" y="7290"/>
                  <a:pt x="2621" y="7290"/>
                </a:cubicBezTo>
                <a:cubicBezTo>
                  <a:pt x="2737" y="7290"/>
                  <a:pt x="2853" y="7276"/>
                  <a:pt x="2966" y="7246"/>
                </a:cubicBezTo>
                <a:cubicBezTo>
                  <a:pt x="3552" y="7090"/>
                  <a:pt x="4004" y="6585"/>
                  <a:pt x="4225" y="6019"/>
                </a:cubicBezTo>
                <a:cubicBezTo>
                  <a:pt x="4246" y="6633"/>
                  <a:pt x="4483" y="7273"/>
                  <a:pt x="4973" y="7650"/>
                </a:cubicBezTo>
                <a:cubicBezTo>
                  <a:pt x="5224" y="7848"/>
                  <a:pt x="5551" y="7956"/>
                  <a:pt x="5870" y="7956"/>
                </a:cubicBezTo>
                <a:cubicBezTo>
                  <a:pt x="6168" y="7956"/>
                  <a:pt x="6459" y="7863"/>
                  <a:pt x="6679" y="7661"/>
                </a:cubicBezTo>
                <a:cubicBezTo>
                  <a:pt x="7271" y="7112"/>
                  <a:pt x="7099" y="6111"/>
                  <a:pt x="6662" y="5427"/>
                </a:cubicBezTo>
                <a:lnTo>
                  <a:pt x="6662" y="5427"/>
                </a:lnTo>
                <a:cubicBezTo>
                  <a:pt x="6896" y="5624"/>
                  <a:pt x="7185" y="5712"/>
                  <a:pt x="7483" y="5712"/>
                </a:cubicBezTo>
                <a:cubicBezTo>
                  <a:pt x="7976" y="5712"/>
                  <a:pt x="8492" y="5471"/>
                  <a:pt x="8810" y="5083"/>
                </a:cubicBezTo>
                <a:cubicBezTo>
                  <a:pt x="8960" y="4899"/>
                  <a:pt x="9079" y="4690"/>
                  <a:pt x="9111" y="4454"/>
                </a:cubicBezTo>
                <a:cubicBezTo>
                  <a:pt x="9181" y="3898"/>
                  <a:pt x="8714" y="3446"/>
                  <a:pt x="8229" y="3279"/>
                </a:cubicBezTo>
                <a:cubicBezTo>
                  <a:pt x="8027" y="3209"/>
                  <a:pt x="7696" y="3189"/>
                  <a:pt x="7382" y="3189"/>
                </a:cubicBezTo>
                <a:cubicBezTo>
                  <a:pt x="6953" y="3189"/>
                  <a:pt x="6555" y="3226"/>
                  <a:pt x="6555" y="3226"/>
                </a:cubicBezTo>
                <a:cubicBezTo>
                  <a:pt x="6555" y="3226"/>
                  <a:pt x="6560" y="1896"/>
                  <a:pt x="6474" y="1503"/>
                </a:cubicBezTo>
                <a:cubicBezTo>
                  <a:pt x="6334" y="842"/>
                  <a:pt x="5860" y="55"/>
                  <a:pt x="5107" y="3"/>
                </a:cubicBezTo>
                <a:cubicBezTo>
                  <a:pt x="5085" y="1"/>
                  <a:pt x="5062" y="0"/>
                  <a:pt x="5040" y="0"/>
                </a:cubicBezTo>
                <a:close/>
              </a:path>
            </a:pathLst>
          </a:custGeom>
          <a:solidFill>
            <a:srgbClr val="383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9" name="Google Shape;11909;p30"/>
          <p:cNvSpPr/>
          <p:nvPr/>
        </p:nvSpPr>
        <p:spPr>
          <a:xfrm rot="10800000">
            <a:off x="146943" y="2914918"/>
            <a:ext cx="176134" cy="164528"/>
          </a:xfrm>
          <a:custGeom>
            <a:avLst/>
            <a:gdLst/>
            <a:ahLst/>
            <a:cxnLst/>
            <a:rect l="l" t="t" r="r" b="b"/>
            <a:pathLst>
              <a:path w="3445" h="3218" extrusionOk="0">
                <a:moveTo>
                  <a:pt x="1987" y="0"/>
                </a:moveTo>
                <a:cubicBezTo>
                  <a:pt x="1446" y="0"/>
                  <a:pt x="877" y="224"/>
                  <a:pt x="528" y="567"/>
                </a:cubicBezTo>
                <a:cubicBezTo>
                  <a:pt x="307" y="777"/>
                  <a:pt x="134" y="1052"/>
                  <a:pt x="81" y="1348"/>
                </a:cubicBezTo>
                <a:cubicBezTo>
                  <a:pt x="0" y="1778"/>
                  <a:pt x="151" y="2219"/>
                  <a:pt x="372" y="2590"/>
                </a:cubicBezTo>
                <a:cubicBezTo>
                  <a:pt x="464" y="2746"/>
                  <a:pt x="566" y="2898"/>
                  <a:pt x="705" y="3005"/>
                </a:cubicBezTo>
                <a:cubicBezTo>
                  <a:pt x="867" y="3129"/>
                  <a:pt x="1061" y="3193"/>
                  <a:pt x="1259" y="3209"/>
                </a:cubicBezTo>
                <a:cubicBezTo>
                  <a:pt x="1312" y="3215"/>
                  <a:pt x="1365" y="3217"/>
                  <a:pt x="1417" y="3217"/>
                </a:cubicBezTo>
                <a:cubicBezTo>
                  <a:pt x="1810" y="3217"/>
                  <a:pt x="2196" y="3061"/>
                  <a:pt x="2519" y="2833"/>
                </a:cubicBezTo>
                <a:cubicBezTo>
                  <a:pt x="2702" y="2699"/>
                  <a:pt x="2874" y="2537"/>
                  <a:pt x="2993" y="2343"/>
                </a:cubicBezTo>
                <a:cubicBezTo>
                  <a:pt x="3338" y="1762"/>
                  <a:pt x="3445" y="605"/>
                  <a:pt x="2777" y="201"/>
                </a:cubicBezTo>
                <a:cubicBezTo>
                  <a:pt x="2546" y="62"/>
                  <a:pt x="2270" y="0"/>
                  <a:pt x="1987" y="0"/>
                </a:cubicBezTo>
                <a:close/>
              </a:path>
            </a:pathLst>
          </a:custGeom>
          <a:solidFill>
            <a:srgbClr val="F72A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0" name="Google Shape;11910;p30"/>
          <p:cNvSpPr/>
          <p:nvPr/>
        </p:nvSpPr>
        <p:spPr>
          <a:xfrm rot="10800000">
            <a:off x="8389317" y="513208"/>
            <a:ext cx="176185" cy="164682"/>
          </a:xfrm>
          <a:custGeom>
            <a:avLst/>
            <a:gdLst/>
            <a:ahLst/>
            <a:cxnLst/>
            <a:rect l="l" t="t" r="r" b="b"/>
            <a:pathLst>
              <a:path w="3446" h="3221" extrusionOk="0">
                <a:moveTo>
                  <a:pt x="1982" y="1"/>
                </a:moveTo>
                <a:cubicBezTo>
                  <a:pt x="1443" y="1"/>
                  <a:pt x="877" y="225"/>
                  <a:pt x="529" y="566"/>
                </a:cubicBezTo>
                <a:cubicBezTo>
                  <a:pt x="308" y="775"/>
                  <a:pt x="135" y="1050"/>
                  <a:pt x="82" y="1346"/>
                </a:cubicBezTo>
                <a:cubicBezTo>
                  <a:pt x="1" y="1776"/>
                  <a:pt x="152" y="2218"/>
                  <a:pt x="373" y="2595"/>
                </a:cubicBezTo>
                <a:cubicBezTo>
                  <a:pt x="465" y="2745"/>
                  <a:pt x="567" y="2896"/>
                  <a:pt x="706" y="3003"/>
                </a:cubicBezTo>
                <a:cubicBezTo>
                  <a:pt x="868" y="3127"/>
                  <a:pt x="1061" y="3192"/>
                  <a:pt x="1260" y="3214"/>
                </a:cubicBezTo>
                <a:cubicBezTo>
                  <a:pt x="1307" y="3218"/>
                  <a:pt x="1354" y="3221"/>
                  <a:pt x="1401" y="3221"/>
                </a:cubicBezTo>
                <a:cubicBezTo>
                  <a:pt x="1800" y="3221"/>
                  <a:pt x="2192" y="3063"/>
                  <a:pt x="2520" y="2832"/>
                </a:cubicBezTo>
                <a:cubicBezTo>
                  <a:pt x="2703" y="2697"/>
                  <a:pt x="2875" y="2541"/>
                  <a:pt x="2994" y="2342"/>
                </a:cubicBezTo>
                <a:cubicBezTo>
                  <a:pt x="3338" y="1761"/>
                  <a:pt x="3446" y="604"/>
                  <a:pt x="2778" y="206"/>
                </a:cubicBezTo>
                <a:cubicBezTo>
                  <a:pt x="2545" y="64"/>
                  <a:pt x="2267" y="1"/>
                  <a:pt x="1982" y="1"/>
                </a:cubicBezTo>
                <a:close/>
              </a:path>
            </a:pathLst>
          </a:custGeom>
          <a:solidFill>
            <a:srgbClr val="383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1" name="Google Shape;11911;p30"/>
          <p:cNvSpPr/>
          <p:nvPr/>
        </p:nvSpPr>
        <p:spPr>
          <a:xfrm rot="10800000">
            <a:off x="100502" y="3566830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2" name="Google Shape;11912;p30"/>
          <p:cNvSpPr/>
          <p:nvPr/>
        </p:nvSpPr>
        <p:spPr>
          <a:xfrm rot="10800000">
            <a:off x="2007427" y="4588230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3" name="Google Shape;11913;p30"/>
          <p:cNvSpPr/>
          <p:nvPr/>
        </p:nvSpPr>
        <p:spPr>
          <a:xfrm rot="10800000">
            <a:off x="153065" y="134130"/>
            <a:ext cx="284541" cy="394704"/>
          </a:xfrm>
          <a:custGeom>
            <a:avLst/>
            <a:gdLst/>
            <a:ahLst/>
            <a:cxnLst/>
            <a:rect l="l" t="t" r="r" b="b"/>
            <a:pathLst>
              <a:path w="5468" h="7585" extrusionOk="0">
                <a:moveTo>
                  <a:pt x="3461" y="1"/>
                </a:moveTo>
                <a:lnTo>
                  <a:pt x="3461" y="1"/>
                </a:lnTo>
                <a:cubicBezTo>
                  <a:pt x="3036" y="1168"/>
                  <a:pt x="2658" y="2358"/>
                  <a:pt x="2336" y="3563"/>
                </a:cubicBezTo>
                <a:cubicBezTo>
                  <a:pt x="2336" y="3563"/>
                  <a:pt x="933" y="3373"/>
                  <a:pt x="117" y="3373"/>
                </a:cubicBezTo>
                <a:cubicBezTo>
                  <a:pt x="76" y="3373"/>
                  <a:pt x="37" y="3374"/>
                  <a:pt x="0" y="3375"/>
                </a:cubicBezTo>
                <a:cubicBezTo>
                  <a:pt x="565" y="3930"/>
                  <a:pt x="1275" y="4333"/>
                  <a:pt x="2040" y="4537"/>
                </a:cubicBezTo>
                <a:cubicBezTo>
                  <a:pt x="1834" y="5545"/>
                  <a:pt x="1712" y="6561"/>
                  <a:pt x="1657" y="7584"/>
                </a:cubicBezTo>
                <a:cubicBezTo>
                  <a:pt x="2077" y="6502"/>
                  <a:pt x="2497" y="5421"/>
                  <a:pt x="2917" y="4333"/>
                </a:cubicBezTo>
                <a:cubicBezTo>
                  <a:pt x="3474" y="4474"/>
                  <a:pt x="4050" y="4545"/>
                  <a:pt x="4626" y="4545"/>
                </a:cubicBezTo>
                <a:cubicBezTo>
                  <a:pt x="4907" y="4545"/>
                  <a:pt x="5189" y="4528"/>
                  <a:pt x="5468" y="4494"/>
                </a:cubicBezTo>
                <a:cubicBezTo>
                  <a:pt x="4708" y="4064"/>
                  <a:pt x="3896" y="3730"/>
                  <a:pt x="3051" y="3515"/>
                </a:cubicBezTo>
                <a:cubicBezTo>
                  <a:pt x="3287" y="2358"/>
                  <a:pt x="3428" y="1179"/>
                  <a:pt x="34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4" name="Google Shape;11914;p30"/>
          <p:cNvSpPr/>
          <p:nvPr/>
        </p:nvSpPr>
        <p:spPr>
          <a:xfrm rot="10800000">
            <a:off x="7837249" y="4704782"/>
            <a:ext cx="176134" cy="164528"/>
          </a:xfrm>
          <a:custGeom>
            <a:avLst/>
            <a:gdLst/>
            <a:ahLst/>
            <a:cxnLst/>
            <a:rect l="l" t="t" r="r" b="b"/>
            <a:pathLst>
              <a:path w="3445" h="3218" extrusionOk="0">
                <a:moveTo>
                  <a:pt x="1987" y="0"/>
                </a:moveTo>
                <a:cubicBezTo>
                  <a:pt x="1446" y="0"/>
                  <a:pt x="877" y="224"/>
                  <a:pt x="528" y="567"/>
                </a:cubicBezTo>
                <a:cubicBezTo>
                  <a:pt x="307" y="777"/>
                  <a:pt x="134" y="1052"/>
                  <a:pt x="81" y="1348"/>
                </a:cubicBezTo>
                <a:cubicBezTo>
                  <a:pt x="0" y="1778"/>
                  <a:pt x="151" y="2219"/>
                  <a:pt x="372" y="2590"/>
                </a:cubicBezTo>
                <a:cubicBezTo>
                  <a:pt x="464" y="2746"/>
                  <a:pt x="566" y="2898"/>
                  <a:pt x="705" y="3005"/>
                </a:cubicBezTo>
                <a:cubicBezTo>
                  <a:pt x="867" y="3129"/>
                  <a:pt x="1061" y="3193"/>
                  <a:pt x="1259" y="3209"/>
                </a:cubicBezTo>
                <a:cubicBezTo>
                  <a:pt x="1312" y="3215"/>
                  <a:pt x="1365" y="3217"/>
                  <a:pt x="1417" y="3217"/>
                </a:cubicBezTo>
                <a:cubicBezTo>
                  <a:pt x="1810" y="3217"/>
                  <a:pt x="2196" y="3061"/>
                  <a:pt x="2519" y="2833"/>
                </a:cubicBezTo>
                <a:cubicBezTo>
                  <a:pt x="2702" y="2699"/>
                  <a:pt x="2874" y="2537"/>
                  <a:pt x="2993" y="2343"/>
                </a:cubicBezTo>
                <a:cubicBezTo>
                  <a:pt x="3338" y="1762"/>
                  <a:pt x="3445" y="605"/>
                  <a:pt x="2777" y="201"/>
                </a:cubicBezTo>
                <a:cubicBezTo>
                  <a:pt x="2546" y="62"/>
                  <a:pt x="2270" y="0"/>
                  <a:pt x="1987" y="0"/>
                </a:cubicBezTo>
                <a:close/>
              </a:path>
            </a:pathLst>
          </a:custGeom>
          <a:solidFill>
            <a:srgbClr val="F72A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5" name="Google Shape;11915;p30"/>
          <p:cNvSpPr/>
          <p:nvPr/>
        </p:nvSpPr>
        <p:spPr>
          <a:xfrm rot="-6203572">
            <a:off x="5023524" y="208502"/>
            <a:ext cx="235271" cy="334343"/>
          </a:xfrm>
          <a:custGeom>
            <a:avLst/>
            <a:gdLst/>
            <a:ahLst/>
            <a:cxnLst/>
            <a:rect l="l" t="t" r="r" b="b"/>
            <a:pathLst>
              <a:path w="6503" h="9242" extrusionOk="0">
                <a:moveTo>
                  <a:pt x="491" y="1"/>
                </a:moveTo>
                <a:lnTo>
                  <a:pt x="491" y="1"/>
                </a:lnTo>
                <a:cubicBezTo>
                  <a:pt x="1098" y="1561"/>
                  <a:pt x="1776" y="3095"/>
                  <a:pt x="2519" y="4591"/>
                </a:cubicBezTo>
                <a:cubicBezTo>
                  <a:pt x="2519" y="4591"/>
                  <a:pt x="781" y="5748"/>
                  <a:pt x="0" y="6469"/>
                </a:cubicBezTo>
                <a:cubicBezTo>
                  <a:pt x="113" y="6476"/>
                  <a:pt x="226" y="6479"/>
                  <a:pt x="339" y="6479"/>
                </a:cubicBezTo>
                <a:cubicBezTo>
                  <a:pt x="1289" y="6479"/>
                  <a:pt x="2239" y="6257"/>
                  <a:pt x="3090" y="5834"/>
                </a:cubicBezTo>
                <a:cubicBezTo>
                  <a:pt x="3773" y="7028"/>
                  <a:pt x="4553" y="8165"/>
                  <a:pt x="5409" y="9241"/>
                </a:cubicBezTo>
                <a:cubicBezTo>
                  <a:pt x="4871" y="7778"/>
                  <a:pt x="4327" y="6318"/>
                  <a:pt x="3790" y="4855"/>
                </a:cubicBezTo>
                <a:cubicBezTo>
                  <a:pt x="4811" y="4322"/>
                  <a:pt x="5738" y="3606"/>
                  <a:pt x="6502" y="2751"/>
                </a:cubicBezTo>
                <a:lnTo>
                  <a:pt x="6502" y="2751"/>
                </a:lnTo>
                <a:cubicBezTo>
                  <a:pt x="5355" y="2987"/>
                  <a:pt x="4242" y="3374"/>
                  <a:pt x="3197" y="3908"/>
                </a:cubicBezTo>
                <a:cubicBezTo>
                  <a:pt x="2412" y="2530"/>
                  <a:pt x="1502" y="1222"/>
                  <a:pt x="49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6" name="Google Shape;11916;p30"/>
          <p:cNvSpPr/>
          <p:nvPr/>
        </p:nvSpPr>
        <p:spPr>
          <a:xfrm rot="-7674295">
            <a:off x="8580584" y="1206581"/>
            <a:ext cx="338406" cy="480940"/>
          </a:xfrm>
          <a:custGeom>
            <a:avLst/>
            <a:gdLst/>
            <a:ahLst/>
            <a:cxnLst/>
            <a:rect l="l" t="t" r="r" b="b"/>
            <a:pathLst>
              <a:path w="6503" h="9242" extrusionOk="0">
                <a:moveTo>
                  <a:pt x="491" y="1"/>
                </a:moveTo>
                <a:lnTo>
                  <a:pt x="491" y="1"/>
                </a:lnTo>
                <a:cubicBezTo>
                  <a:pt x="1098" y="1561"/>
                  <a:pt x="1776" y="3095"/>
                  <a:pt x="2519" y="4591"/>
                </a:cubicBezTo>
                <a:cubicBezTo>
                  <a:pt x="2519" y="4591"/>
                  <a:pt x="781" y="5748"/>
                  <a:pt x="0" y="6469"/>
                </a:cubicBezTo>
                <a:cubicBezTo>
                  <a:pt x="113" y="6476"/>
                  <a:pt x="226" y="6479"/>
                  <a:pt x="339" y="6479"/>
                </a:cubicBezTo>
                <a:cubicBezTo>
                  <a:pt x="1289" y="6479"/>
                  <a:pt x="2239" y="6257"/>
                  <a:pt x="3090" y="5834"/>
                </a:cubicBezTo>
                <a:cubicBezTo>
                  <a:pt x="3773" y="7028"/>
                  <a:pt x="4553" y="8165"/>
                  <a:pt x="5409" y="9241"/>
                </a:cubicBezTo>
                <a:cubicBezTo>
                  <a:pt x="4871" y="7778"/>
                  <a:pt x="4327" y="6318"/>
                  <a:pt x="3790" y="4855"/>
                </a:cubicBezTo>
                <a:cubicBezTo>
                  <a:pt x="4811" y="4322"/>
                  <a:pt x="5738" y="3606"/>
                  <a:pt x="6502" y="2751"/>
                </a:cubicBezTo>
                <a:lnTo>
                  <a:pt x="6502" y="2751"/>
                </a:lnTo>
                <a:cubicBezTo>
                  <a:pt x="5355" y="2987"/>
                  <a:pt x="4242" y="3374"/>
                  <a:pt x="3197" y="3908"/>
                </a:cubicBezTo>
                <a:cubicBezTo>
                  <a:pt x="2412" y="2530"/>
                  <a:pt x="1502" y="1222"/>
                  <a:pt x="49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able"/>
              <a:buNone/>
              <a:defRPr sz="2800">
                <a:solidFill>
                  <a:schemeClr val="accent1"/>
                </a:solidFill>
                <a:latin typeface="Notable"/>
                <a:ea typeface="Notable"/>
                <a:cs typeface="Notable"/>
                <a:sym typeface="Notab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able"/>
              <a:buNone/>
              <a:defRPr sz="2800">
                <a:solidFill>
                  <a:schemeClr val="lt1"/>
                </a:solidFill>
                <a:latin typeface="Notable"/>
                <a:ea typeface="Notable"/>
                <a:cs typeface="Notable"/>
                <a:sym typeface="Notab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●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■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●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■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●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umbh Sans"/>
              <a:buChar char="○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umbh Sans"/>
              <a:buChar char="■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  <p:sldLayoutId id="2147483658" r:id="rId5"/>
    <p:sldLayoutId id="2147483659" r:id="rId6"/>
    <p:sldLayoutId id="2147483661" r:id="rId7"/>
    <p:sldLayoutId id="2147483675" r:id="rId8"/>
    <p:sldLayoutId id="214748367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ianisa.com/pengertian-sistem-operasi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dianisa.com/tag/window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7" name="Google Shape;11927;p34"/>
          <p:cNvSpPr/>
          <p:nvPr/>
        </p:nvSpPr>
        <p:spPr>
          <a:xfrm>
            <a:off x="712200" y="715356"/>
            <a:ext cx="7719600" cy="37155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8" name="Google Shape;11928;p34"/>
          <p:cNvSpPr txBox="1">
            <a:spLocks noGrp="1"/>
          </p:cNvSpPr>
          <p:nvPr>
            <p:ph type="ctrTitle"/>
          </p:nvPr>
        </p:nvSpPr>
        <p:spPr>
          <a:xfrm>
            <a:off x="1364527" y="1107886"/>
            <a:ext cx="6517981" cy="25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C3</a:t>
            </a:r>
            <a:b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TEMPAT SAMPAH PINTAR DENGAN SENSOR ULTRASONIK BERBASIS ESP32</a:t>
            </a:r>
            <a:br>
              <a:rPr lang="en-ID" sz="3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Notable"/>
            </a:endParaRPr>
          </a:p>
        </p:txBody>
      </p:sp>
      <p:sp>
        <p:nvSpPr>
          <p:cNvPr id="11930" name="Google Shape;11930;p34"/>
          <p:cNvSpPr/>
          <p:nvPr/>
        </p:nvSpPr>
        <p:spPr>
          <a:xfrm>
            <a:off x="5672243" y="1337119"/>
            <a:ext cx="135652" cy="114915"/>
          </a:xfrm>
          <a:custGeom>
            <a:avLst/>
            <a:gdLst/>
            <a:ahLst/>
            <a:cxnLst/>
            <a:rect l="l" t="t" r="r" b="b"/>
            <a:pathLst>
              <a:path w="6921" h="5863" extrusionOk="0">
                <a:moveTo>
                  <a:pt x="3201" y="1"/>
                </a:moveTo>
                <a:cubicBezTo>
                  <a:pt x="3138" y="1"/>
                  <a:pt x="3073" y="8"/>
                  <a:pt x="3008" y="23"/>
                </a:cubicBezTo>
                <a:cubicBezTo>
                  <a:pt x="2702" y="99"/>
                  <a:pt x="2470" y="358"/>
                  <a:pt x="2308" y="632"/>
                </a:cubicBezTo>
                <a:cubicBezTo>
                  <a:pt x="2013" y="1138"/>
                  <a:pt x="1933" y="1848"/>
                  <a:pt x="2341" y="2268"/>
                </a:cubicBezTo>
                <a:cubicBezTo>
                  <a:pt x="2077" y="2043"/>
                  <a:pt x="1732" y="1929"/>
                  <a:pt x="1386" y="1929"/>
                </a:cubicBezTo>
                <a:cubicBezTo>
                  <a:pt x="1047" y="1929"/>
                  <a:pt x="708" y="2038"/>
                  <a:pt x="447" y="2256"/>
                </a:cubicBezTo>
                <a:cubicBezTo>
                  <a:pt x="274" y="2402"/>
                  <a:pt x="129" y="2596"/>
                  <a:pt x="87" y="2817"/>
                </a:cubicBezTo>
                <a:cubicBezTo>
                  <a:pt x="0" y="3242"/>
                  <a:pt x="306" y="3677"/>
                  <a:pt x="700" y="3850"/>
                </a:cubicBezTo>
                <a:cubicBezTo>
                  <a:pt x="893" y="3934"/>
                  <a:pt x="1101" y="3968"/>
                  <a:pt x="1311" y="3968"/>
                </a:cubicBezTo>
                <a:cubicBezTo>
                  <a:pt x="1533" y="3968"/>
                  <a:pt x="1759" y="3930"/>
                  <a:pt x="1975" y="3871"/>
                </a:cubicBezTo>
                <a:lnTo>
                  <a:pt x="1975" y="3871"/>
                </a:lnTo>
                <a:cubicBezTo>
                  <a:pt x="1690" y="4404"/>
                  <a:pt x="1469" y="5110"/>
                  <a:pt x="1863" y="5567"/>
                </a:cubicBezTo>
                <a:cubicBezTo>
                  <a:pt x="2034" y="5766"/>
                  <a:pt x="2291" y="5863"/>
                  <a:pt x="2553" y="5863"/>
                </a:cubicBezTo>
                <a:cubicBezTo>
                  <a:pt x="2750" y="5863"/>
                  <a:pt x="2949" y="5808"/>
                  <a:pt x="3116" y="5701"/>
                </a:cubicBezTo>
                <a:cubicBezTo>
                  <a:pt x="3503" y="5453"/>
                  <a:pt x="3714" y="4991"/>
                  <a:pt x="3741" y="4534"/>
                </a:cubicBezTo>
                <a:cubicBezTo>
                  <a:pt x="3897" y="4975"/>
                  <a:pt x="4208" y="5378"/>
                  <a:pt x="4645" y="5540"/>
                </a:cubicBezTo>
                <a:cubicBezTo>
                  <a:pt x="4764" y="5583"/>
                  <a:pt x="4890" y="5605"/>
                  <a:pt x="5017" y="5605"/>
                </a:cubicBezTo>
                <a:cubicBezTo>
                  <a:pt x="5361" y="5605"/>
                  <a:pt x="5703" y="5448"/>
                  <a:pt x="5872" y="5152"/>
                </a:cubicBezTo>
                <a:cubicBezTo>
                  <a:pt x="6173" y="4625"/>
                  <a:pt x="5823" y="3952"/>
                  <a:pt x="5355" y="3560"/>
                </a:cubicBezTo>
                <a:lnTo>
                  <a:pt x="5355" y="3560"/>
                </a:lnTo>
                <a:cubicBezTo>
                  <a:pt x="5466" y="3607"/>
                  <a:pt x="5581" y="3628"/>
                  <a:pt x="5697" y="3628"/>
                </a:cubicBezTo>
                <a:cubicBezTo>
                  <a:pt x="6164" y="3628"/>
                  <a:pt x="6632" y="3276"/>
                  <a:pt x="6814" y="2827"/>
                </a:cubicBezTo>
                <a:cubicBezTo>
                  <a:pt x="6883" y="2661"/>
                  <a:pt x="6921" y="2477"/>
                  <a:pt x="6889" y="2306"/>
                </a:cubicBezTo>
                <a:cubicBezTo>
                  <a:pt x="6814" y="1891"/>
                  <a:pt x="6372" y="1675"/>
                  <a:pt x="5990" y="1665"/>
                </a:cubicBezTo>
                <a:cubicBezTo>
                  <a:pt x="5984" y="1665"/>
                  <a:pt x="5978" y="1665"/>
                  <a:pt x="5973" y="1665"/>
                </a:cubicBezTo>
                <a:cubicBezTo>
                  <a:pt x="5585" y="1665"/>
                  <a:pt x="4779" y="2005"/>
                  <a:pt x="4779" y="2005"/>
                </a:cubicBezTo>
                <a:cubicBezTo>
                  <a:pt x="4779" y="2005"/>
                  <a:pt x="4484" y="1051"/>
                  <a:pt x="4332" y="793"/>
                </a:cubicBezTo>
                <a:cubicBezTo>
                  <a:pt x="4109" y="403"/>
                  <a:pt x="3680" y="1"/>
                  <a:pt x="3201" y="1"/>
                </a:cubicBezTo>
                <a:close/>
              </a:path>
            </a:pathLst>
          </a:custGeom>
          <a:solidFill>
            <a:srgbClr val="F7A3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1" name="Google Shape;11931;p34"/>
          <p:cNvSpPr/>
          <p:nvPr/>
        </p:nvSpPr>
        <p:spPr>
          <a:xfrm>
            <a:off x="8281323" y="3804823"/>
            <a:ext cx="402681" cy="341095"/>
          </a:xfrm>
          <a:custGeom>
            <a:avLst/>
            <a:gdLst/>
            <a:ahLst/>
            <a:cxnLst/>
            <a:rect l="l" t="t" r="r" b="b"/>
            <a:pathLst>
              <a:path w="6921" h="5863" extrusionOk="0">
                <a:moveTo>
                  <a:pt x="3201" y="1"/>
                </a:moveTo>
                <a:cubicBezTo>
                  <a:pt x="3138" y="1"/>
                  <a:pt x="3073" y="8"/>
                  <a:pt x="3008" y="23"/>
                </a:cubicBezTo>
                <a:cubicBezTo>
                  <a:pt x="2702" y="99"/>
                  <a:pt x="2470" y="358"/>
                  <a:pt x="2308" y="632"/>
                </a:cubicBezTo>
                <a:cubicBezTo>
                  <a:pt x="2013" y="1138"/>
                  <a:pt x="1933" y="1848"/>
                  <a:pt x="2341" y="2268"/>
                </a:cubicBezTo>
                <a:cubicBezTo>
                  <a:pt x="2077" y="2043"/>
                  <a:pt x="1732" y="1929"/>
                  <a:pt x="1386" y="1929"/>
                </a:cubicBezTo>
                <a:cubicBezTo>
                  <a:pt x="1047" y="1929"/>
                  <a:pt x="708" y="2038"/>
                  <a:pt x="447" y="2256"/>
                </a:cubicBezTo>
                <a:cubicBezTo>
                  <a:pt x="274" y="2402"/>
                  <a:pt x="129" y="2596"/>
                  <a:pt x="87" y="2817"/>
                </a:cubicBezTo>
                <a:cubicBezTo>
                  <a:pt x="0" y="3242"/>
                  <a:pt x="306" y="3677"/>
                  <a:pt x="700" y="3850"/>
                </a:cubicBezTo>
                <a:cubicBezTo>
                  <a:pt x="893" y="3934"/>
                  <a:pt x="1101" y="3968"/>
                  <a:pt x="1311" y="3968"/>
                </a:cubicBezTo>
                <a:cubicBezTo>
                  <a:pt x="1533" y="3968"/>
                  <a:pt x="1759" y="3930"/>
                  <a:pt x="1975" y="3871"/>
                </a:cubicBezTo>
                <a:lnTo>
                  <a:pt x="1975" y="3871"/>
                </a:lnTo>
                <a:cubicBezTo>
                  <a:pt x="1690" y="4404"/>
                  <a:pt x="1469" y="5110"/>
                  <a:pt x="1863" y="5567"/>
                </a:cubicBezTo>
                <a:cubicBezTo>
                  <a:pt x="2034" y="5766"/>
                  <a:pt x="2291" y="5863"/>
                  <a:pt x="2553" y="5863"/>
                </a:cubicBezTo>
                <a:cubicBezTo>
                  <a:pt x="2750" y="5863"/>
                  <a:pt x="2949" y="5808"/>
                  <a:pt x="3116" y="5701"/>
                </a:cubicBezTo>
                <a:cubicBezTo>
                  <a:pt x="3503" y="5453"/>
                  <a:pt x="3714" y="4991"/>
                  <a:pt x="3741" y="4534"/>
                </a:cubicBezTo>
                <a:cubicBezTo>
                  <a:pt x="3897" y="4975"/>
                  <a:pt x="4208" y="5378"/>
                  <a:pt x="4645" y="5540"/>
                </a:cubicBezTo>
                <a:cubicBezTo>
                  <a:pt x="4764" y="5583"/>
                  <a:pt x="4890" y="5605"/>
                  <a:pt x="5017" y="5605"/>
                </a:cubicBezTo>
                <a:cubicBezTo>
                  <a:pt x="5361" y="5605"/>
                  <a:pt x="5703" y="5448"/>
                  <a:pt x="5872" y="5152"/>
                </a:cubicBezTo>
                <a:cubicBezTo>
                  <a:pt x="6173" y="4625"/>
                  <a:pt x="5823" y="3952"/>
                  <a:pt x="5355" y="3560"/>
                </a:cubicBezTo>
                <a:lnTo>
                  <a:pt x="5355" y="3560"/>
                </a:lnTo>
                <a:cubicBezTo>
                  <a:pt x="5466" y="3607"/>
                  <a:pt x="5581" y="3628"/>
                  <a:pt x="5697" y="3628"/>
                </a:cubicBezTo>
                <a:cubicBezTo>
                  <a:pt x="6164" y="3628"/>
                  <a:pt x="6632" y="3276"/>
                  <a:pt x="6814" y="2827"/>
                </a:cubicBezTo>
                <a:cubicBezTo>
                  <a:pt x="6883" y="2661"/>
                  <a:pt x="6921" y="2477"/>
                  <a:pt x="6889" y="2306"/>
                </a:cubicBezTo>
                <a:cubicBezTo>
                  <a:pt x="6814" y="1891"/>
                  <a:pt x="6372" y="1675"/>
                  <a:pt x="5990" y="1665"/>
                </a:cubicBezTo>
                <a:cubicBezTo>
                  <a:pt x="5984" y="1665"/>
                  <a:pt x="5978" y="1665"/>
                  <a:pt x="5973" y="1665"/>
                </a:cubicBezTo>
                <a:cubicBezTo>
                  <a:pt x="5585" y="1665"/>
                  <a:pt x="4779" y="2005"/>
                  <a:pt x="4779" y="2005"/>
                </a:cubicBezTo>
                <a:cubicBezTo>
                  <a:pt x="4779" y="2005"/>
                  <a:pt x="4484" y="1051"/>
                  <a:pt x="4332" y="793"/>
                </a:cubicBezTo>
                <a:cubicBezTo>
                  <a:pt x="4109" y="403"/>
                  <a:pt x="3680" y="1"/>
                  <a:pt x="3201" y="1"/>
                </a:cubicBezTo>
                <a:close/>
              </a:path>
            </a:pathLst>
          </a:custGeom>
          <a:solidFill>
            <a:srgbClr val="F7A3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32" name="Google Shape;11932;p34"/>
          <p:cNvGrpSpPr/>
          <p:nvPr/>
        </p:nvGrpSpPr>
        <p:grpSpPr>
          <a:xfrm>
            <a:off x="514373" y="1858610"/>
            <a:ext cx="1695701" cy="2757048"/>
            <a:chOff x="3158523" y="1283140"/>
            <a:chExt cx="542763" cy="882510"/>
          </a:xfrm>
        </p:grpSpPr>
        <p:sp>
          <p:nvSpPr>
            <p:cNvPr id="11933" name="Google Shape;11933;p34"/>
            <p:cNvSpPr/>
            <p:nvPr/>
          </p:nvSpPr>
          <p:spPr>
            <a:xfrm>
              <a:off x="3493664" y="1872297"/>
              <a:ext cx="207623" cy="286493"/>
            </a:xfrm>
            <a:custGeom>
              <a:avLst/>
              <a:gdLst/>
              <a:ahLst/>
              <a:cxnLst/>
              <a:rect l="l" t="t" r="r" b="b"/>
              <a:pathLst>
                <a:path w="10593" h="14617" extrusionOk="0">
                  <a:moveTo>
                    <a:pt x="672" y="0"/>
                  </a:moveTo>
                  <a:cubicBezTo>
                    <a:pt x="439" y="0"/>
                    <a:pt x="1" y="150"/>
                    <a:pt x="1" y="150"/>
                  </a:cubicBezTo>
                  <a:lnTo>
                    <a:pt x="2373" y="14617"/>
                  </a:lnTo>
                  <a:lnTo>
                    <a:pt x="10592" y="11979"/>
                  </a:lnTo>
                  <a:cubicBezTo>
                    <a:pt x="10592" y="11979"/>
                    <a:pt x="9465" y="9545"/>
                    <a:pt x="7240" y="9545"/>
                  </a:cubicBezTo>
                  <a:cubicBezTo>
                    <a:pt x="6370" y="9545"/>
                    <a:pt x="5332" y="9917"/>
                    <a:pt x="4129" y="10951"/>
                  </a:cubicBezTo>
                  <a:cubicBezTo>
                    <a:pt x="4129" y="10951"/>
                    <a:pt x="861" y="225"/>
                    <a:pt x="813" y="59"/>
                  </a:cubicBezTo>
                  <a:cubicBezTo>
                    <a:pt x="803" y="16"/>
                    <a:pt x="748" y="0"/>
                    <a:pt x="672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4" name="Google Shape;11934;p34"/>
            <p:cNvSpPr/>
            <p:nvPr/>
          </p:nvSpPr>
          <p:spPr>
            <a:xfrm>
              <a:off x="3490175" y="1869219"/>
              <a:ext cx="87886" cy="220794"/>
            </a:xfrm>
            <a:custGeom>
              <a:avLst/>
              <a:gdLst/>
              <a:ahLst/>
              <a:cxnLst/>
              <a:rect l="l" t="t" r="r" b="b"/>
              <a:pathLst>
                <a:path w="4484" h="11265" extrusionOk="0">
                  <a:moveTo>
                    <a:pt x="845" y="1"/>
                  </a:moveTo>
                  <a:cubicBezTo>
                    <a:pt x="624" y="1"/>
                    <a:pt x="317" y="93"/>
                    <a:pt x="124" y="161"/>
                  </a:cubicBezTo>
                  <a:cubicBezTo>
                    <a:pt x="44" y="188"/>
                    <a:pt x="0" y="275"/>
                    <a:pt x="28" y="360"/>
                  </a:cubicBezTo>
                  <a:cubicBezTo>
                    <a:pt x="49" y="425"/>
                    <a:pt x="112" y="465"/>
                    <a:pt x="177" y="465"/>
                  </a:cubicBezTo>
                  <a:cubicBezTo>
                    <a:pt x="193" y="465"/>
                    <a:pt x="210" y="463"/>
                    <a:pt x="227" y="457"/>
                  </a:cubicBezTo>
                  <a:cubicBezTo>
                    <a:pt x="475" y="372"/>
                    <a:pt x="748" y="312"/>
                    <a:pt x="857" y="312"/>
                  </a:cubicBezTo>
                  <a:cubicBezTo>
                    <a:pt x="1110" y="1162"/>
                    <a:pt x="4027" y="10732"/>
                    <a:pt x="4156" y="11152"/>
                  </a:cubicBezTo>
                  <a:cubicBezTo>
                    <a:pt x="4178" y="11222"/>
                    <a:pt x="4236" y="11264"/>
                    <a:pt x="4307" y="11264"/>
                  </a:cubicBezTo>
                  <a:cubicBezTo>
                    <a:pt x="4322" y="11264"/>
                    <a:pt x="4339" y="11259"/>
                    <a:pt x="4349" y="11254"/>
                  </a:cubicBezTo>
                  <a:cubicBezTo>
                    <a:pt x="4436" y="11232"/>
                    <a:pt x="4484" y="11140"/>
                    <a:pt x="4457" y="11060"/>
                  </a:cubicBezTo>
                  <a:cubicBezTo>
                    <a:pt x="4424" y="10952"/>
                    <a:pt x="1190" y="345"/>
                    <a:pt x="1142" y="173"/>
                  </a:cubicBezTo>
                  <a:cubicBezTo>
                    <a:pt x="1126" y="114"/>
                    <a:pt x="1088" y="64"/>
                    <a:pt x="1034" y="37"/>
                  </a:cubicBezTo>
                  <a:cubicBezTo>
                    <a:pt x="986" y="11"/>
                    <a:pt x="920" y="1"/>
                    <a:pt x="8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5" name="Google Shape;11935;p34"/>
            <p:cNvSpPr/>
            <p:nvPr/>
          </p:nvSpPr>
          <p:spPr>
            <a:xfrm>
              <a:off x="3557481" y="2076587"/>
              <a:ext cx="25539" cy="49706"/>
            </a:xfrm>
            <a:custGeom>
              <a:avLst/>
              <a:gdLst/>
              <a:ahLst/>
              <a:cxnLst/>
              <a:rect l="l" t="t" r="r" b="b"/>
              <a:pathLst>
                <a:path w="1303" h="2536" extrusionOk="0">
                  <a:moveTo>
                    <a:pt x="1126" y="0"/>
                  </a:moveTo>
                  <a:cubicBezTo>
                    <a:pt x="1076" y="0"/>
                    <a:pt x="1026" y="23"/>
                    <a:pt x="996" y="66"/>
                  </a:cubicBezTo>
                  <a:cubicBezTo>
                    <a:pt x="511" y="754"/>
                    <a:pt x="264" y="1556"/>
                    <a:pt x="22" y="2331"/>
                  </a:cubicBezTo>
                  <a:cubicBezTo>
                    <a:pt x="1" y="2413"/>
                    <a:pt x="44" y="2503"/>
                    <a:pt x="130" y="2530"/>
                  </a:cubicBezTo>
                  <a:cubicBezTo>
                    <a:pt x="140" y="2530"/>
                    <a:pt x="156" y="2535"/>
                    <a:pt x="173" y="2535"/>
                  </a:cubicBezTo>
                  <a:cubicBezTo>
                    <a:pt x="243" y="2535"/>
                    <a:pt x="302" y="2493"/>
                    <a:pt x="324" y="2423"/>
                  </a:cubicBezTo>
                  <a:cubicBezTo>
                    <a:pt x="555" y="1675"/>
                    <a:pt x="797" y="895"/>
                    <a:pt x="1254" y="249"/>
                  </a:cubicBezTo>
                  <a:cubicBezTo>
                    <a:pt x="1303" y="178"/>
                    <a:pt x="1286" y="81"/>
                    <a:pt x="1216" y="28"/>
                  </a:cubicBezTo>
                  <a:cubicBezTo>
                    <a:pt x="1189" y="9"/>
                    <a:pt x="1158" y="0"/>
                    <a:pt x="11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6" name="Google Shape;11936;p34"/>
            <p:cNvSpPr/>
            <p:nvPr/>
          </p:nvSpPr>
          <p:spPr>
            <a:xfrm>
              <a:off x="3511931" y="1986623"/>
              <a:ext cx="7801" cy="47687"/>
            </a:xfrm>
            <a:custGeom>
              <a:avLst/>
              <a:gdLst/>
              <a:ahLst/>
              <a:cxnLst/>
              <a:rect l="l" t="t" r="r" b="b"/>
              <a:pathLst>
                <a:path w="398" h="2433" extrusionOk="0">
                  <a:moveTo>
                    <a:pt x="0" y="1"/>
                  </a:moveTo>
                  <a:lnTo>
                    <a:pt x="0" y="1"/>
                  </a:lnTo>
                  <a:lnTo>
                    <a:pt x="398" y="2433"/>
                  </a:lnTo>
                  <a:lnTo>
                    <a:pt x="398" y="243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7" name="Google Shape;11937;p34"/>
            <p:cNvSpPr/>
            <p:nvPr/>
          </p:nvSpPr>
          <p:spPr>
            <a:xfrm>
              <a:off x="3511931" y="1967847"/>
              <a:ext cx="34496" cy="66464"/>
            </a:xfrm>
            <a:custGeom>
              <a:avLst/>
              <a:gdLst/>
              <a:ahLst/>
              <a:cxnLst/>
              <a:rect l="l" t="t" r="r" b="b"/>
              <a:pathLst>
                <a:path w="1760" h="3391" extrusionOk="0">
                  <a:moveTo>
                    <a:pt x="1183" y="0"/>
                  </a:moveTo>
                  <a:cubicBezTo>
                    <a:pt x="840" y="318"/>
                    <a:pt x="446" y="636"/>
                    <a:pt x="0" y="959"/>
                  </a:cubicBezTo>
                  <a:lnTo>
                    <a:pt x="398" y="3391"/>
                  </a:lnTo>
                  <a:cubicBezTo>
                    <a:pt x="947" y="2944"/>
                    <a:pt x="1426" y="2385"/>
                    <a:pt x="1759" y="1905"/>
                  </a:cubicBezTo>
                  <a:cubicBezTo>
                    <a:pt x="1571" y="1282"/>
                    <a:pt x="1372" y="636"/>
                    <a:pt x="1183" y="0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8" name="Google Shape;11938;p34"/>
            <p:cNvSpPr/>
            <p:nvPr/>
          </p:nvSpPr>
          <p:spPr>
            <a:xfrm>
              <a:off x="3535118" y="1965514"/>
              <a:ext cx="13524" cy="39690"/>
            </a:xfrm>
            <a:custGeom>
              <a:avLst/>
              <a:gdLst/>
              <a:ahLst/>
              <a:cxnLst/>
              <a:rect l="l" t="t" r="r" b="b"/>
              <a:pathLst>
                <a:path w="690" h="2025" extrusionOk="0">
                  <a:moveTo>
                    <a:pt x="124" y="0"/>
                  </a:moveTo>
                  <a:cubicBezTo>
                    <a:pt x="87" y="39"/>
                    <a:pt x="44" y="77"/>
                    <a:pt x="0" y="119"/>
                  </a:cubicBezTo>
                  <a:cubicBezTo>
                    <a:pt x="189" y="755"/>
                    <a:pt x="388" y="1401"/>
                    <a:pt x="576" y="2024"/>
                  </a:cubicBezTo>
                  <a:cubicBezTo>
                    <a:pt x="619" y="1965"/>
                    <a:pt x="658" y="1906"/>
                    <a:pt x="690" y="1853"/>
                  </a:cubicBezTo>
                  <a:cubicBezTo>
                    <a:pt x="506" y="1244"/>
                    <a:pt x="313" y="614"/>
                    <a:pt x="1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9" name="Google Shape;11939;p34"/>
            <p:cNvSpPr/>
            <p:nvPr/>
          </p:nvSpPr>
          <p:spPr>
            <a:xfrm>
              <a:off x="3166990" y="1283140"/>
              <a:ext cx="194530" cy="240316"/>
            </a:xfrm>
            <a:custGeom>
              <a:avLst/>
              <a:gdLst/>
              <a:ahLst/>
              <a:cxnLst/>
              <a:rect l="l" t="t" r="r" b="b"/>
              <a:pathLst>
                <a:path w="9925" h="12261" extrusionOk="0">
                  <a:moveTo>
                    <a:pt x="4858" y="0"/>
                  </a:moveTo>
                  <a:cubicBezTo>
                    <a:pt x="4534" y="0"/>
                    <a:pt x="4211" y="175"/>
                    <a:pt x="4057" y="522"/>
                  </a:cubicBezTo>
                  <a:lnTo>
                    <a:pt x="0" y="9790"/>
                  </a:lnTo>
                  <a:lnTo>
                    <a:pt x="3982" y="12261"/>
                  </a:lnTo>
                  <a:lnTo>
                    <a:pt x="9924" y="9434"/>
                  </a:lnTo>
                  <a:lnTo>
                    <a:pt x="5645" y="496"/>
                  </a:lnTo>
                  <a:cubicBezTo>
                    <a:pt x="5486" y="165"/>
                    <a:pt x="5172" y="0"/>
                    <a:pt x="48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0" name="Google Shape;11940;p34"/>
            <p:cNvSpPr/>
            <p:nvPr/>
          </p:nvSpPr>
          <p:spPr>
            <a:xfrm>
              <a:off x="3209268" y="1283140"/>
              <a:ext cx="95374" cy="122598"/>
            </a:xfrm>
            <a:custGeom>
              <a:avLst/>
              <a:gdLst/>
              <a:ahLst/>
              <a:cxnLst/>
              <a:rect l="l" t="t" r="r" b="b"/>
              <a:pathLst>
                <a:path w="4866" h="6255" extrusionOk="0">
                  <a:moveTo>
                    <a:pt x="2701" y="0"/>
                  </a:moveTo>
                  <a:cubicBezTo>
                    <a:pt x="2377" y="0"/>
                    <a:pt x="2054" y="175"/>
                    <a:pt x="1900" y="522"/>
                  </a:cubicBezTo>
                  <a:lnTo>
                    <a:pt x="0" y="4866"/>
                  </a:lnTo>
                  <a:cubicBezTo>
                    <a:pt x="496" y="5587"/>
                    <a:pt x="1222" y="6254"/>
                    <a:pt x="1885" y="6254"/>
                  </a:cubicBezTo>
                  <a:cubicBezTo>
                    <a:pt x="2493" y="6254"/>
                    <a:pt x="3003" y="5813"/>
                    <a:pt x="3413" y="5361"/>
                  </a:cubicBezTo>
                  <a:cubicBezTo>
                    <a:pt x="3935" y="4791"/>
                    <a:pt x="4392" y="4166"/>
                    <a:pt x="4786" y="3504"/>
                  </a:cubicBezTo>
                  <a:cubicBezTo>
                    <a:pt x="4812" y="3455"/>
                    <a:pt x="4839" y="3413"/>
                    <a:pt x="4866" y="3364"/>
                  </a:cubicBezTo>
                  <a:lnTo>
                    <a:pt x="3488" y="496"/>
                  </a:lnTo>
                  <a:cubicBezTo>
                    <a:pt x="3329" y="165"/>
                    <a:pt x="3015" y="0"/>
                    <a:pt x="2701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1" name="Google Shape;11941;p34"/>
            <p:cNvSpPr/>
            <p:nvPr/>
          </p:nvSpPr>
          <p:spPr>
            <a:xfrm>
              <a:off x="3166990" y="1378494"/>
              <a:ext cx="71109" cy="100862"/>
            </a:xfrm>
            <a:custGeom>
              <a:avLst/>
              <a:gdLst/>
              <a:ahLst/>
              <a:cxnLst/>
              <a:rect l="l" t="t" r="r" b="b"/>
              <a:pathLst>
                <a:path w="3628" h="5146" extrusionOk="0">
                  <a:moveTo>
                    <a:pt x="2157" y="1"/>
                  </a:moveTo>
                  <a:lnTo>
                    <a:pt x="0" y="4925"/>
                  </a:lnTo>
                  <a:lnTo>
                    <a:pt x="220" y="5065"/>
                  </a:lnTo>
                  <a:cubicBezTo>
                    <a:pt x="232" y="5071"/>
                    <a:pt x="247" y="5071"/>
                    <a:pt x="259" y="5076"/>
                  </a:cubicBezTo>
                  <a:lnTo>
                    <a:pt x="264" y="5076"/>
                  </a:lnTo>
                  <a:cubicBezTo>
                    <a:pt x="511" y="5125"/>
                    <a:pt x="925" y="5145"/>
                    <a:pt x="1447" y="5145"/>
                  </a:cubicBezTo>
                  <a:cubicBezTo>
                    <a:pt x="1931" y="5145"/>
                    <a:pt x="2513" y="5125"/>
                    <a:pt x="3133" y="5098"/>
                  </a:cubicBezTo>
                  <a:cubicBezTo>
                    <a:pt x="3401" y="4112"/>
                    <a:pt x="3455" y="3079"/>
                    <a:pt x="3552" y="2062"/>
                  </a:cubicBezTo>
                  <a:cubicBezTo>
                    <a:pt x="3573" y="1809"/>
                    <a:pt x="3600" y="1561"/>
                    <a:pt x="3627" y="1314"/>
                  </a:cubicBezTo>
                  <a:cubicBezTo>
                    <a:pt x="3089" y="1114"/>
                    <a:pt x="2551" y="572"/>
                    <a:pt x="2157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2" name="Google Shape;11942;p34"/>
            <p:cNvSpPr/>
            <p:nvPr/>
          </p:nvSpPr>
          <p:spPr>
            <a:xfrm>
              <a:off x="3209268" y="1283140"/>
              <a:ext cx="54135" cy="121128"/>
            </a:xfrm>
            <a:custGeom>
              <a:avLst/>
              <a:gdLst/>
              <a:ahLst/>
              <a:cxnLst/>
              <a:rect l="l" t="t" r="r" b="b"/>
              <a:pathLst>
                <a:path w="2762" h="6180" extrusionOk="0">
                  <a:moveTo>
                    <a:pt x="2702" y="0"/>
                  </a:moveTo>
                  <a:cubicBezTo>
                    <a:pt x="2380" y="0"/>
                    <a:pt x="2057" y="173"/>
                    <a:pt x="1900" y="522"/>
                  </a:cubicBezTo>
                  <a:lnTo>
                    <a:pt x="0" y="4866"/>
                  </a:lnTo>
                  <a:cubicBezTo>
                    <a:pt x="394" y="5437"/>
                    <a:pt x="932" y="5979"/>
                    <a:pt x="1470" y="6179"/>
                  </a:cubicBezTo>
                  <a:cubicBezTo>
                    <a:pt x="1632" y="4731"/>
                    <a:pt x="1868" y="3294"/>
                    <a:pt x="2186" y="1873"/>
                  </a:cubicBezTo>
                  <a:cubicBezTo>
                    <a:pt x="2310" y="1314"/>
                    <a:pt x="2568" y="663"/>
                    <a:pt x="2762" y="5"/>
                  </a:cubicBezTo>
                  <a:cubicBezTo>
                    <a:pt x="2740" y="0"/>
                    <a:pt x="2724" y="0"/>
                    <a:pt x="2702" y="0"/>
                  </a:cubicBezTo>
                  <a:close/>
                </a:path>
              </a:pathLst>
            </a:custGeom>
            <a:solidFill>
              <a:srgbClr val="2D3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3" name="Google Shape;11943;p34"/>
            <p:cNvSpPr/>
            <p:nvPr/>
          </p:nvSpPr>
          <p:spPr>
            <a:xfrm>
              <a:off x="3158523" y="1468047"/>
              <a:ext cx="358582" cy="463520"/>
            </a:xfrm>
            <a:custGeom>
              <a:avLst/>
              <a:gdLst/>
              <a:ahLst/>
              <a:cxnLst/>
              <a:rect l="l" t="t" r="r" b="b"/>
              <a:pathLst>
                <a:path w="18295" h="23649" extrusionOk="0">
                  <a:moveTo>
                    <a:pt x="432" y="356"/>
                  </a:moveTo>
                  <a:lnTo>
                    <a:pt x="432" y="356"/>
                  </a:lnTo>
                  <a:cubicBezTo>
                    <a:pt x="432" y="356"/>
                    <a:pt x="432" y="356"/>
                    <a:pt x="432" y="356"/>
                  </a:cubicBezTo>
                  <a:lnTo>
                    <a:pt x="432" y="356"/>
                  </a:lnTo>
                  <a:cubicBezTo>
                    <a:pt x="432" y="356"/>
                    <a:pt x="432" y="356"/>
                    <a:pt x="432" y="356"/>
                  </a:cubicBezTo>
                  <a:close/>
                  <a:moveTo>
                    <a:pt x="10356" y="0"/>
                  </a:moveTo>
                  <a:cubicBezTo>
                    <a:pt x="10356" y="0"/>
                    <a:pt x="4646" y="573"/>
                    <a:pt x="1888" y="573"/>
                  </a:cubicBezTo>
                  <a:cubicBezTo>
                    <a:pt x="999" y="573"/>
                    <a:pt x="417" y="513"/>
                    <a:pt x="432" y="356"/>
                  </a:cubicBezTo>
                  <a:lnTo>
                    <a:pt x="432" y="356"/>
                  </a:lnTo>
                  <a:cubicBezTo>
                    <a:pt x="1" y="4791"/>
                    <a:pt x="825" y="9280"/>
                    <a:pt x="2407" y="13418"/>
                  </a:cubicBezTo>
                  <a:cubicBezTo>
                    <a:pt x="2749" y="14312"/>
                    <a:pt x="7129" y="23648"/>
                    <a:pt x="7942" y="23648"/>
                  </a:cubicBezTo>
                  <a:cubicBezTo>
                    <a:pt x="7961" y="23648"/>
                    <a:pt x="7979" y="23643"/>
                    <a:pt x="7994" y="23632"/>
                  </a:cubicBezTo>
                  <a:cubicBezTo>
                    <a:pt x="11427" y="21233"/>
                    <a:pt x="14860" y="18838"/>
                    <a:pt x="18295" y="16437"/>
                  </a:cubicBezTo>
                  <a:cubicBezTo>
                    <a:pt x="15200" y="13676"/>
                    <a:pt x="13069" y="9376"/>
                    <a:pt x="11928" y="5496"/>
                  </a:cubicBezTo>
                  <a:cubicBezTo>
                    <a:pt x="11799" y="5055"/>
                    <a:pt x="10093" y="179"/>
                    <a:pt x="10356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4" name="Google Shape;11944;p34"/>
            <p:cNvSpPr/>
            <p:nvPr/>
          </p:nvSpPr>
          <p:spPr>
            <a:xfrm>
              <a:off x="3158543" y="1475005"/>
              <a:ext cx="232515" cy="456562"/>
            </a:xfrm>
            <a:custGeom>
              <a:avLst/>
              <a:gdLst/>
              <a:ahLst/>
              <a:cxnLst/>
              <a:rect l="l" t="t" r="r" b="b"/>
              <a:pathLst>
                <a:path w="11863" h="23294" extrusionOk="0">
                  <a:moveTo>
                    <a:pt x="431" y="1"/>
                  </a:moveTo>
                  <a:cubicBezTo>
                    <a:pt x="431" y="1"/>
                    <a:pt x="431" y="2"/>
                    <a:pt x="431" y="2"/>
                  </a:cubicBezTo>
                  <a:lnTo>
                    <a:pt x="431" y="2"/>
                  </a:lnTo>
                  <a:cubicBezTo>
                    <a:pt x="431" y="2"/>
                    <a:pt x="431" y="1"/>
                    <a:pt x="431" y="1"/>
                  </a:cubicBezTo>
                  <a:close/>
                  <a:moveTo>
                    <a:pt x="431" y="2"/>
                  </a:moveTo>
                  <a:cubicBezTo>
                    <a:pt x="0" y="4437"/>
                    <a:pt x="824" y="8925"/>
                    <a:pt x="2406" y="13063"/>
                  </a:cubicBezTo>
                  <a:cubicBezTo>
                    <a:pt x="2748" y="13957"/>
                    <a:pt x="7128" y="23293"/>
                    <a:pt x="7941" y="23293"/>
                  </a:cubicBezTo>
                  <a:cubicBezTo>
                    <a:pt x="7960" y="23293"/>
                    <a:pt x="7978" y="23288"/>
                    <a:pt x="7993" y="23277"/>
                  </a:cubicBezTo>
                  <a:cubicBezTo>
                    <a:pt x="9284" y="22373"/>
                    <a:pt x="10576" y="21474"/>
                    <a:pt x="11862" y="20577"/>
                  </a:cubicBezTo>
                  <a:cubicBezTo>
                    <a:pt x="10693" y="19102"/>
                    <a:pt x="9816" y="17406"/>
                    <a:pt x="8950" y="15733"/>
                  </a:cubicBezTo>
                  <a:cubicBezTo>
                    <a:pt x="7056" y="12078"/>
                    <a:pt x="5151" y="8349"/>
                    <a:pt x="4165" y="4322"/>
                  </a:cubicBezTo>
                  <a:cubicBezTo>
                    <a:pt x="3822" y="2924"/>
                    <a:pt x="3757" y="1557"/>
                    <a:pt x="3666" y="169"/>
                  </a:cubicBezTo>
                  <a:cubicBezTo>
                    <a:pt x="3014" y="199"/>
                    <a:pt x="2407" y="218"/>
                    <a:pt x="1900" y="218"/>
                  </a:cubicBezTo>
                  <a:cubicBezTo>
                    <a:pt x="1005" y="218"/>
                    <a:pt x="418" y="159"/>
                    <a:pt x="431" y="2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5" name="Google Shape;11945;p34"/>
            <p:cNvSpPr/>
            <p:nvPr/>
          </p:nvSpPr>
          <p:spPr>
            <a:xfrm>
              <a:off x="3310952" y="1524789"/>
              <a:ext cx="129242" cy="109858"/>
            </a:xfrm>
            <a:custGeom>
              <a:avLst/>
              <a:gdLst/>
              <a:ahLst/>
              <a:cxnLst/>
              <a:rect l="l" t="t" r="r" b="b"/>
              <a:pathLst>
                <a:path w="6594" h="5605" extrusionOk="0">
                  <a:moveTo>
                    <a:pt x="3302" y="0"/>
                  </a:moveTo>
                  <a:cubicBezTo>
                    <a:pt x="2416" y="0"/>
                    <a:pt x="1541" y="401"/>
                    <a:pt x="970" y="1164"/>
                  </a:cubicBezTo>
                  <a:cubicBezTo>
                    <a:pt x="1" y="2450"/>
                    <a:pt x="259" y="4281"/>
                    <a:pt x="1551" y="5243"/>
                  </a:cubicBezTo>
                  <a:cubicBezTo>
                    <a:pt x="1658" y="5329"/>
                    <a:pt x="1777" y="5399"/>
                    <a:pt x="1896" y="5469"/>
                  </a:cubicBezTo>
                  <a:cubicBezTo>
                    <a:pt x="2192" y="5238"/>
                    <a:pt x="2547" y="5088"/>
                    <a:pt x="2924" y="5061"/>
                  </a:cubicBezTo>
                  <a:cubicBezTo>
                    <a:pt x="2980" y="5056"/>
                    <a:pt x="3035" y="5053"/>
                    <a:pt x="3089" y="5053"/>
                  </a:cubicBezTo>
                  <a:cubicBezTo>
                    <a:pt x="3609" y="5053"/>
                    <a:pt x="4034" y="5283"/>
                    <a:pt x="4414" y="5604"/>
                  </a:cubicBezTo>
                  <a:cubicBezTo>
                    <a:pt x="4882" y="5416"/>
                    <a:pt x="5302" y="5098"/>
                    <a:pt x="5630" y="4662"/>
                  </a:cubicBezTo>
                  <a:cubicBezTo>
                    <a:pt x="6593" y="3376"/>
                    <a:pt x="6335" y="1551"/>
                    <a:pt x="5049" y="583"/>
                  </a:cubicBezTo>
                  <a:cubicBezTo>
                    <a:pt x="4525" y="190"/>
                    <a:pt x="3911" y="0"/>
                    <a:pt x="3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6" name="Google Shape;11946;p34"/>
            <p:cNvSpPr/>
            <p:nvPr/>
          </p:nvSpPr>
          <p:spPr>
            <a:xfrm>
              <a:off x="3343880" y="1551523"/>
              <a:ext cx="70952" cy="61172"/>
            </a:xfrm>
            <a:custGeom>
              <a:avLst/>
              <a:gdLst/>
              <a:ahLst/>
              <a:cxnLst/>
              <a:rect l="l" t="t" r="r" b="b"/>
              <a:pathLst>
                <a:path w="3620" h="3121" extrusionOk="0">
                  <a:moveTo>
                    <a:pt x="1692" y="0"/>
                  </a:moveTo>
                  <a:cubicBezTo>
                    <a:pt x="1042" y="0"/>
                    <a:pt x="371" y="335"/>
                    <a:pt x="92" y="1054"/>
                  </a:cubicBezTo>
                  <a:cubicBezTo>
                    <a:pt x="484" y="1215"/>
                    <a:pt x="856" y="1441"/>
                    <a:pt x="1184" y="1710"/>
                  </a:cubicBezTo>
                  <a:cubicBezTo>
                    <a:pt x="785" y="1759"/>
                    <a:pt x="388" y="1844"/>
                    <a:pt x="0" y="1953"/>
                  </a:cubicBezTo>
                  <a:cubicBezTo>
                    <a:pt x="75" y="2297"/>
                    <a:pt x="269" y="2619"/>
                    <a:pt x="571" y="2813"/>
                  </a:cubicBezTo>
                  <a:cubicBezTo>
                    <a:pt x="775" y="2949"/>
                    <a:pt x="1011" y="3019"/>
                    <a:pt x="1254" y="3066"/>
                  </a:cubicBezTo>
                  <a:cubicBezTo>
                    <a:pt x="1416" y="3099"/>
                    <a:pt x="1583" y="3121"/>
                    <a:pt x="1747" y="3121"/>
                  </a:cubicBezTo>
                  <a:cubicBezTo>
                    <a:pt x="1937" y="3121"/>
                    <a:pt x="2125" y="3091"/>
                    <a:pt x="2298" y="3013"/>
                  </a:cubicBezTo>
                  <a:cubicBezTo>
                    <a:pt x="2658" y="2857"/>
                    <a:pt x="2906" y="2507"/>
                    <a:pt x="3057" y="2142"/>
                  </a:cubicBezTo>
                  <a:cubicBezTo>
                    <a:pt x="3619" y="774"/>
                    <a:pt x="2680" y="0"/>
                    <a:pt x="16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7" name="Google Shape;11947;p34"/>
            <p:cNvSpPr/>
            <p:nvPr/>
          </p:nvSpPr>
          <p:spPr>
            <a:xfrm>
              <a:off x="3344606" y="1620691"/>
              <a:ext cx="56252" cy="17111"/>
            </a:xfrm>
            <a:custGeom>
              <a:avLst/>
              <a:gdLst/>
              <a:ahLst/>
              <a:cxnLst/>
              <a:rect l="l" t="t" r="r" b="b"/>
              <a:pathLst>
                <a:path w="2870" h="873" extrusionOk="0">
                  <a:moveTo>
                    <a:pt x="1350" y="0"/>
                  </a:moveTo>
                  <a:cubicBezTo>
                    <a:pt x="1297" y="0"/>
                    <a:pt x="1244" y="2"/>
                    <a:pt x="1190" y="6"/>
                  </a:cubicBezTo>
                  <a:cubicBezTo>
                    <a:pt x="792" y="44"/>
                    <a:pt x="410" y="195"/>
                    <a:pt x="82" y="453"/>
                  </a:cubicBezTo>
                  <a:cubicBezTo>
                    <a:pt x="12" y="501"/>
                    <a:pt x="1" y="603"/>
                    <a:pt x="55" y="673"/>
                  </a:cubicBezTo>
                  <a:cubicBezTo>
                    <a:pt x="87" y="711"/>
                    <a:pt x="134" y="732"/>
                    <a:pt x="181" y="732"/>
                  </a:cubicBezTo>
                  <a:cubicBezTo>
                    <a:pt x="214" y="732"/>
                    <a:pt x="247" y="722"/>
                    <a:pt x="276" y="700"/>
                  </a:cubicBezTo>
                  <a:cubicBezTo>
                    <a:pt x="555" y="479"/>
                    <a:pt x="884" y="350"/>
                    <a:pt x="1217" y="324"/>
                  </a:cubicBezTo>
                  <a:cubicBezTo>
                    <a:pt x="1269" y="319"/>
                    <a:pt x="1321" y="317"/>
                    <a:pt x="1372" y="317"/>
                  </a:cubicBezTo>
                  <a:cubicBezTo>
                    <a:pt x="1800" y="317"/>
                    <a:pt x="2191" y="483"/>
                    <a:pt x="2589" y="834"/>
                  </a:cubicBezTo>
                  <a:cubicBezTo>
                    <a:pt x="2621" y="856"/>
                    <a:pt x="2660" y="873"/>
                    <a:pt x="2697" y="873"/>
                  </a:cubicBezTo>
                  <a:cubicBezTo>
                    <a:pt x="2740" y="873"/>
                    <a:pt x="2783" y="851"/>
                    <a:pt x="2815" y="819"/>
                  </a:cubicBezTo>
                  <a:cubicBezTo>
                    <a:pt x="2869" y="749"/>
                    <a:pt x="2864" y="652"/>
                    <a:pt x="2800" y="593"/>
                  </a:cubicBezTo>
                  <a:cubicBezTo>
                    <a:pt x="2336" y="192"/>
                    <a:pt x="1860" y="0"/>
                    <a:pt x="13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8" name="Google Shape;11948;p34"/>
            <p:cNvSpPr/>
            <p:nvPr/>
          </p:nvSpPr>
          <p:spPr>
            <a:xfrm>
              <a:off x="3172243" y="1520163"/>
              <a:ext cx="130516" cy="110348"/>
            </a:xfrm>
            <a:custGeom>
              <a:avLst/>
              <a:gdLst/>
              <a:ahLst/>
              <a:cxnLst/>
              <a:rect l="l" t="t" r="r" b="b"/>
              <a:pathLst>
                <a:path w="6659" h="5630" extrusionOk="0">
                  <a:moveTo>
                    <a:pt x="3327" y="0"/>
                  </a:moveTo>
                  <a:cubicBezTo>
                    <a:pt x="2845" y="0"/>
                    <a:pt x="2356" y="120"/>
                    <a:pt x="1906" y="372"/>
                  </a:cubicBezTo>
                  <a:cubicBezTo>
                    <a:pt x="501" y="1158"/>
                    <a:pt x="1" y="2934"/>
                    <a:pt x="786" y="4338"/>
                  </a:cubicBezTo>
                  <a:cubicBezTo>
                    <a:pt x="1050" y="4812"/>
                    <a:pt x="1427" y="5183"/>
                    <a:pt x="1869" y="5436"/>
                  </a:cubicBezTo>
                  <a:cubicBezTo>
                    <a:pt x="2221" y="5204"/>
                    <a:pt x="2603" y="5048"/>
                    <a:pt x="3028" y="5048"/>
                  </a:cubicBezTo>
                  <a:cubicBezTo>
                    <a:pt x="3155" y="5048"/>
                    <a:pt x="3285" y="5062"/>
                    <a:pt x="3419" y="5091"/>
                  </a:cubicBezTo>
                  <a:cubicBezTo>
                    <a:pt x="3784" y="5173"/>
                    <a:pt x="4117" y="5366"/>
                    <a:pt x="4382" y="5630"/>
                  </a:cubicBezTo>
                  <a:cubicBezTo>
                    <a:pt x="4505" y="5582"/>
                    <a:pt x="4629" y="5528"/>
                    <a:pt x="4753" y="5458"/>
                  </a:cubicBezTo>
                  <a:cubicBezTo>
                    <a:pt x="6158" y="4672"/>
                    <a:pt x="6658" y="2895"/>
                    <a:pt x="5873" y="1491"/>
                  </a:cubicBezTo>
                  <a:cubicBezTo>
                    <a:pt x="5338" y="537"/>
                    <a:pt x="4348" y="0"/>
                    <a:pt x="3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9" name="Google Shape;11949;p34"/>
            <p:cNvSpPr/>
            <p:nvPr/>
          </p:nvSpPr>
          <p:spPr>
            <a:xfrm>
              <a:off x="3206230" y="1546760"/>
              <a:ext cx="70932" cy="61211"/>
            </a:xfrm>
            <a:custGeom>
              <a:avLst/>
              <a:gdLst/>
              <a:ahLst/>
              <a:cxnLst/>
              <a:rect l="l" t="t" r="r" b="b"/>
              <a:pathLst>
                <a:path w="3619" h="3123" extrusionOk="0">
                  <a:moveTo>
                    <a:pt x="1689" y="1"/>
                  </a:moveTo>
                  <a:cubicBezTo>
                    <a:pt x="1039" y="1"/>
                    <a:pt x="367" y="335"/>
                    <a:pt x="86" y="1054"/>
                  </a:cubicBezTo>
                  <a:cubicBezTo>
                    <a:pt x="485" y="1216"/>
                    <a:pt x="855" y="1442"/>
                    <a:pt x="1184" y="1712"/>
                  </a:cubicBezTo>
                  <a:cubicBezTo>
                    <a:pt x="786" y="1759"/>
                    <a:pt x="388" y="1846"/>
                    <a:pt x="0" y="1953"/>
                  </a:cubicBezTo>
                  <a:cubicBezTo>
                    <a:pt x="70" y="2298"/>
                    <a:pt x="269" y="2621"/>
                    <a:pt x="565" y="2815"/>
                  </a:cubicBezTo>
                  <a:cubicBezTo>
                    <a:pt x="775" y="2949"/>
                    <a:pt x="1012" y="3019"/>
                    <a:pt x="1253" y="3068"/>
                  </a:cubicBezTo>
                  <a:cubicBezTo>
                    <a:pt x="1417" y="3100"/>
                    <a:pt x="1584" y="3123"/>
                    <a:pt x="1749" y="3123"/>
                  </a:cubicBezTo>
                  <a:cubicBezTo>
                    <a:pt x="1936" y="3123"/>
                    <a:pt x="2121" y="3094"/>
                    <a:pt x="2293" y="3019"/>
                  </a:cubicBezTo>
                  <a:cubicBezTo>
                    <a:pt x="2659" y="2857"/>
                    <a:pt x="2907" y="2507"/>
                    <a:pt x="3056" y="2142"/>
                  </a:cubicBezTo>
                  <a:cubicBezTo>
                    <a:pt x="3618" y="775"/>
                    <a:pt x="2679" y="1"/>
                    <a:pt x="16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0" name="Google Shape;11950;p34"/>
            <p:cNvSpPr/>
            <p:nvPr/>
          </p:nvSpPr>
          <p:spPr>
            <a:xfrm>
              <a:off x="3205367" y="1615987"/>
              <a:ext cx="56154" cy="17699"/>
            </a:xfrm>
            <a:custGeom>
              <a:avLst/>
              <a:gdLst/>
              <a:ahLst/>
              <a:cxnLst/>
              <a:rect l="l" t="t" r="r" b="b"/>
              <a:pathLst>
                <a:path w="2865" h="903" extrusionOk="0">
                  <a:moveTo>
                    <a:pt x="1342" y="1"/>
                  </a:moveTo>
                  <a:cubicBezTo>
                    <a:pt x="927" y="1"/>
                    <a:pt x="516" y="139"/>
                    <a:pt x="92" y="413"/>
                  </a:cubicBezTo>
                  <a:cubicBezTo>
                    <a:pt x="17" y="461"/>
                    <a:pt x="0" y="558"/>
                    <a:pt x="50" y="634"/>
                  </a:cubicBezTo>
                  <a:cubicBezTo>
                    <a:pt x="76" y="678"/>
                    <a:pt x="125" y="703"/>
                    <a:pt x="176" y="703"/>
                  </a:cubicBezTo>
                  <a:cubicBezTo>
                    <a:pt x="206" y="703"/>
                    <a:pt x="236" y="694"/>
                    <a:pt x="264" y="676"/>
                  </a:cubicBezTo>
                  <a:cubicBezTo>
                    <a:pt x="637" y="433"/>
                    <a:pt x="988" y="315"/>
                    <a:pt x="1344" y="315"/>
                  </a:cubicBezTo>
                  <a:cubicBezTo>
                    <a:pt x="1461" y="315"/>
                    <a:pt x="1578" y="328"/>
                    <a:pt x="1696" y="353"/>
                  </a:cubicBezTo>
                  <a:cubicBezTo>
                    <a:pt x="2024" y="428"/>
                    <a:pt x="2331" y="601"/>
                    <a:pt x="2579" y="855"/>
                  </a:cubicBezTo>
                  <a:cubicBezTo>
                    <a:pt x="2611" y="887"/>
                    <a:pt x="2648" y="902"/>
                    <a:pt x="2692" y="902"/>
                  </a:cubicBezTo>
                  <a:cubicBezTo>
                    <a:pt x="2730" y="902"/>
                    <a:pt x="2772" y="887"/>
                    <a:pt x="2799" y="855"/>
                  </a:cubicBezTo>
                  <a:cubicBezTo>
                    <a:pt x="2864" y="795"/>
                    <a:pt x="2864" y="698"/>
                    <a:pt x="2805" y="634"/>
                  </a:cubicBezTo>
                  <a:cubicBezTo>
                    <a:pt x="2509" y="338"/>
                    <a:pt x="2148" y="133"/>
                    <a:pt x="1761" y="47"/>
                  </a:cubicBezTo>
                  <a:cubicBezTo>
                    <a:pt x="1620" y="16"/>
                    <a:pt x="1481" y="1"/>
                    <a:pt x="1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1" name="Google Shape;11951;p34"/>
            <p:cNvSpPr/>
            <p:nvPr/>
          </p:nvSpPr>
          <p:spPr>
            <a:xfrm>
              <a:off x="3315186" y="1790192"/>
              <a:ext cx="335866" cy="232221"/>
            </a:xfrm>
            <a:custGeom>
              <a:avLst/>
              <a:gdLst/>
              <a:ahLst/>
              <a:cxnLst/>
              <a:rect l="l" t="t" r="r" b="b"/>
              <a:pathLst>
                <a:path w="17136" h="11848" extrusionOk="0">
                  <a:moveTo>
                    <a:pt x="10302" y="1"/>
                  </a:moveTo>
                  <a:lnTo>
                    <a:pt x="1" y="7196"/>
                  </a:lnTo>
                  <a:cubicBezTo>
                    <a:pt x="150" y="7505"/>
                    <a:pt x="1546" y="11847"/>
                    <a:pt x="5326" y="11847"/>
                  </a:cubicBezTo>
                  <a:cubicBezTo>
                    <a:pt x="6570" y="11847"/>
                    <a:pt x="8071" y="11378"/>
                    <a:pt x="9870" y="10140"/>
                  </a:cubicBezTo>
                  <a:cubicBezTo>
                    <a:pt x="17136" y="5135"/>
                    <a:pt x="10302" y="1"/>
                    <a:pt x="10302" y="1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2" name="Google Shape;11952;p34"/>
            <p:cNvSpPr/>
            <p:nvPr/>
          </p:nvSpPr>
          <p:spPr>
            <a:xfrm>
              <a:off x="3419517" y="1987368"/>
              <a:ext cx="91356" cy="35025"/>
            </a:xfrm>
            <a:custGeom>
              <a:avLst/>
              <a:gdLst/>
              <a:ahLst/>
              <a:cxnLst/>
              <a:rect l="l" t="t" r="r" b="b"/>
              <a:pathLst>
                <a:path w="4661" h="1787" extrusionOk="0">
                  <a:moveTo>
                    <a:pt x="4515" y="102"/>
                  </a:moveTo>
                  <a:cubicBezTo>
                    <a:pt x="2728" y="1324"/>
                    <a:pt x="1238" y="1786"/>
                    <a:pt x="0" y="1786"/>
                  </a:cubicBezTo>
                  <a:lnTo>
                    <a:pt x="0" y="1786"/>
                  </a:lnTo>
                  <a:cubicBezTo>
                    <a:pt x="1238" y="1786"/>
                    <a:pt x="2728" y="1324"/>
                    <a:pt x="4515" y="102"/>
                  </a:cubicBezTo>
                  <a:close/>
                  <a:moveTo>
                    <a:pt x="4559" y="70"/>
                  </a:moveTo>
                  <a:lnTo>
                    <a:pt x="4559" y="70"/>
                  </a:lnTo>
                  <a:lnTo>
                    <a:pt x="4559" y="70"/>
                  </a:lnTo>
                  <a:close/>
                  <a:moveTo>
                    <a:pt x="4574" y="59"/>
                  </a:moveTo>
                  <a:cubicBezTo>
                    <a:pt x="4569" y="59"/>
                    <a:pt x="4569" y="59"/>
                    <a:pt x="4569" y="65"/>
                  </a:cubicBezTo>
                  <a:cubicBezTo>
                    <a:pt x="4569" y="59"/>
                    <a:pt x="4569" y="59"/>
                    <a:pt x="4574" y="59"/>
                  </a:cubicBezTo>
                  <a:close/>
                  <a:moveTo>
                    <a:pt x="4586" y="48"/>
                  </a:moveTo>
                  <a:cubicBezTo>
                    <a:pt x="4586" y="54"/>
                    <a:pt x="4579" y="54"/>
                    <a:pt x="4579" y="54"/>
                  </a:cubicBezTo>
                  <a:cubicBezTo>
                    <a:pt x="4579" y="54"/>
                    <a:pt x="4586" y="54"/>
                    <a:pt x="4586" y="48"/>
                  </a:cubicBezTo>
                  <a:close/>
                  <a:moveTo>
                    <a:pt x="4596" y="43"/>
                  </a:moveTo>
                  <a:lnTo>
                    <a:pt x="4596" y="43"/>
                  </a:lnTo>
                  <a:lnTo>
                    <a:pt x="4596" y="43"/>
                  </a:lnTo>
                  <a:close/>
                  <a:moveTo>
                    <a:pt x="4607" y="38"/>
                  </a:moveTo>
                  <a:lnTo>
                    <a:pt x="4607" y="38"/>
                  </a:lnTo>
                  <a:lnTo>
                    <a:pt x="4607" y="38"/>
                  </a:lnTo>
                  <a:close/>
                  <a:moveTo>
                    <a:pt x="4634" y="16"/>
                  </a:moveTo>
                  <a:lnTo>
                    <a:pt x="4634" y="16"/>
                  </a:lnTo>
                  <a:lnTo>
                    <a:pt x="4634" y="16"/>
                  </a:lnTo>
                  <a:close/>
                  <a:moveTo>
                    <a:pt x="4644" y="10"/>
                  </a:moveTo>
                  <a:lnTo>
                    <a:pt x="4644" y="10"/>
                  </a:lnTo>
                  <a:lnTo>
                    <a:pt x="4644" y="10"/>
                  </a:lnTo>
                  <a:close/>
                  <a:moveTo>
                    <a:pt x="4661" y="0"/>
                  </a:moveTo>
                  <a:lnTo>
                    <a:pt x="465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3" name="Google Shape;11953;p34"/>
            <p:cNvSpPr/>
            <p:nvPr/>
          </p:nvSpPr>
          <p:spPr>
            <a:xfrm>
              <a:off x="3315186" y="1898757"/>
              <a:ext cx="257818" cy="123637"/>
            </a:xfrm>
            <a:custGeom>
              <a:avLst/>
              <a:gdLst/>
              <a:ahLst/>
              <a:cxnLst/>
              <a:rect l="l" t="t" r="r" b="b"/>
              <a:pathLst>
                <a:path w="13154" h="6308" extrusionOk="0">
                  <a:moveTo>
                    <a:pt x="3160" y="0"/>
                  </a:moveTo>
                  <a:cubicBezTo>
                    <a:pt x="2820" y="0"/>
                    <a:pt x="2455" y="80"/>
                    <a:pt x="2078" y="210"/>
                  </a:cubicBezTo>
                  <a:lnTo>
                    <a:pt x="1" y="1657"/>
                  </a:lnTo>
                  <a:cubicBezTo>
                    <a:pt x="150" y="1965"/>
                    <a:pt x="1551" y="6307"/>
                    <a:pt x="5323" y="6307"/>
                  </a:cubicBezTo>
                  <a:cubicBezTo>
                    <a:pt x="6561" y="6307"/>
                    <a:pt x="8051" y="5845"/>
                    <a:pt x="9838" y="4623"/>
                  </a:cubicBezTo>
                  <a:cubicBezTo>
                    <a:pt x="9849" y="4613"/>
                    <a:pt x="9860" y="4608"/>
                    <a:pt x="9870" y="4601"/>
                  </a:cubicBezTo>
                  <a:cubicBezTo>
                    <a:pt x="9870" y="4596"/>
                    <a:pt x="9877" y="4596"/>
                    <a:pt x="9882" y="4591"/>
                  </a:cubicBezTo>
                  <a:cubicBezTo>
                    <a:pt x="9887" y="4586"/>
                    <a:pt x="9887" y="4586"/>
                    <a:pt x="9892" y="4586"/>
                  </a:cubicBezTo>
                  <a:cubicBezTo>
                    <a:pt x="9892" y="4580"/>
                    <a:pt x="9892" y="4580"/>
                    <a:pt x="9897" y="4580"/>
                  </a:cubicBezTo>
                  <a:lnTo>
                    <a:pt x="9902" y="4575"/>
                  </a:lnTo>
                  <a:cubicBezTo>
                    <a:pt x="9902" y="4575"/>
                    <a:pt x="9909" y="4575"/>
                    <a:pt x="9909" y="4569"/>
                  </a:cubicBezTo>
                  <a:cubicBezTo>
                    <a:pt x="9909" y="4569"/>
                    <a:pt x="9914" y="4569"/>
                    <a:pt x="9919" y="4564"/>
                  </a:cubicBezTo>
                  <a:cubicBezTo>
                    <a:pt x="9924" y="4564"/>
                    <a:pt x="9924" y="4559"/>
                    <a:pt x="9930" y="4559"/>
                  </a:cubicBezTo>
                  <a:cubicBezTo>
                    <a:pt x="9941" y="4548"/>
                    <a:pt x="9946" y="4543"/>
                    <a:pt x="9957" y="4537"/>
                  </a:cubicBezTo>
                  <a:cubicBezTo>
                    <a:pt x="9962" y="4537"/>
                    <a:pt x="9962" y="4531"/>
                    <a:pt x="9967" y="4531"/>
                  </a:cubicBezTo>
                  <a:cubicBezTo>
                    <a:pt x="9973" y="4526"/>
                    <a:pt x="9979" y="4526"/>
                    <a:pt x="9979" y="4521"/>
                  </a:cubicBezTo>
                  <a:lnTo>
                    <a:pt x="9984" y="4521"/>
                  </a:lnTo>
                  <a:cubicBezTo>
                    <a:pt x="12045" y="3068"/>
                    <a:pt x="12933" y="1610"/>
                    <a:pt x="13153" y="269"/>
                  </a:cubicBezTo>
                  <a:cubicBezTo>
                    <a:pt x="13041" y="248"/>
                    <a:pt x="12917" y="237"/>
                    <a:pt x="12798" y="237"/>
                  </a:cubicBezTo>
                  <a:lnTo>
                    <a:pt x="12674" y="237"/>
                  </a:lnTo>
                  <a:cubicBezTo>
                    <a:pt x="11582" y="286"/>
                    <a:pt x="10548" y="711"/>
                    <a:pt x="9532" y="1103"/>
                  </a:cubicBezTo>
                  <a:cubicBezTo>
                    <a:pt x="8628" y="1448"/>
                    <a:pt x="7686" y="1766"/>
                    <a:pt x="6728" y="1766"/>
                  </a:cubicBezTo>
                  <a:cubicBezTo>
                    <a:pt x="6604" y="1766"/>
                    <a:pt x="6474" y="1760"/>
                    <a:pt x="6350" y="1749"/>
                  </a:cubicBezTo>
                  <a:cubicBezTo>
                    <a:pt x="4941" y="1620"/>
                    <a:pt x="4457" y="145"/>
                    <a:pt x="3396" y="16"/>
                  </a:cubicBezTo>
                  <a:cubicBezTo>
                    <a:pt x="3315" y="5"/>
                    <a:pt x="3240" y="0"/>
                    <a:pt x="3160" y="0"/>
                  </a:cubicBezTo>
                  <a:close/>
                </a:path>
              </a:pathLst>
            </a:custGeom>
            <a:solidFill>
              <a:srgbClr val="C622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4" name="Google Shape;11954;p34"/>
            <p:cNvSpPr/>
            <p:nvPr/>
          </p:nvSpPr>
          <p:spPr>
            <a:xfrm>
              <a:off x="3252211" y="1662988"/>
              <a:ext cx="113837" cy="89631"/>
            </a:xfrm>
            <a:custGeom>
              <a:avLst/>
              <a:gdLst/>
              <a:ahLst/>
              <a:cxnLst/>
              <a:rect l="l" t="t" r="r" b="b"/>
              <a:pathLst>
                <a:path w="5808" h="4573" extrusionOk="0">
                  <a:moveTo>
                    <a:pt x="4908" y="0"/>
                  </a:moveTo>
                  <a:lnTo>
                    <a:pt x="4908" y="0"/>
                  </a:lnTo>
                  <a:cubicBezTo>
                    <a:pt x="4908" y="0"/>
                    <a:pt x="3950" y="503"/>
                    <a:pt x="2663" y="503"/>
                  </a:cubicBezTo>
                  <a:cubicBezTo>
                    <a:pt x="2058" y="503"/>
                    <a:pt x="1380" y="392"/>
                    <a:pt x="695" y="65"/>
                  </a:cubicBezTo>
                  <a:lnTo>
                    <a:pt x="695" y="65"/>
                  </a:lnTo>
                  <a:cubicBezTo>
                    <a:pt x="695" y="65"/>
                    <a:pt x="1" y="4572"/>
                    <a:pt x="2504" y="4572"/>
                  </a:cubicBezTo>
                  <a:cubicBezTo>
                    <a:pt x="2619" y="4572"/>
                    <a:pt x="2740" y="4563"/>
                    <a:pt x="2869" y="4543"/>
                  </a:cubicBezTo>
                  <a:cubicBezTo>
                    <a:pt x="5807" y="4096"/>
                    <a:pt x="4908" y="0"/>
                    <a:pt x="49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5" name="Google Shape;11955;p34"/>
            <p:cNvSpPr/>
            <p:nvPr/>
          </p:nvSpPr>
          <p:spPr>
            <a:xfrm>
              <a:off x="3285002" y="1672906"/>
              <a:ext cx="22285" cy="26793"/>
            </a:xfrm>
            <a:custGeom>
              <a:avLst/>
              <a:gdLst/>
              <a:ahLst/>
              <a:cxnLst/>
              <a:rect l="l" t="t" r="r" b="b"/>
              <a:pathLst>
                <a:path w="1137" h="1367" extrusionOk="0">
                  <a:moveTo>
                    <a:pt x="1" y="0"/>
                  </a:moveTo>
                  <a:lnTo>
                    <a:pt x="50" y="1270"/>
                  </a:lnTo>
                  <a:lnTo>
                    <a:pt x="1136" y="1367"/>
                  </a:lnTo>
                  <a:lnTo>
                    <a:pt x="1012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6" name="Google Shape;11956;p34"/>
            <p:cNvSpPr/>
            <p:nvPr/>
          </p:nvSpPr>
          <p:spPr>
            <a:xfrm>
              <a:off x="3243881" y="1645583"/>
              <a:ext cx="122363" cy="31458"/>
            </a:xfrm>
            <a:custGeom>
              <a:avLst/>
              <a:gdLst/>
              <a:ahLst/>
              <a:cxnLst/>
              <a:rect l="l" t="t" r="r" b="b"/>
              <a:pathLst>
                <a:path w="6243" h="1605" extrusionOk="0">
                  <a:moveTo>
                    <a:pt x="177" y="0"/>
                  </a:moveTo>
                  <a:cubicBezTo>
                    <a:pt x="149" y="0"/>
                    <a:pt x="121" y="7"/>
                    <a:pt x="97" y="23"/>
                  </a:cubicBezTo>
                  <a:cubicBezTo>
                    <a:pt x="22" y="70"/>
                    <a:pt x="0" y="167"/>
                    <a:pt x="43" y="237"/>
                  </a:cubicBezTo>
                  <a:cubicBezTo>
                    <a:pt x="484" y="942"/>
                    <a:pt x="1232" y="1394"/>
                    <a:pt x="2206" y="1546"/>
                  </a:cubicBezTo>
                  <a:cubicBezTo>
                    <a:pt x="2444" y="1583"/>
                    <a:pt x="2685" y="1605"/>
                    <a:pt x="2933" y="1605"/>
                  </a:cubicBezTo>
                  <a:cubicBezTo>
                    <a:pt x="4123" y="1605"/>
                    <a:pt x="5377" y="1196"/>
                    <a:pt x="6173" y="517"/>
                  </a:cubicBezTo>
                  <a:cubicBezTo>
                    <a:pt x="6237" y="458"/>
                    <a:pt x="6243" y="361"/>
                    <a:pt x="6190" y="291"/>
                  </a:cubicBezTo>
                  <a:cubicBezTo>
                    <a:pt x="6157" y="256"/>
                    <a:pt x="6113" y="239"/>
                    <a:pt x="6070" y="239"/>
                  </a:cubicBezTo>
                  <a:cubicBezTo>
                    <a:pt x="6034" y="239"/>
                    <a:pt x="5998" y="251"/>
                    <a:pt x="5969" y="275"/>
                  </a:cubicBezTo>
                  <a:cubicBezTo>
                    <a:pt x="5235" y="902"/>
                    <a:pt x="4031" y="1286"/>
                    <a:pt x="2916" y="1286"/>
                  </a:cubicBezTo>
                  <a:cubicBezTo>
                    <a:pt x="2691" y="1286"/>
                    <a:pt x="2469" y="1271"/>
                    <a:pt x="2255" y="1238"/>
                  </a:cubicBezTo>
                  <a:cubicBezTo>
                    <a:pt x="1637" y="1141"/>
                    <a:pt x="802" y="862"/>
                    <a:pt x="313" y="70"/>
                  </a:cubicBezTo>
                  <a:cubicBezTo>
                    <a:pt x="281" y="25"/>
                    <a:pt x="229" y="0"/>
                    <a:pt x="1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7" name="Google Shape;11957;p34"/>
            <p:cNvSpPr/>
            <p:nvPr/>
          </p:nvSpPr>
          <p:spPr>
            <a:xfrm>
              <a:off x="3161385" y="1464460"/>
              <a:ext cx="204996" cy="19228"/>
            </a:xfrm>
            <a:custGeom>
              <a:avLst/>
              <a:gdLst/>
              <a:ahLst/>
              <a:cxnLst/>
              <a:rect l="l" t="t" r="r" b="b"/>
              <a:pathLst>
                <a:path w="10459" h="981" extrusionOk="0">
                  <a:moveTo>
                    <a:pt x="10280" y="0"/>
                  </a:moveTo>
                  <a:cubicBezTo>
                    <a:pt x="10260" y="0"/>
                    <a:pt x="10240" y="4"/>
                    <a:pt x="10220" y="12"/>
                  </a:cubicBezTo>
                  <a:cubicBezTo>
                    <a:pt x="9681" y="229"/>
                    <a:pt x="9097" y="340"/>
                    <a:pt x="8514" y="340"/>
                  </a:cubicBezTo>
                  <a:cubicBezTo>
                    <a:pt x="8185" y="340"/>
                    <a:pt x="7856" y="304"/>
                    <a:pt x="7535" y="232"/>
                  </a:cubicBezTo>
                  <a:lnTo>
                    <a:pt x="7503" y="227"/>
                  </a:lnTo>
                  <a:cubicBezTo>
                    <a:pt x="7407" y="204"/>
                    <a:pt x="7299" y="181"/>
                    <a:pt x="7186" y="181"/>
                  </a:cubicBezTo>
                  <a:cubicBezTo>
                    <a:pt x="7166" y="181"/>
                    <a:pt x="7146" y="182"/>
                    <a:pt x="7126" y="183"/>
                  </a:cubicBezTo>
                  <a:cubicBezTo>
                    <a:pt x="7008" y="195"/>
                    <a:pt x="6900" y="232"/>
                    <a:pt x="6809" y="265"/>
                  </a:cubicBezTo>
                  <a:lnTo>
                    <a:pt x="6787" y="275"/>
                  </a:lnTo>
                  <a:cubicBezTo>
                    <a:pt x="6205" y="485"/>
                    <a:pt x="5592" y="591"/>
                    <a:pt x="4971" y="591"/>
                  </a:cubicBezTo>
                  <a:cubicBezTo>
                    <a:pt x="4540" y="591"/>
                    <a:pt x="4106" y="540"/>
                    <a:pt x="3677" y="437"/>
                  </a:cubicBezTo>
                  <a:lnTo>
                    <a:pt x="3633" y="426"/>
                  </a:lnTo>
                  <a:lnTo>
                    <a:pt x="3596" y="437"/>
                  </a:lnTo>
                  <a:cubicBezTo>
                    <a:pt x="3088" y="589"/>
                    <a:pt x="2558" y="665"/>
                    <a:pt x="2027" y="665"/>
                  </a:cubicBezTo>
                  <a:cubicBezTo>
                    <a:pt x="1415" y="665"/>
                    <a:pt x="803" y="564"/>
                    <a:pt x="227" y="362"/>
                  </a:cubicBezTo>
                  <a:cubicBezTo>
                    <a:pt x="210" y="356"/>
                    <a:pt x="193" y="353"/>
                    <a:pt x="177" y="353"/>
                  </a:cubicBezTo>
                  <a:cubicBezTo>
                    <a:pt x="111" y="353"/>
                    <a:pt x="49" y="394"/>
                    <a:pt x="28" y="459"/>
                  </a:cubicBezTo>
                  <a:cubicBezTo>
                    <a:pt x="1" y="539"/>
                    <a:pt x="43" y="630"/>
                    <a:pt x="125" y="657"/>
                  </a:cubicBezTo>
                  <a:cubicBezTo>
                    <a:pt x="732" y="873"/>
                    <a:pt x="1384" y="980"/>
                    <a:pt x="2030" y="980"/>
                  </a:cubicBezTo>
                  <a:cubicBezTo>
                    <a:pt x="2573" y="980"/>
                    <a:pt x="3121" y="905"/>
                    <a:pt x="3645" y="749"/>
                  </a:cubicBezTo>
                  <a:cubicBezTo>
                    <a:pt x="4088" y="853"/>
                    <a:pt x="4535" y="905"/>
                    <a:pt x="4978" y="905"/>
                  </a:cubicBezTo>
                  <a:cubicBezTo>
                    <a:pt x="5631" y="905"/>
                    <a:pt x="6276" y="793"/>
                    <a:pt x="6889" y="571"/>
                  </a:cubicBezTo>
                  <a:lnTo>
                    <a:pt x="6916" y="561"/>
                  </a:lnTo>
                  <a:cubicBezTo>
                    <a:pt x="6996" y="533"/>
                    <a:pt x="7078" y="501"/>
                    <a:pt x="7153" y="496"/>
                  </a:cubicBezTo>
                  <a:cubicBezTo>
                    <a:pt x="7161" y="495"/>
                    <a:pt x="7170" y="495"/>
                    <a:pt x="7179" y="495"/>
                  </a:cubicBezTo>
                  <a:cubicBezTo>
                    <a:pt x="7258" y="495"/>
                    <a:pt x="7341" y="515"/>
                    <a:pt x="7433" y="533"/>
                  </a:cubicBezTo>
                  <a:lnTo>
                    <a:pt x="7470" y="539"/>
                  </a:lnTo>
                  <a:cubicBezTo>
                    <a:pt x="7811" y="614"/>
                    <a:pt x="8160" y="652"/>
                    <a:pt x="8510" y="652"/>
                  </a:cubicBezTo>
                  <a:cubicBezTo>
                    <a:pt x="9134" y="652"/>
                    <a:pt x="9760" y="533"/>
                    <a:pt x="10339" y="302"/>
                  </a:cubicBezTo>
                  <a:cubicBezTo>
                    <a:pt x="10419" y="270"/>
                    <a:pt x="10458" y="178"/>
                    <a:pt x="10426" y="98"/>
                  </a:cubicBezTo>
                  <a:cubicBezTo>
                    <a:pt x="10401" y="36"/>
                    <a:pt x="10343" y="0"/>
                    <a:pt x="102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8" name="Google Shape;11958;p34"/>
            <p:cNvSpPr/>
            <p:nvPr/>
          </p:nvSpPr>
          <p:spPr>
            <a:xfrm>
              <a:off x="3330905" y="1781803"/>
              <a:ext cx="56860" cy="90493"/>
            </a:xfrm>
            <a:custGeom>
              <a:avLst/>
              <a:gdLst/>
              <a:ahLst/>
              <a:cxnLst/>
              <a:rect l="l" t="t" r="r" b="b"/>
              <a:pathLst>
                <a:path w="2901" h="4617" extrusionOk="0">
                  <a:moveTo>
                    <a:pt x="176" y="1"/>
                  </a:moveTo>
                  <a:cubicBezTo>
                    <a:pt x="151" y="1"/>
                    <a:pt x="126" y="7"/>
                    <a:pt x="103" y="21"/>
                  </a:cubicBezTo>
                  <a:cubicBezTo>
                    <a:pt x="27" y="63"/>
                    <a:pt x="1" y="155"/>
                    <a:pt x="38" y="230"/>
                  </a:cubicBezTo>
                  <a:cubicBezTo>
                    <a:pt x="495" y="1086"/>
                    <a:pt x="1221" y="2308"/>
                    <a:pt x="1615" y="2959"/>
                  </a:cubicBezTo>
                  <a:cubicBezTo>
                    <a:pt x="2481" y="4395"/>
                    <a:pt x="2616" y="4616"/>
                    <a:pt x="2724" y="4616"/>
                  </a:cubicBezTo>
                  <a:cubicBezTo>
                    <a:pt x="2745" y="4616"/>
                    <a:pt x="2766" y="4611"/>
                    <a:pt x="2788" y="4601"/>
                  </a:cubicBezTo>
                  <a:cubicBezTo>
                    <a:pt x="2863" y="4574"/>
                    <a:pt x="2900" y="4487"/>
                    <a:pt x="2880" y="4412"/>
                  </a:cubicBezTo>
                  <a:cubicBezTo>
                    <a:pt x="2868" y="4385"/>
                    <a:pt x="2858" y="4363"/>
                    <a:pt x="2842" y="4348"/>
                  </a:cubicBezTo>
                  <a:cubicBezTo>
                    <a:pt x="2691" y="4132"/>
                    <a:pt x="1082" y="1527"/>
                    <a:pt x="317" y="85"/>
                  </a:cubicBezTo>
                  <a:cubicBezTo>
                    <a:pt x="288" y="32"/>
                    <a:pt x="232" y="1"/>
                    <a:pt x="1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9" name="Google Shape;11959;p34"/>
            <p:cNvSpPr/>
            <p:nvPr/>
          </p:nvSpPr>
          <p:spPr>
            <a:xfrm>
              <a:off x="3367283" y="1688272"/>
              <a:ext cx="86534" cy="142786"/>
            </a:xfrm>
            <a:custGeom>
              <a:avLst/>
              <a:gdLst/>
              <a:ahLst/>
              <a:cxnLst/>
              <a:rect l="l" t="t" r="r" b="b"/>
              <a:pathLst>
                <a:path w="4415" h="7285" extrusionOk="0">
                  <a:moveTo>
                    <a:pt x="180" y="0"/>
                  </a:moveTo>
                  <a:cubicBezTo>
                    <a:pt x="164" y="0"/>
                    <a:pt x="147" y="3"/>
                    <a:pt x="130" y="8"/>
                  </a:cubicBezTo>
                  <a:cubicBezTo>
                    <a:pt x="43" y="34"/>
                    <a:pt x="1" y="121"/>
                    <a:pt x="28" y="202"/>
                  </a:cubicBezTo>
                  <a:cubicBezTo>
                    <a:pt x="878" y="2790"/>
                    <a:pt x="2299" y="5217"/>
                    <a:pt x="4124" y="7235"/>
                  </a:cubicBezTo>
                  <a:cubicBezTo>
                    <a:pt x="4156" y="7267"/>
                    <a:pt x="4199" y="7284"/>
                    <a:pt x="4241" y="7284"/>
                  </a:cubicBezTo>
                  <a:cubicBezTo>
                    <a:pt x="4280" y="7284"/>
                    <a:pt x="4318" y="7274"/>
                    <a:pt x="4350" y="7247"/>
                  </a:cubicBezTo>
                  <a:cubicBezTo>
                    <a:pt x="4409" y="7187"/>
                    <a:pt x="4414" y="7085"/>
                    <a:pt x="4360" y="7021"/>
                  </a:cubicBezTo>
                  <a:cubicBezTo>
                    <a:pt x="2557" y="5039"/>
                    <a:pt x="1163" y="2650"/>
                    <a:pt x="329" y="105"/>
                  </a:cubicBezTo>
                  <a:cubicBezTo>
                    <a:pt x="307" y="40"/>
                    <a:pt x="246" y="0"/>
                    <a:pt x="1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0" name="Google Shape;11960;p34"/>
            <p:cNvSpPr/>
            <p:nvPr/>
          </p:nvSpPr>
          <p:spPr>
            <a:xfrm>
              <a:off x="3350525" y="1879843"/>
              <a:ext cx="169011" cy="285807"/>
            </a:xfrm>
            <a:custGeom>
              <a:avLst/>
              <a:gdLst/>
              <a:ahLst/>
              <a:cxnLst/>
              <a:rect l="l" t="t" r="r" b="b"/>
              <a:pathLst>
                <a:path w="8623" h="14582" extrusionOk="0">
                  <a:moveTo>
                    <a:pt x="1803" y="1"/>
                  </a:moveTo>
                  <a:cubicBezTo>
                    <a:pt x="1670" y="1"/>
                    <a:pt x="1566" y="7"/>
                    <a:pt x="1566" y="7"/>
                  </a:cubicBezTo>
                  <a:lnTo>
                    <a:pt x="1" y="14582"/>
                  </a:lnTo>
                  <a:lnTo>
                    <a:pt x="8623" y="14232"/>
                  </a:lnTo>
                  <a:cubicBezTo>
                    <a:pt x="8623" y="14232"/>
                    <a:pt x="8068" y="10871"/>
                    <a:pt x="5144" y="10871"/>
                  </a:cubicBezTo>
                  <a:cubicBezTo>
                    <a:pt x="4458" y="10871"/>
                    <a:pt x="3640" y="11057"/>
                    <a:pt x="2669" y="11514"/>
                  </a:cubicBezTo>
                  <a:cubicBezTo>
                    <a:pt x="2669" y="11514"/>
                    <a:pt x="2379" y="309"/>
                    <a:pt x="2379" y="131"/>
                  </a:cubicBezTo>
                  <a:cubicBezTo>
                    <a:pt x="2379" y="20"/>
                    <a:pt x="2043" y="1"/>
                    <a:pt x="1803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1" name="Google Shape;11961;p34"/>
            <p:cNvSpPr/>
            <p:nvPr/>
          </p:nvSpPr>
          <p:spPr>
            <a:xfrm>
              <a:off x="3378043" y="1876687"/>
              <a:ext cx="27871" cy="231888"/>
            </a:xfrm>
            <a:custGeom>
              <a:avLst/>
              <a:gdLst/>
              <a:ahLst/>
              <a:cxnLst/>
              <a:rect l="l" t="t" r="r" b="b"/>
              <a:pathLst>
                <a:path w="1422" h="11831" extrusionOk="0">
                  <a:moveTo>
                    <a:pt x="431" y="1"/>
                  </a:moveTo>
                  <a:cubicBezTo>
                    <a:pt x="331" y="1"/>
                    <a:pt x="235" y="6"/>
                    <a:pt x="157" y="12"/>
                  </a:cubicBezTo>
                  <a:cubicBezTo>
                    <a:pt x="71" y="18"/>
                    <a:pt x="1" y="88"/>
                    <a:pt x="6" y="173"/>
                  </a:cubicBezTo>
                  <a:cubicBezTo>
                    <a:pt x="11" y="260"/>
                    <a:pt x="87" y="324"/>
                    <a:pt x="173" y="324"/>
                  </a:cubicBezTo>
                  <a:cubicBezTo>
                    <a:pt x="254" y="319"/>
                    <a:pt x="337" y="317"/>
                    <a:pt x="415" y="317"/>
                  </a:cubicBezTo>
                  <a:cubicBezTo>
                    <a:pt x="592" y="317"/>
                    <a:pt x="748" y="329"/>
                    <a:pt x="818" y="351"/>
                  </a:cubicBezTo>
                  <a:cubicBezTo>
                    <a:pt x="840" y="1245"/>
                    <a:pt x="1094" y="11239"/>
                    <a:pt x="1109" y="11680"/>
                  </a:cubicBezTo>
                  <a:cubicBezTo>
                    <a:pt x="1109" y="11766"/>
                    <a:pt x="1180" y="11830"/>
                    <a:pt x="1265" y="11830"/>
                  </a:cubicBezTo>
                  <a:lnTo>
                    <a:pt x="1270" y="11830"/>
                  </a:lnTo>
                  <a:cubicBezTo>
                    <a:pt x="1357" y="11830"/>
                    <a:pt x="1422" y="11755"/>
                    <a:pt x="1422" y="11669"/>
                  </a:cubicBezTo>
                  <a:cubicBezTo>
                    <a:pt x="1416" y="11562"/>
                    <a:pt x="1131" y="475"/>
                    <a:pt x="1131" y="292"/>
                  </a:cubicBezTo>
                  <a:cubicBezTo>
                    <a:pt x="1131" y="232"/>
                    <a:pt x="1109" y="179"/>
                    <a:pt x="1061" y="136"/>
                  </a:cubicBezTo>
                  <a:cubicBezTo>
                    <a:pt x="954" y="29"/>
                    <a:pt x="678" y="1"/>
                    <a:pt x="4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2" name="Google Shape;11962;p34"/>
            <p:cNvSpPr/>
            <p:nvPr/>
          </p:nvSpPr>
          <p:spPr>
            <a:xfrm>
              <a:off x="3376475" y="2096815"/>
              <a:ext cx="36495" cy="43100"/>
            </a:xfrm>
            <a:custGeom>
              <a:avLst/>
              <a:gdLst/>
              <a:ahLst/>
              <a:cxnLst/>
              <a:rect l="l" t="t" r="r" b="b"/>
              <a:pathLst>
                <a:path w="1862" h="2199" extrusionOk="0">
                  <a:moveTo>
                    <a:pt x="1685" y="0"/>
                  </a:moveTo>
                  <a:cubicBezTo>
                    <a:pt x="1651" y="0"/>
                    <a:pt x="1616" y="11"/>
                    <a:pt x="1588" y="35"/>
                  </a:cubicBezTo>
                  <a:cubicBezTo>
                    <a:pt x="937" y="567"/>
                    <a:pt x="485" y="1277"/>
                    <a:pt x="43" y="1955"/>
                  </a:cubicBezTo>
                  <a:cubicBezTo>
                    <a:pt x="1" y="2032"/>
                    <a:pt x="21" y="2129"/>
                    <a:pt x="91" y="2176"/>
                  </a:cubicBezTo>
                  <a:cubicBezTo>
                    <a:pt x="118" y="2193"/>
                    <a:pt x="145" y="2198"/>
                    <a:pt x="178" y="2198"/>
                  </a:cubicBezTo>
                  <a:cubicBezTo>
                    <a:pt x="227" y="2198"/>
                    <a:pt x="280" y="2176"/>
                    <a:pt x="307" y="2129"/>
                  </a:cubicBezTo>
                  <a:cubicBezTo>
                    <a:pt x="732" y="1466"/>
                    <a:pt x="1174" y="783"/>
                    <a:pt x="1787" y="276"/>
                  </a:cubicBezTo>
                  <a:cubicBezTo>
                    <a:pt x="1852" y="223"/>
                    <a:pt x="1862" y="126"/>
                    <a:pt x="1809" y="57"/>
                  </a:cubicBezTo>
                  <a:cubicBezTo>
                    <a:pt x="1778" y="20"/>
                    <a:pt x="1732" y="0"/>
                    <a:pt x="16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3" name="Google Shape;11963;p34"/>
            <p:cNvSpPr/>
            <p:nvPr/>
          </p:nvSpPr>
          <p:spPr>
            <a:xfrm>
              <a:off x="3301172" y="1766476"/>
              <a:ext cx="238826" cy="193256"/>
            </a:xfrm>
            <a:custGeom>
              <a:avLst/>
              <a:gdLst/>
              <a:ahLst/>
              <a:cxnLst/>
              <a:rect l="l" t="t" r="r" b="b"/>
              <a:pathLst>
                <a:path w="12185" h="9860" extrusionOk="0">
                  <a:moveTo>
                    <a:pt x="10973" y="0"/>
                  </a:moveTo>
                  <a:lnTo>
                    <a:pt x="0" y="7734"/>
                  </a:lnTo>
                  <a:lnTo>
                    <a:pt x="1382" y="9860"/>
                  </a:lnTo>
                  <a:lnTo>
                    <a:pt x="12184" y="1588"/>
                  </a:lnTo>
                  <a:lnTo>
                    <a:pt x="109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4" name="Google Shape;11964;p34"/>
            <p:cNvSpPr/>
            <p:nvPr/>
          </p:nvSpPr>
          <p:spPr>
            <a:xfrm>
              <a:off x="3204740" y="1373810"/>
              <a:ext cx="80399" cy="35300"/>
            </a:xfrm>
            <a:custGeom>
              <a:avLst/>
              <a:gdLst/>
              <a:ahLst/>
              <a:cxnLst/>
              <a:rect l="l" t="t" r="r" b="b"/>
              <a:pathLst>
                <a:path w="4102" h="1801" extrusionOk="0">
                  <a:moveTo>
                    <a:pt x="174" y="0"/>
                  </a:moveTo>
                  <a:cubicBezTo>
                    <a:pt x="158" y="0"/>
                    <a:pt x="141" y="3"/>
                    <a:pt x="124" y="9"/>
                  </a:cubicBezTo>
                  <a:cubicBezTo>
                    <a:pt x="44" y="36"/>
                    <a:pt x="0" y="126"/>
                    <a:pt x="32" y="208"/>
                  </a:cubicBezTo>
                  <a:cubicBezTo>
                    <a:pt x="189" y="643"/>
                    <a:pt x="539" y="961"/>
                    <a:pt x="835" y="1187"/>
                  </a:cubicBezTo>
                  <a:cubicBezTo>
                    <a:pt x="1362" y="1591"/>
                    <a:pt x="1863" y="1800"/>
                    <a:pt x="2320" y="1800"/>
                  </a:cubicBezTo>
                  <a:cubicBezTo>
                    <a:pt x="2412" y="1800"/>
                    <a:pt x="2503" y="1790"/>
                    <a:pt x="2589" y="1773"/>
                  </a:cubicBezTo>
                  <a:cubicBezTo>
                    <a:pt x="3246" y="1650"/>
                    <a:pt x="3698" y="1107"/>
                    <a:pt x="4053" y="590"/>
                  </a:cubicBezTo>
                  <a:cubicBezTo>
                    <a:pt x="4101" y="514"/>
                    <a:pt x="4086" y="417"/>
                    <a:pt x="4016" y="369"/>
                  </a:cubicBezTo>
                  <a:cubicBezTo>
                    <a:pt x="3989" y="350"/>
                    <a:pt x="3957" y="341"/>
                    <a:pt x="3926" y="341"/>
                  </a:cubicBezTo>
                  <a:cubicBezTo>
                    <a:pt x="3875" y="341"/>
                    <a:pt x="3825" y="365"/>
                    <a:pt x="3795" y="412"/>
                  </a:cubicBezTo>
                  <a:cubicBezTo>
                    <a:pt x="3477" y="875"/>
                    <a:pt x="3073" y="1365"/>
                    <a:pt x="2530" y="1467"/>
                  </a:cubicBezTo>
                  <a:cubicBezTo>
                    <a:pt x="2463" y="1479"/>
                    <a:pt x="2393" y="1486"/>
                    <a:pt x="2322" y="1486"/>
                  </a:cubicBezTo>
                  <a:cubicBezTo>
                    <a:pt x="1935" y="1486"/>
                    <a:pt x="1500" y="1302"/>
                    <a:pt x="1023" y="933"/>
                  </a:cubicBezTo>
                  <a:cubicBezTo>
                    <a:pt x="765" y="735"/>
                    <a:pt x="452" y="461"/>
                    <a:pt x="323" y="105"/>
                  </a:cubicBezTo>
                  <a:cubicBezTo>
                    <a:pt x="301" y="41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5" name="Google Shape;11965;p34"/>
          <p:cNvGrpSpPr/>
          <p:nvPr/>
        </p:nvGrpSpPr>
        <p:grpSpPr>
          <a:xfrm>
            <a:off x="7326757" y="2376458"/>
            <a:ext cx="1552684" cy="2275792"/>
            <a:chOff x="4770349" y="1441057"/>
            <a:chExt cx="519831" cy="761950"/>
          </a:xfrm>
        </p:grpSpPr>
        <p:sp>
          <p:nvSpPr>
            <p:cNvPr id="11966" name="Google Shape;11966;p34"/>
            <p:cNvSpPr/>
            <p:nvPr/>
          </p:nvSpPr>
          <p:spPr>
            <a:xfrm>
              <a:off x="5080146" y="1497643"/>
              <a:ext cx="199371" cy="523810"/>
            </a:xfrm>
            <a:custGeom>
              <a:avLst/>
              <a:gdLst/>
              <a:ahLst/>
              <a:cxnLst/>
              <a:rect l="l" t="t" r="r" b="b"/>
              <a:pathLst>
                <a:path w="10172" h="26725" extrusionOk="0">
                  <a:moveTo>
                    <a:pt x="2069" y="0"/>
                  </a:moveTo>
                  <a:cubicBezTo>
                    <a:pt x="1779" y="0"/>
                    <a:pt x="1513" y="32"/>
                    <a:pt x="1287" y="105"/>
                  </a:cubicBezTo>
                  <a:cubicBezTo>
                    <a:pt x="0" y="525"/>
                    <a:pt x="1976" y="2183"/>
                    <a:pt x="2342" y="3082"/>
                  </a:cubicBezTo>
                  <a:cubicBezTo>
                    <a:pt x="2622" y="3771"/>
                    <a:pt x="2745" y="4508"/>
                    <a:pt x="2848" y="5239"/>
                  </a:cubicBezTo>
                  <a:cubicBezTo>
                    <a:pt x="3795" y="12274"/>
                    <a:pt x="2670" y="19723"/>
                    <a:pt x="3800" y="26725"/>
                  </a:cubicBezTo>
                  <a:cubicBezTo>
                    <a:pt x="4543" y="26611"/>
                    <a:pt x="5238" y="26434"/>
                    <a:pt x="5926" y="26256"/>
                  </a:cubicBezTo>
                  <a:cubicBezTo>
                    <a:pt x="7175" y="25938"/>
                    <a:pt x="8068" y="24847"/>
                    <a:pt x="8138" y="23560"/>
                  </a:cubicBezTo>
                  <a:cubicBezTo>
                    <a:pt x="8418" y="18479"/>
                    <a:pt x="9801" y="13463"/>
                    <a:pt x="10097" y="8361"/>
                  </a:cubicBezTo>
                  <a:cubicBezTo>
                    <a:pt x="10172" y="7054"/>
                    <a:pt x="10172" y="5698"/>
                    <a:pt x="9688" y="4476"/>
                  </a:cubicBezTo>
                  <a:cubicBezTo>
                    <a:pt x="9021" y="2797"/>
                    <a:pt x="7498" y="1565"/>
                    <a:pt x="5819" y="902"/>
                  </a:cubicBezTo>
                  <a:cubicBezTo>
                    <a:pt x="4933" y="555"/>
                    <a:pt x="3288" y="0"/>
                    <a:pt x="2069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7" name="Google Shape;11967;p34"/>
            <p:cNvSpPr/>
            <p:nvPr/>
          </p:nvSpPr>
          <p:spPr>
            <a:xfrm>
              <a:off x="5187868" y="1821925"/>
              <a:ext cx="102312" cy="138337"/>
            </a:xfrm>
            <a:custGeom>
              <a:avLst/>
              <a:gdLst/>
              <a:ahLst/>
              <a:cxnLst/>
              <a:rect l="l" t="t" r="r" b="b"/>
              <a:pathLst>
                <a:path w="5220" h="7058" extrusionOk="0">
                  <a:moveTo>
                    <a:pt x="1783" y="0"/>
                  </a:moveTo>
                  <a:cubicBezTo>
                    <a:pt x="1476" y="0"/>
                    <a:pt x="1260" y="5"/>
                    <a:pt x="1205" y="18"/>
                  </a:cubicBezTo>
                  <a:cubicBezTo>
                    <a:pt x="769" y="842"/>
                    <a:pt x="763" y="2263"/>
                    <a:pt x="597" y="3193"/>
                  </a:cubicBezTo>
                  <a:cubicBezTo>
                    <a:pt x="366" y="4452"/>
                    <a:pt x="167" y="5723"/>
                    <a:pt x="0" y="6993"/>
                  </a:cubicBezTo>
                  <a:cubicBezTo>
                    <a:pt x="417" y="7025"/>
                    <a:pt x="837" y="7057"/>
                    <a:pt x="1256" y="7057"/>
                  </a:cubicBezTo>
                  <a:cubicBezTo>
                    <a:pt x="1615" y="7057"/>
                    <a:pt x="1975" y="7033"/>
                    <a:pt x="2330" y="6966"/>
                  </a:cubicBezTo>
                  <a:cubicBezTo>
                    <a:pt x="3094" y="6826"/>
                    <a:pt x="3853" y="6466"/>
                    <a:pt x="4305" y="5836"/>
                  </a:cubicBezTo>
                  <a:cubicBezTo>
                    <a:pt x="4585" y="5443"/>
                    <a:pt x="4735" y="4976"/>
                    <a:pt x="4849" y="4507"/>
                  </a:cubicBezTo>
                  <a:cubicBezTo>
                    <a:pt x="5199" y="3059"/>
                    <a:pt x="5209" y="1558"/>
                    <a:pt x="5220" y="67"/>
                  </a:cubicBezTo>
                  <a:cubicBezTo>
                    <a:pt x="5220" y="67"/>
                    <a:pt x="2902" y="0"/>
                    <a:pt x="1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8" name="Google Shape;11968;p34"/>
            <p:cNvSpPr/>
            <p:nvPr/>
          </p:nvSpPr>
          <p:spPr>
            <a:xfrm>
              <a:off x="5202294" y="1537921"/>
              <a:ext cx="63641" cy="180908"/>
            </a:xfrm>
            <a:custGeom>
              <a:avLst/>
              <a:gdLst/>
              <a:ahLst/>
              <a:cxnLst/>
              <a:rect l="l" t="t" r="r" b="b"/>
              <a:pathLst>
                <a:path w="3247" h="9230" extrusionOk="0">
                  <a:moveTo>
                    <a:pt x="180" y="1"/>
                  </a:moveTo>
                  <a:cubicBezTo>
                    <a:pt x="130" y="1"/>
                    <a:pt x="79" y="26"/>
                    <a:pt x="49" y="69"/>
                  </a:cubicBezTo>
                  <a:cubicBezTo>
                    <a:pt x="0" y="139"/>
                    <a:pt x="17" y="235"/>
                    <a:pt x="92" y="285"/>
                  </a:cubicBezTo>
                  <a:cubicBezTo>
                    <a:pt x="3246" y="2469"/>
                    <a:pt x="1605" y="8766"/>
                    <a:pt x="1535" y="8992"/>
                  </a:cubicBezTo>
                  <a:cubicBezTo>
                    <a:pt x="1513" y="9029"/>
                    <a:pt x="1508" y="9073"/>
                    <a:pt x="1525" y="9121"/>
                  </a:cubicBezTo>
                  <a:cubicBezTo>
                    <a:pt x="1540" y="9185"/>
                    <a:pt x="1605" y="9229"/>
                    <a:pt x="1674" y="9229"/>
                  </a:cubicBezTo>
                  <a:cubicBezTo>
                    <a:pt x="1686" y="9229"/>
                    <a:pt x="1701" y="9229"/>
                    <a:pt x="1718" y="9223"/>
                  </a:cubicBezTo>
                  <a:cubicBezTo>
                    <a:pt x="1804" y="9197"/>
                    <a:pt x="1825" y="9190"/>
                    <a:pt x="1938" y="8701"/>
                  </a:cubicBezTo>
                  <a:cubicBezTo>
                    <a:pt x="1992" y="8480"/>
                    <a:pt x="2073" y="8115"/>
                    <a:pt x="2143" y="7635"/>
                  </a:cubicBezTo>
                  <a:cubicBezTo>
                    <a:pt x="2476" y="5504"/>
                    <a:pt x="2670" y="1689"/>
                    <a:pt x="270" y="31"/>
                  </a:cubicBezTo>
                  <a:cubicBezTo>
                    <a:pt x="244" y="11"/>
                    <a:pt x="212" y="1"/>
                    <a:pt x="1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9" name="Google Shape;11969;p34"/>
            <p:cNvSpPr/>
            <p:nvPr/>
          </p:nvSpPr>
          <p:spPr>
            <a:xfrm>
              <a:off x="4803786" y="1853814"/>
              <a:ext cx="169109" cy="284494"/>
            </a:xfrm>
            <a:custGeom>
              <a:avLst/>
              <a:gdLst/>
              <a:ahLst/>
              <a:cxnLst/>
              <a:rect l="l" t="t" r="r" b="b"/>
              <a:pathLst>
                <a:path w="8628" h="14515" extrusionOk="0">
                  <a:moveTo>
                    <a:pt x="6476" y="0"/>
                  </a:moveTo>
                  <a:cubicBezTo>
                    <a:pt x="6291" y="0"/>
                    <a:pt x="5722" y="12"/>
                    <a:pt x="5726" y="157"/>
                  </a:cubicBezTo>
                  <a:cubicBezTo>
                    <a:pt x="5737" y="334"/>
                    <a:pt x="5850" y="11544"/>
                    <a:pt x="5850" y="11544"/>
                  </a:cubicBezTo>
                  <a:cubicBezTo>
                    <a:pt x="4929" y="11150"/>
                    <a:pt x="4150" y="10988"/>
                    <a:pt x="3493" y="10988"/>
                  </a:cubicBezTo>
                  <a:cubicBezTo>
                    <a:pt x="445" y="10988"/>
                    <a:pt x="1" y="14472"/>
                    <a:pt x="1" y="14472"/>
                  </a:cubicBezTo>
                  <a:lnTo>
                    <a:pt x="8627" y="14515"/>
                  </a:lnTo>
                  <a:lnTo>
                    <a:pt x="6534" y="1"/>
                  </a:lnTo>
                  <a:cubicBezTo>
                    <a:pt x="6534" y="1"/>
                    <a:pt x="6512" y="0"/>
                    <a:pt x="6476" y="0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0" name="Google Shape;11970;p34"/>
            <p:cNvSpPr/>
            <p:nvPr/>
          </p:nvSpPr>
          <p:spPr>
            <a:xfrm>
              <a:off x="4912958" y="1850737"/>
              <a:ext cx="22070" cy="232417"/>
            </a:xfrm>
            <a:custGeom>
              <a:avLst/>
              <a:gdLst/>
              <a:ahLst/>
              <a:cxnLst/>
              <a:rect l="l" t="t" r="r" b="b"/>
              <a:pathLst>
                <a:path w="1126" h="11858" extrusionOk="0">
                  <a:moveTo>
                    <a:pt x="868" y="0"/>
                  </a:moveTo>
                  <a:cubicBezTo>
                    <a:pt x="590" y="0"/>
                    <a:pt x="199" y="24"/>
                    <a:pt x="65" y="158"/>
                  </a:cubicBezTo>
                  <a:cubicBezTo>
                    <a:pt x="22" y="205"/>
                    <a:pt x="0" y="260"/>
                    <a:pt x="0" y="319"/>
                  </a:cubicBezTo>
                  <a:cubicBezTo>
                    <a:pt x="12" y="502"/>
                    <a:pt x="124" y="11589"/>
                    <a:pt x="124" y="11701"/>
                  </a:cubicBezTo>
                  <a:cubicBezTo>
                    <a:pt x="124" y="11788"/>
                    <a:pt x="194" y="11857"/>
                    <a:pt x="280" y="11857"/>
                  </a:cubicBezTo>
                  <a:lnTo>
                    <a:pt x="286" y="11857"/>
                  </a:lnTo>
                  <a:cubicBezTo>
                    <a:pt x="372" y="11857"/>
                    <a:pt x="442" y="11782"/>
                    <a:pt x="437" y="11696"/>
                  </a:cubicBezTo>
                  <a:cubicBezTo>
                    <a:pt x="437" y="11255"/>
                    <a:pt x="328" y="1261"/>
                    <a:pt x="318" y="367"/>
                  </a:cubicBezTo>
                  <a:cubicBezTo>
                    <a:pt x="411" y="337"/>
                    <a:pt x="653" y="313"/>
                    <a:pt x="895" y="313"/>
                  </a:cubicBezTo>
                  <a:cubicBezTo>
                    <a:pt x="918" y="313"/>
                    <a:pt x="941" y="313"/>
                    <a:pt x="964" y="314"/>
                  </a:cubicBezTo>
                  <a:cubicBezTo>
                    <a:pt x="967" y="314"/>
                    <a:pt x="970" y="314"/>
                    <a:pt x="973" y="314"/>
                  </a:cubicBezTo>
                  <a:cubicBezTo>
                    <a:pt x="1055" y="314"/>
                    <a:pt x="1120" y="246"/>
                    <a:pt x="1120" y="163"/>
                  </a:cubicBezTo>
                  <a:cubicBezTo>
                    <a:pt x="1125" y="76"/>
                    <a:pt x="1055" y="6"/>
                    <a:pt x="969" y="1"/>
                  </a:cubicBezTo>
                  <a:cubicBezTo>
                    <a:pt x="938" y="1"/>
                    <a:pt x="904" y="0"/>
                    <a:pt x="8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1" name="Google Shape;11971;p34"/>
            <p:cNvSpPr/>
            <p:nvPr/>
          </p:nvSpPr>
          <p:spPr>
            <a:xfrm>
              <a:off x="4908117" y="2071609"/>
              <a:ext cx="37867" cy="42022"/>
            </a:xfrm>
            <a:custGeom>
              <a:avLst/>
              <a:gdLst/>
              <a:ahLst/>
              <a:cxnLst/>
              <a:rect l="l" t="t" r="r" b="b"/>
              <a:pathLst>
                <a:path w="1932" h="2144" extrusionOk="0">
                  <a:moveTo>
                    <a:pt x="174" y="0"/>
                  </a:moveTo>
                  <a:cubicBezTo>
                    <a:pt x="128" y="0"/>
                    <a:pt x="82" y="21"/>
                    <a:pt x="53" y="61"/>
                  </a:cubicBezTo>
                  <a:cubicBezTo>
                    <a:pt x="0" y="131"/>
                    <a:pt x="11" y="228"/>
                    <a:pt x="81" y="282"/>
                  </a:cubicBezTo>
                  <a:cubicBezTo>
                    <a:pt x="711" y="761"/>
                    <a:pt x="1173" y="1428"/>
                    <a:pt x="1625" y="2074"/>
                  </a:cubicBezTo>
                  <a:cubicBezTo>
                    <a:pt x="1652" y="2123"/>
                    <a:pt x="1705" y="2144"/>
                    <a:pt x="1754" y="2144"/>
                  </a:cubicBezTo>
                  <a:cubicBezTo>
                    <a:pt x="1782" y="2144"/>
                    <a:pt x="1814" y="2133"/>
                    <a:pt x="1841" y="2118"/>
                  </a:cubicBezTo>
                  <a:cubicBezTo>
                    <a:pt x="1916" y="2069"/>
                    <a:pt x="1931" y="1967"/>
                    <a:pt x="1884" y="1897"/>
                  </a:cubicBezTo>
                  <a:cubicBezTo>
                    <a:pt x="1421" y="1229"/>
                    <a:pt x="942" y="541"/>
                    <a:pt x="269" y="34"/>
                  </a:cubicBezTo>
                  <a:cubicBezTo>
                    <a:pt x="242" y="11"/>
                    <a:pt x="208" y="0"/>
                    <a:pt x="1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2" name="Google Shape;11972;p34"/>
            <p:cNvSpPr/>
            <p:nvPr/>
          </p:nvSpPr>
          <p:spPr>
            <a:xfrm>
              <a:off x="4978618" y="1896757"/>
              <a:ext cx="174558" cy="306250"/>
            </a:xfrm>
            <a:custGeom>
              <a:avLst/>
              <a:gdLst/>
              <a:ahLst/>
              <a:cxnLst/>
              <a:rect l="l" t="t" r="r" b="b"/>
              <a:pathLst>
                <a:path w="8906" h="15625" extrusionOk="0">
                  <a:moveTo>
                    <a:pt x="3334" y="0"/>
                  </a:moveTo>
                  <a:cubicBezTo>
                    <a:pt x="3334" y="0"/>
                    <a:pt x="2544" y="177"/>
                    <a:pt x="2592" y="344"/>
                  </a:cubicBezTo>
                  <a:cubicBezTo>
                    <a:pt x="2646" y="512"/>
                    <a:pt x="5488" y="11355"/>
                    <a:pt x="5488" y="11355"/>
                  </a:cubicBezTo>
                  <a:cubicBezTo>
                    <a:pt x="5047" y="11286"/>
                    <a:pt x="4646" y="11254"/>
                    <a:pt x="4279" y="11254"/>
                  </a:cubicBezTo>
                  <a:cubicBezTo>
                    <a:pt x="0" y="11254"/>
                    <a:pt x="525" y="15624"/>
                    <a:pt x="525" y="15624"/>
                  </a:cubicBezTo>
                  <a:lnTo>
                    <a:pt x="8905" y="13563"/>
                  </a:lnTo>
                  <a:lnTo>
                    <a:pt x="3334" y="0"/>
                  </a:ln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3" name="Google Shape;11973;p34"/>
            <p:cNvSpPr/>
            <p:nvPr/>
          </p:nvSpPr>
          <p:spPr>
            <a:xfrm>
              <a:off x="5026148" y="1893621"/>
              <a:ext cx="63406" cy="228869"/>
            </a:xfrm>
            <a:custGeom>
              <a:avLst/>
              <a:gdLst/>
              <a:ahLst/>
              <a:cxnLst/>
              <a:rect l="l" t="t" r="r" b="b"/>
              <a:pathLst>
                <a:path w="3235" h="11677" extrusionOk="0">
                  <a:moveTo>
                    <a:pt x="911" y="1"/>
                  </a:moveTo>
                  <a:cubicBezTo>
                    <a:pt x="900" y="1"/>
                    <a:pt x="888" y="2"/>
                    <a:pt x="877" y="4"/>
                  </a:cubicBezTo>
                  <a:cubicBezTo>
                    <a:pt x="614" y="63"/>
                    <a:pt x="151" y="193"/>
                    <a:pt x="43" y="375"/>
                  </a:cubicBezTo>
                  <a:cubicBezTo>
                    <a:pt x="10" y="429"/>
                    <a:pt x="0" y="493"/>
                    <a:pt x="17" y="548"/>
                  </a:cubicBezTo>
                  <a:cubicBezTo>
                    <a:pt x="70" y="725"/>
                    <a:pt x="2879" y="11451"/>
                    <a:pt x="2911" y="11559"/>
                  </a:cubicBezTo>
                  <a:cubicBezTo>
                    <a:pt x="2928" y="11629"/>
                    <a:pt x="2993" y="11677"/>
                    <a:pt x="3063" y="11677"/>
                  </a:cubicBezTo>
                  <a:cubicBezTo>
                    <a:pt x="3073" y="11677"/>
                    <a:pt x="3090" y="11671"/>
                    <a:pt x="3100" y="11671"/>
                  </a:cubicBezTo>
                  <a:cubicBezTo>
                    <a:pt x="3187" y="11644"/>
                    <a:pt x="3234" y="11564"/>
                    <a:pt x="3214" y="11478"/>
                  </a:cubicBezTo>
                  <a:cubicBezTo>
                    <a:pt x="3100" y="11053"/>
                    <a:pt x="566" y="1376"/>
                    <a:pt x="333" y="521"/>
                  </a:cubicBezTo>
                  <a:cubicBezTo>
                    <a:pt x="425" y="461"/>
                    <a:pt x="689" y="369"/>
                    <a:pt x="947" y="310"/>
                  </a:cubicBezTo>
                  <a:cubicBezTo>
                    <a:pt x="1033" y="295"/>
                    <a:pt x="1082" y="208"/>
                    <a:pt x="1066" y="123"/>
                  </a:cubicBezTo>
                  <a:cubicBezTo>
                    <a:pt x="1047" y="48"/>
                    <a:pt x="984" y="1"/>
                    <a:pt x="9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4" name="Google Shape;11974;p34"/>
            <p:cNvSpPr/>
            <p:nvPr/>
          </p:nvSpPr>
          <p:spPr>
            <a:xfrm>
              <a:off x="5074678" y="2112730"/>
              <a:ext cx="45688" cy="33418"/>
            </a:xfrm>
            <a:custGeom>
              <a:avLst/>
              <a:gdLst/>
              <a:ahLst/>
              <a:cxnLst/>
              <a:rect l="l" t="t" r="r" b="b"/>
              <a:pathLst>
                <a:path w="2331" h="1705" extrusionOk="0">
                  <a:moveTo>
                    <a:pt x="176" y="1"/>
                  </a:moveTo>
                  <a:cubicBezTo>
                    <a:pt x="118" y="1"/>
                    <a:pt x="60" y="34"/>
                    <a:pt x="32" y="95"/>
                  </a:cubicBezTo>
                  <a:cubicBezTo>
                    <a:pt x="0" y="175"/>
                    <a:pt x="38" y="266"/>
                    <a:pt x="113" y="304"/>
                  </a:cubicBezTo>
                  <a:cubicBezTo>
                    <a:pt x="845" y="616"/>
                    <a:pt x="1458" y="1150"/>
                    <a:pt x="2050" y="1667"/>
                  </a:cubicBezTo>
                  <a:cubicBezTo>
                    <a:pt x="2077" y="1692"/>
                    <a:pt x="2115" y="1704"/>
                    <a:pt x="2152" y="1704"/>
                  </a:cubicBezTo>
                  <a:cubicBezTo>
                    <a:pt x="2196" y="1704"/>
                    <a:pt x="2239" y="1687"/>
                    <a:pt x="2271" y="1650"/>
                  </a:cubicBezTo>
                  <a:cubicBezTo>
                    <a:pt x="2330" y="1585"/>
                    <a:pt x="2320" y="1488"/>
                    <a:pt x="2255" y="1429"/>
                  </a:cubicBezTo>
                  <a:cubicBezTo>
                    <a:pt x="1647" y="897"/>
                    <a:pt x="1012" y="348"/>
                    <a:pt x="237" y="13"/>
                  </a:cubicBezTo>
                  <a:cubicBezTo>
                    <a:pt x="217" y="5"/>
                    <a:pt x="197" y="1"/>
                    <a:pt x="1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5" name="Google Shape;11975;p34"/>
            <p:cNvSpPr/>
            <p:nvPr/>
          </p:nvSpPr>
          <p:spPr>
            <a:xfrm>
              <a:off x="4949885" y="1978391"/>
              <a:ext cx="6115" cy="42630"/>
            </a:xfrm>
            <a:custGeom>
              <a:avLst/>
              <a:gdLst/>
              <a:ahLst/>
              <a:cxnLst/>
              <a:rect l="l" t="t" r="r" b="b"/>
              <a:pathLst>
                <a:path w="312" h="2175" extrusionOk="0">
                  <a:moveTo>
                    <a:pt x="1" y="1"/>
                  </a:moveTo>
                  <a:lnTo>
                    <a:pt x="312" y="2175"/>
                  </a:lnTo>
                  <a:lnTo>
                    <a:pt x="312" y="2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6" name="Google Shape;11976;p34"/>
            <p:cNvSpPr/>
            <p:nvPr/>
          </p:nvSpPr>
          <p:spPr>
            <a:xfrm>
              <a:off x="4920446" y="1972903"/>
              <a:ext cx="35554" cy="48118"/>
            </a:xfrm>
            <a:custGeom>
              <a:avLst/>
              <a:gdLst/>
              <a:ahLst/>
              <a:cxnLst/>
              <a:rect l="l" t="t" r="r" b="b"/>
              <a:pathLst>
                <a:path w="1814" h="2455" extrusionOk="0">
                  <a:moveTo>
                    <a:pt x="0" y="1"/>
                  </a:moveTo>
                  <a:cubicBezTo>
                    <a:pt x="6" y="695"/>
                    <a:pt x="17" y="1384"/>
                    <a:pt x="22" y="2030"/>
                  </a:cubicBezTo>
                  <a:cubicBezTo>
                    <a:pt x="619" y="2174"/>
                    <a:pt x="1217" y="2315"/>
                    <a:pt x="1814" y="2455"/>
                  </a:cubicBezTo>
                  <a:lnTo>
                    <a:pt x="1503" y="281"/>
                  </a:lnTo>
                  <a:cubicBezTo>
                    <a:pt x="1001" y="184"/>
                    <a:pt x="502" y="92"/>
                    <a:pt x="0" y="1"/>
                  </a:cubicBezTo>
                  <a:close/>
                </a:path>
              </a:pathLst>
            </a:custGeom>
            <a:solidFill>
              <a:srgbClr val="C622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7" name="Google Shape;11977;p34"/>
            <p:cNvSpPr/>
            <p:nvPr/>
          </p:nvSpPr>
          <p:spPr>
            <a:xfrm>
              <a:off x="4917388" y="1972276"/>
              <a:ext cx="3508" cy="40415"/>
            </a:xfrm>
            <a:custGeom>
              <a:avLst/>
              <a:gdLst/>
              <a:ahLst/>
              <a:cxnLst/>
              <a:rect l="l" t="t" r="r" b="b"/>
              <a:pathLst>
                <a:path w="179" h="2062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695"/>
                    <a:pt x="12" y="1384"/>
                    <a:pt x="22" y="2024"/>
                  </a:cubicBezTo>
                  <a:cubicBezTo>
                    <a:pt x="70" y="2040"/>
                    <a:pt x="124" y="2051"/>
                    <a:pt x="178" y="2062"/>
                  </a:cubicBezTo>
                  <a:cubicBezTo>
                    <a:pt x="173" y="1416"/>
                    <a:pt x="162" y="727"/>
                    <a:pt x="156" y="33"/>
                  </a:cubicBezTo>
                  <a:cubicBezTo>
                    <a:pt x="102" y="22"/>
                    <a:pt x="49" y="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8" name="Google Shape;11978;p34"/>
            <p:cNvSpPr/>
            <p:nvPr/>
          </p:nvSpPr>
          <p:spPr>
            <a:xfrm>
              <a:off x="5058116" y="2000128"/>
              <a:ext cx="49686" cy="52018"/>
            </a:xfrm>
            <a:custGeom>
              <a:avLst/>
              <a:gdLst/>
              <a:ahLst/>
              <a:cxnLst/>
              <a:rect l="l" t="t" r="r" b="b"/>
              <a:pathLst>
                <a:path w="2535" h="2654" extrusionOk="0">
                  <a:moveTo>
                    <a:pt x="0" y="0"/>
                  </a:moveTo>
                  <a:cubicBezTo>
                    <a:pt x="205" y="797"/>
                    <a:pt x="420" y="1609"/>
                    <a:pt x="619" y="2374"/>
                  </a:cubicBezTo>
                  <a:cubicBezTo>
                    <a:pt x="1253" y="2486"/>
                    <a:pt x="1894" y="2583"/>
                    <a:pt x="2535" y="2653"/>
                  </a:cubicBezTo>
                  <a:lnTo>
                    <a:pt x="1588" y="345"/>
                  </a:lnTo>
                  <a:cubicBezTo>
                    <a:pt x="1054" y="226"/>
                    <a:pt x="527" y="114"/>
                    <a:pt x="0" y="0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9" name="Google Shape;11979;p34"/>
            <p:cNvSpPr/>
            <p:nvPr/>
          </p:nvSpPr>
          <p:spPr>
            <a:xfrm>
              <a:off x="5054725" y="1999383"/>
              <a:ext cx="15543" cy="47295"/>
            </a:xfrm>
            <a:custGeom>
              <a:avLst/>
              <a:gdLst/>
              <a:ahLst/>
              <a:cxnLst/>
              <a:rect l="l" t="t" r="r" b="b"/>
              <a:pathLst>
                <a:path w="793" h="2413" extrusionOk="0">
                  <a:moveTo>
                    <a:pt x="0" y="1"/>
                  </a:moveTo>
                  <a:lnTo>
                    <a:pt x="0" y="1"/>
                  </a:lnTo>
                  <a:cubicBezTo>
                    <a:pt x="206" y="803"/>
                    <a:pt x="420" y="1615"/>
                    <a:pt x="619" y="2380"/>
                  </a:cubicBezTo>
                  <a:cubicBezTo>
                    <a:pt x="678" y="2390"/>
                    <a:pt x="738" y="2400"/>
                    <a:pt x="792" y="2412"/>
                  </a:cubicBezTo>
                  <a:cubicBezTo>
                    <a:pt x="593" y="1647"/>
                    <a:pt x="378" y="835"/>
                    <a:pt x="173" y="38"/>
                  </a:cubicBezTo>
                  <a:cubicBezTo>
                    <a:pt x="114" y="28"/>
                    <a:pt x="55" y="16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0" name="Google Shape;11980;p34"/>
            <p:cNvSpPr/>
            <p:nvPr/>
          </p:nvSpPr>
          <p:spPr>
            <a:xfrm>
              <a:off x="5037105" y="1441097"/>
              <a:ext cx="184946" cy="126871"/>
            </a:xfrm>
            <a:custGeom>
              <a:avLst/>
              <a:gdLst/>
              <a:ahLst/>
              <a:cxnLst/>
              <a:rect l="l" t="t" r="r" b="b"/>
              <a:pathLst>
                <a:path w="9436" h="6473" extrusionOk="0">
                  <a:moveTo>
                    <a:pt x="5130" y="0"/>
                  </a:moveTo>
                  <a:cubicBezTo>
                    <a:pt x="4913" y="0"/>
                    <a:pt x="4692" y="12"/>
                    <a:pt x="4468" y="36"/>
                  </a:cubicBezTo>
                  <a:cubicBezTo>
                    <a:pt x="2325" y="267"/>
                    <a:pt x="571" y="1511"/>
                    <a:pt x="0" y="3211"/>
                  </a:cubicBezTo>
                  <a:lnTo>
                    <a:pt x="1195" y="3615"/>
                  </a:lnTo>
                  <a:cubicBezTo>
                    <a:pt x="1669" y="2210"/>
                    <a:pt x="3246" y="1435"/>
                    <a:pt x="4603" y="1290"/>
                  </a:cubicBezTo>
                  <a:cubicBezTo>
                    <a:pt x="4781" y="1271"/>
                    <a:pt x="4957" y="1262"/>
                    <a:pt x="5128" y="1262"/>
                  </a:cubicBezTo>
                  <a:cubicBezTo>
                    <a:pt x="6186" y="1262"/>
                    <a:pt x="7084" y="1612"/>
                    <a:pt x="7584" y="2237"/>
                  </a:cubicBezTo>
                  <a:cubicBezTo>
                    <a:pt x="7961" y="2706"/>
                    <a:pt x="8122" y="3362"/>
                    <a:pt x="8009" y="3948"/>
                  </a:cubicBezTo>
                  <a:cubicBezTo>
                    <a:pt x="7896" y="4535"/>
                    <a:pt x="7504" y="5079"/>
                    <a:pt x="6982" y="5374"/>
                  </a:cubicBezTo>
                  <a:lnTo>
                    <a:pt x="7600" y="6472"/>
                  </a:lnTo>
                  <a:cubicBezTo>
                    <a:pt x="8450" y="5993"/>
                    <a:pt x="9064" y="5138"/>
                    <a:pt x="9247" y="4185"/>
                  </a:cubicBezTo>
                  <a:cubicBezTo>
                    <a:pt x="9436" y="3233"/>
                    <a:pt x="9183" y="2210"/>
                    <a:pt x="8574" y="1452"/>
                  </a:cubicBezTo>
                  <a:cubicBezTo>
                    <a:pt x="7826" y="521"/>
                    <a:pt x="6569" y="0"/>
                    <a:pt x="5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1" name="Google Shape;11981;p34"/>
            <p:cNvSpPr/>
            <p:nvPr/>
          </p:nvSpPr>
          <p:spPr>
            <a:xfrm>
              <a:off x="5039222" y="1441783"/>
              <a:ext cx="92434" cy="56664"/>
            </a:xfrm>
            <a:custGeom>
              <a:avLst/>
              <a:gdLst/>
              <a:ahLst/>
              <a:cxnLst/>
              <a:rect l="l" t="t" r="r" b="b"/>
              <a:pathLst>
                <a:path w="4716" h="2891" extrusionOk="0">
                  <a:moveTo>
                    <a:pt x="2616" y="1857"/>
                  </a:moveTo>
                  <a:cubicBezTo>
                    <a:pt x="2234" y="2073"/>
                    <a:pt x="1884" y="2341"/>
                    <a:pt x="1610" y="2671"/>
                  </a:cubicBezTo>
                  <a:lnTo>
                    <a:pt x="1610" y="2671"/>
                  </a:lnTo>
                  <a:cubicBezTo>
                    <a:pt x="1884" y="2341"/>
                    <a:pt x="2234" y="2073"/>
                    <a:pt x="2616" y="1857"/>
                  </a:cubicBezTo>
                  <a:close/>
                  <a:moveTo>
                    <a:pt x="829" y="1648"/>
                  </a:moveTo>
                  <a:cubicBezTo>
                    <a:pt x="480" y="2013"/>
                    <a:pt x="195" y="2433"/>
                    <a:pt x="1" y="2890"/>
                  </a:cubicBezTo>
                  <a:lnTo>
                    <a:pt x="1" y="2890"/>
                  </a:lnTo>
                  <a:cubicBezTo>
                    <a:pt x="195" y="2433"/>
                    <a:pt x="480" y="2013"/>
                    <a:pt x="829" y="1648"/>
                  </a:cubicBezTo>
                  <a:close/>
                  <a:moveTo>
                    <a:pt x="4715" y="1238"/>
                  </a:moveTo>
                  <a:cubicBezTo>
                    <a:pt x="4651" y="1244"/>
                    <a:pt x="4591" y="1244"/>
                    <a:pt x="4532" y="1255"/>
                  </a:cubicBezTo>
                  <a:cubicBezTo>
                    <a:pt x="4591" y="1244"/>
                    <a:pt x="4651" y="1244"/>
                    <a:pt x="4715" y="1238"/>
                  </a:cubicBezTo>
                  <a:lnTo>
                    <a:pt x="4715" y="1238"/>
                  </a:lnTo>
                  <a:close/>
                  <a:moveTo>
                    <a:pt x="4371" y="1"/>
                  </a:moveTo>
                  <a:lnTo>
                    <a:pt x="4360" y="1"/>
                  </a:lnTo>
                  <a:lnTo>
                    <a:pt x="4360" y="1"/>
                  </a:lnTo>
                  <a:lnTo>
                    <a:pt x="436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2" name="Google Shape;11982;p34"/>
            <p:cNvSpPr/>
            <p:nvPr/>
          </p:nvSpPr>
          <p:spPr>
            <a:xfrm>
              <a:off x="5039222" y="1441057"/>
              <a:ext cx="112778" cy="57389"/>
            </a:xfrm>
            <a:custGeom>
              <a:avLst/>
              <a:gdLst/>
              <a:ahLst/>
              <a:cxnLst/>
              <a:rect l="l" t="t" r="r" b="b"/>
              <a:pathLst>
                <a:path w="5754" h="2928" extrusionOk="0">
                  <a:moveTo>
                    <a:pt x="5011" y="0"/>
                  </a:moveTo>
                  <a:cubicBezTo>
                    <a:pt x="4801" y="0"/>
                    <a:pt x="4586" y="11"/>
                    <a:pt x="4371" y="38"/>
                  </a:cubicBezTo>
                  <a:lnTo>
                    <a:pt x="4360" y="38"/>
                  </a:lnTo>
                  <a:cubicBezTo>
                    <a:pt x="2934" y="189"/>
                    <a:pt x="1680" y="796"/>
                    <a:pt x="829" y="1685"/>
                  </a:cubicBezTo>
                  <a:cubicBezTo>
                    <a:pt x="480" y="2050"/>
                    <a:pt x="195" y="2470"/>
                    <a:pt x="1" y="2927"/>
                  </a:cubicBezTo>
                  <a:cubicBezTo>
                    <a:pt x="533" y="2810"/>
                    <a:pt x="1072" y="2734"/>
                    <a:pt x="1610" y="2708"/>
                  </a:cubicBezTo>
                  <a:cubicBezTo>
                    <a:pt x="1884" y="2378"/>
                    <a:pt x="2234" y="2110"/>
                    <a:pt x="2616" y="1894"/>
                  </a:cubicBezTo>
                  <a:cubicBezTo>
                    <a:pt x="3203" y="1561"/>
                    <a:pt x="3871" y="1362"/>
                    <a:pt x="4495" y="1292"/>
                  </a:cubicBezTo>
                  <a:lnTo>
                    <a:pt x="4532" y="1292"/>
                  </a:lnTo>
                  <a:cubicBezTo>
                    <a:pt x="4591" y="1281"/>
                    <a:pt x="4651" y="1281"/>
                    <a:pt x="4715" y="1275"/>
                  </a:cubicBezTo>
                  <a:cubicBezTo>
                    <a:pt x="4748" y="1228"/>
                    <a:pt x="4780" y="1173"/>
                    <a:pt x="4817" y="1126"/>
                  </a:cubicBezTo>
                  <a:cubicBezTo>
                    <a:pt x="4962" y="920"/>
                    <a:pt x="5350" y="512"/>
                    <a:pt x="5754" y="48"/>
                  </a:cubicBezTo>
                  <a:cubicBezTo>
                    <a:pt x="5517" y="16"/>
                    <a:pt x="5264" y="0"/>
                    <a:pt x="5011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3" name="Google Shape;11983;p34"/>
            <p:cNvSpPr/>
            <p:nvPr/>
          </p:nvSpPr>
          <p:spPr>
            <a:xfrm>
              <a:off x="4770349" y="1493781"/>
              <a:ext cx="438628" cy="527671"/>
            </a:xfrm>
            <a:custGeom>
              <a:avLst/>
              <a:gdLst/>
              <a:ahLst/>
              <a:cxnLst/>
              <a:rect l="l" t="t" r="r" b="b"/>
              <a:pathLst>
                <a:path w="22379" h="26922" extrusionOk="0">
                  <a:moveTo>
                    <a:pt x="15876" y="1"/>
                  </a:moveTo>
                  <a:cubicBezTo>
                    <a:pt x="13103" y="1"/>
                    <a:pt x="10324" y="1203"/>
                    <a:pt x="8218" y="3058"/>
                  </a:cubicBezTo>
                  <a:cubicBezTo>
                    <a:pt x="5554" y="5404"/>
                    <a:pt x="3848" y="8672"/>
                    <a:pt x="2723" y="12035"/>
                  </a:cubicBezTo>
                  <a:cubicBezTo>
                    <a:pt x="2454" y="12837"/>
                    <a:pt x="979" y="19570"/>
                    <a:pt x="167" y="22121"/>
                  </a:cubicBezTo>
                  <a:cubicBezTo>
                    <a:pt x="0" y="22642"/>
                    <a:pt x="339" y="23191"/>
                    <a:pt x="882" y="23278"/>
                  </a:cubicBezTo>
                  <a:cubicBezTo>
                    <a:pt x="7164" y="24279"/>
                    <a:pt x="13406" y="25496"/>
                    <a:pt x="19606" y="26922"/>
                  </a:cubicBezTo>
                  <a:cubicBezTo>
                    <a:pt x="20488" y="22476"/>
                    <a:pt x="21199" y="17998"/>
                    <a:pt x="21737" y="13494"/>
                  </a:cubicBezTo>
                  <a:cubicBezTo>
                    <a:pt x="22098" y="10491"/>
                    <a:pt x="22378" y="7433"/>
                    <a:pt x="21829" y="4457"/>
                  </a:cubicBezTo>
                  <a:cubicBezTo>
                    <a:pt x="21651" y="3483"/>
                    <a:pt x="21360" y="2487"/>
                    <a:pt x="20714" y="1734"/>
                  </a:cubicBezTo>
                  <a:cubicBezTo>
                    <a:pt x="20048" y="954"/>
                    <a:pt x="19062" y="512"/>
                    <a:pt x="18067" y="264"/>
                  </a:cubicBezTo>
                  <a:cubicBezTo>
                    <a:pt x="17345" y="85"/>
                    <a:pt x="16611" y="1"/>
                    <a:pt x="15876" y="1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4" name="Google Shape;11984;p34"/>
            <p:cNvSpPr/>
            <p:nvPr/>
          </p:nvSpPr>
          <p:spPr>
            <a:xfrm>
              <a:off x="4771290" y="1584725"/>
              <a:ext cx="201900" cy="398233"/>
            </a:xfrm>
            <a:custGeom>
              <a:avLst/>
              <a:gdLst/>
              <a:ahLst/>
              <a:cxnLst/>
              <a:rect l="l" t="t" r="r" b="b"/>
              <a:pathLst>
                <a:path w="10301" h="20318" extrusionOk="0">
                  <a:moveTo>
                    <a:pt x="9113" y="20086"/>
                  </a:moveTo>
                  <a:lnTo>
                    <a:pt x="9113" y="20086"/>
                  </a:lnTo>
                  <a:cubicBezTo>
                    <a:pt x="9505" y="20161"/>
                    <a:pt x="9903" y="20236"/>
                    <a:pt x="10301" y="20317"/>
                  </a:cubicBezTo>
                  <a:lnTo>
                    <a:pt x="10301" y="20317"/>
                  </a:lnTo>
                  <a:cubicBezTo>
                    <a:pt x="9903" y="20236"/>
                    <a:pt x="9505" y="20161"/>
                    <a:pt x="9113" y="20086"/>
                  </a:cubicBezTo>
                  <a:close/>
                  <a:moveTo>
                    <a:pt x="2337" y="18879"/>
                  </a:moveTo>
                  <a:cubicBezTo>
                    <a:pt x="3994" y="19155"/>
                    <a:pt x="5646" y="19445"/>
                    <a:pt x="7293" y="19746"/>
                  </a:cubicBezTo>
                  <a:lnTo>
                    <a:pt x="7293" y="19746"/>
                  </a:lnTo>
                  <a:cubicBezTo>
                    <a:pt x="5646" y="19445"/>
                    <a:pt x="3994" y="19155"/>
                    <a:pt x="2337" y="18879"/>
                  </a:cubicBezTo>
                  <a:close/>
                  <a:moveTo>
                    <a:pt x="2293" y="18874"/>
                  </a:moveTo>
                  <a:lnTo>
                    <a:pt x="2315" y="18874"/>
                  </a:lnTo>
                  <a:lnTo>
                    <a:pt x="2293" y="18874"/>
                  </a:lnTo>
                  <a:close/>
                  <a:moveTo>
                    <a:pt x="119" y="17470"/>
                  </a:moveTo>
                  <a:lnTo>
                    <a:pt x="119" y="17481"/>
                  </a:lnTo>
                  <a:cubicBezTo>
                    <a:pt x="0" y="17846"/>
                    <a:pt x="136" y="18228"/>
                    <a:pt x="415" y="18454"/>
                  </a:cubicBezTo>
                  <a:cubicBezTo>
                    <a:pt x="136" y="18228"/>
                    <a:pt x="0" y="17846"/>
                    <a:pt x="119" y="17481"/>
                  </a:cubicBezTo>
                  <a:lnTo>
                    <a:pt x="119" y="17470"/>
                  </a:lnTo>
                  <a:close/>
                  <a:moveTo>
                    <a:pt x="6626" y="1"/>
                  </a:moveTo>
                  <a:cubicBezTo>
                    <a:pt x="4818" y="2132"/>
                    <a:pt x="3569" y="4731"/>
                    <a:pt x="2675" y="7395"/>
                  </a:cubicBezTo>
                  <a:cubicBezTo>
                    <a:pt x="2563" y="7729"/>
                    <a:pt x="2245" y="9080"/>
                    <a:pt x="1852" y="10726"/>
                  </a:cubicBezTo>
                  <a:cubicBezTo>
                    <a:pt x="2245" y="9080"/>
                    <a:pt x="2563" y="7729"/>
                    <a:pt x="2675" y="7395"/>
                  </a:cubicBezTo>
                  <a:cubicBezTo>
                    <a:pt x="3569" y="4731"/>
                    <a:pt x="4818" y="2132"/>
                    <a:pt x="6626" y="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5" name="Google Shape;11985;p34"/>
            <p:cNvSpPr/>
            <p:nvPr/>
          </p:nvSpPr>
          <p:spPr>
            <a:xfrm>
              <a:off x="4914213" y="1971747"/>
              <a:ext cx="3195" cy="549"/>
            </a:xfrm>
            <a:custGeom>
              <a:avLst/>
              <a:gdLst/>
              <a:ahLst/>
              <a:cxnLst/>
              <a:rect l="l" t="t" r="r" b="b"/>
              <a:pathLst>
                <a:path w="163" h="28" extrusionOk="0">
                  <a:moveTo>
                    <a:pt x="1" y="0"/>
                  </a:moveTo>
                  <a:lnTo>
                    <a:pt x="1" y="0"/>
                  </a:lnTo>
                  <a:cubicBezTo>
                    <a:pt x="55" y="12"/>
                    <a:pt x="109" y="22"/>
                    <a:pt x="162" y="27"/>
                  </a:cubicBezTo>
                  <a:lnTo>
                    <a:pt x="162" y="27"/>
                  </a:lnTo>
                  <a:cubicBezTo>
                    <a:pt x="109" y="22"/>
                    <a:pt x="55" y="12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6" name="Google Shape;11986;p34"/>
            <p:cNvSpPr/>
            <p:nvPr/>
          </p:nvSpPr>
          <p:spPr>
            <a:xfrm>
              <a:off x="4949885" y="1978391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7" name="Google Shape;11987;p34"/>
            <p:cNvSpPr/>
            <p:nvPr/>
          </p:nvSpPr>
          <p:spPr>
            <a:xfrm>
              <a:off x="4920446" y="1972903"/>
              <a:ext cx="29459" cy="5508"/>
            </a:xfrm>
            <a:custGeom>
              <a:avLst/>
              <a:gdLst/>
              <a:ahLst/>
              <a:cxnLst/>
              <a:rect l="l" t="t" r="r" b="b"/>
              <a:pathLst>
                <a:path w="1503" h="281" extrusionOk="0">
                  <a:moveTo>
                    <a:pt x="0" y="1"/>
                  </a:moveTo>
                  <a:lnTo>
                    <a:pt x="0" y="1"/>
                  </a:lnTo>
                  <a:cubicBezTo>
                    <a:pt x="502" y="92"/>
                    <a:pt x="1001" y="184"/>
                    <a:pt x="1503" y="281"/>
                  </a:cubicBezTo>
                  <a:lnTo>
                    <a:pt x="1503" y="281"/>
                  </a:lnTo>
                  <a:cubicBezTo>
                    <a:pt x="1001" y="184"/>
                    <a:pt x="502" y="92"/>
                    <a:pt x="0" y="1"/>
                  </a:cubicBezTo>
                  <a:close/>
                </a:path>
              </a:pathLst>
            </a:custGeom>
            <a:solidFill>
              <a:srgbClr val="6311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8" name="Google Shape;11988;p34"/>
            <p:cNvSpPr/>
            <p:nvPr/>
          </p:nvSpPr>
          <p:spPr>
            <a:xfrm>
              <a:off x="4917388" y="1972276"/>
              <a:ext cx="3077" cy="647"/>
            </a:xfrm>
            <a:custGeom>
              <a:avLst/>
              <a:gdLst/>
              <a:ahLst/>
              <a:cxnLst/>
              <a:rect l="l" t="t" r="r" b="b"/>
              <a:pathLst>
                <a:path w="157" h="33" extrusionOk="0">
                  <a:moveTo>
                    <a:pt x="0" y="0"/>
                  </a:moveTo>
                  <a:lnTo>
                    <a:pt x="0" y="0"/>
                  </a:lnTo>
                  <a:cubicBezTo>
                    <a:pt x="49" y="11"/>
                    <a:pt x="102" y="22"/>
                    <a:pt x="156" y="33"/>
                  </a:cubicBezTo>
                  <a:lnTo>
                    <a:pt x="156" y="33"/>
                  </a:lnTo>
                  <a:cubicBezTo>
                    <a:pt x="102" y="22"/>
                    <a:pt x="49" y="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9" name="Google Shape;11989;p34"/>
            <p:cNvSpPr/>
            <p:nvPr/>
          </p:nvSpPr>
          <p:spPr>
            <a:xfrm>
              <a:off x="4771290" y="1510441"/>
              <a:ext cx="229457" cy="472517"/>
            </a:xfrm>
            <a:custGeom>
              <a:avLst/>
              <a:gdLst/>
              <a:ahLst/>
              <a:cxnLst/>
              <a:rect l="l" t="t" r="r" b="b"/>
              <a:pathLst>
                <a:path w="11707" h="24108" extrusionOk="0">
                  <a:moveTo>
                    <a:pt x="11706" y="1"/>
                  </a:moveTo>
                  <a:lnTo>
                    <a:pt x="11706" y="1"/>
                  </a:lnTo>
                  <a:cubicBezTo>
                    <a:pt x="10420" y="534"/>
                    <a:pt x="9210" y="1293"/>
                    <a:pt x="8170" y="2208"/>
                  </a:cubicBezTo>
                  <a:cubicBezTo>
                    <a:pt x="7616" y="2698"/>
                    <a:pt x="7099" y="3225"/>
                    <a:pt x="6626" y="3791"/>
                  </a:cubicBezTo>
                  <a:cubicBezTo>
                    <a:pt x="4818" y="5922"/>
                    <a:pt x="3569" y="8521"/>
                    <a:pt x="2675" y="11185"/>
                  </a:cubicBezTo>
                  <a:cubicBezTo>
                    <a:pt x="2563" y="11519"/>
                    <a:pt x="2245" y="12870"/>
                    <a:pt x="1852" y="14516"/>
                  </a:cubicBezTo>
                  <a:cubicBezTo>
                    <a:pt x="1298" y="16847"/>
                    <a:pt x="598" y="19763"/>
                    <a:pt x="119" y="21260"/>
                  </a:cubicBezTo>
                  <a:lnTo>
                    <a:pt x="119" y="21271"/>
                  </a:lnTo>
                  <a:cubicBezTo>
                    <a:pt x="0" y="21636"/>
                    <a:pt x="136" y="22018"/>
                    <a:pt x="415" y="22244"/>
                  </a:cubicBezTo>
                  <a:cubicBezTo>
                    <a:pt x="534" y="22336"/>
                    <a:pt x="678" y="22401"/>
                    <a:pt x="834" y="22428"/>
                  </a:cubicBezTo>
                  <a:cubicBezTo>
                    <a:pt x="1324" y="22503"/>
                    <a:pt x="1808" y="22584"/>
                    <a:pt x="2293" y="22664"/>
                  </a:cubicBezTo>
                  <a:lnTo>
                    <a:pt x="2315" y="22664"/>
                  </a:lnTo>
                  <a:cubicBezTo>
                    <a:pt x="2320" y="22669"/>
                    <a:pt x="2331" y="22669"/>
                    <a:pt x="2337" y="22669"/>
                  </a:cubicBezTo>
                  <a:cubicBezTo>
                    <a:pt x="3994" y="22945"/>
                    <a:pt x="5646" y="23235"/>
                    <a:pt x="7293" y="23536"/>
                  </a:cubicBezTo>
                  <a:cubicBezTo>
                    <a:pt x="7347" y="23548"/>
                    <a:pt x="7401" y="23558"/>
                    <a:pt x="7454" y="23563"/>
                  </a:cubicBezTo>
                  <a:cubicBezTo>
                    <a:pt x="7503" y="23574"/>
                    <a:pt x="7556" y="23585"/>
                    <a:pt x="7610" y="23596"/>
                  </a:cubicBezTo>
                  <a:cubicBezTo>
                    <a:pt x="8112" y="23687"/>
                    <a:pt x="8611" y="23779"/>
                    <a:pt x="9113" y="23876"/>
                  </a:cubicBezTo>
                  <a:cubicBezTo>
                    <a:pt x="9505" y="23951"/>
                    <a:pt x="9903" y="24026"/>
                    <a:pt x="10301" y="24107"/>
                  </a:cubicBezTo>
                  <a:cubicBezTo>
                    <a:pt x="9731" y="22783"/>
                    <a:pt x="9042" y="21507"/>
                    <a:pt x="8542" y="20162"/>
                  </a:cubicBezTo>
                  <a:cubicBezTo>
                    <a:pt x="7524" y="17445"/>
                    <a:pt x="7298" y="14489"/>
                    <a:pt x="7632" y="11600"/>
                  </a:cubicBezTo>
                  <a:cubicBezTo>
                    <a:pt x="7546" y="11578"/>
                    <a:pt x="7466" y="11561"/>
                    <a:pt x="7379" y="11541"/>
                  </a:cubicBezTo>
                  <a:cubicBezTo>
                    <a:pt x="6529" y="11342"/>
                    <a:pt x="5678" y="11126"/>
                    <a:pt x="4828" y="10910"/>
                  </a:cubicBezTo>
                  <a:cubicBezTo>
                    <a:pt x="5248" y="9850"/>
                    <a:pt x="5964" y="8855"/>
                    <a:pt x="6761" y="7919"/>
                  </a:cubicBezTo>
                  <a:cubicBezTo>
                    <a:pt x="7541" y="7015"/>
                    <a:pt x="8402" y="6163"/>
                    <a:pt x="9155" y="5373"/>
                  </a:cubicBezTo>
                  <a:cubicBezTo>
                    <a:pt x="9171" y="5351"/>
                    <a:pt x="9193" y="5335"/>
                    <a:pt x="9210" y="5313"/>
                  </a:cubicBezTo>
                  <a:cubicBezTo>
                    <a:pt x="9419" y="4754"/>
                    <a:pt x="9645" y="4205"/>
                    <a:pt x="9881" y="3656"/>
                  </a:cubicBezTo>
                  <a:cubicBezTo>
                    <a:pt x="10425" y="2402"/>
                    <a:pt x="11071" y="1212"/>
                    <a:pt x="11706" y="1"/>
                  </a:cubicBezTo>
                  <a:close/>
                </a:path>
              </a:pathLst>
            </a:custGeom>
            <a:solidFill>
              <a:srgbClr val="1C1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0" name="Google Shape;11990;p34"/>
            <p:cNvSpPr/>
            <p:nvPr/>
          </p:nvSpPr>
          <p:spPr>
            <a:xfrm>
              <a:off x="4865918" y="1543820"/>
              <a:ext cx="297273" cy="222225"/>
            </a:xfrm>
            <a:custGeom>
              <a:avLst/>
              <a:gdLst/>
              <a:ahLst/>
              <a:cxnLst/>
              <a:rect l="l" t="t" r="r" b="b"/>
              <a:pathLst>
                <a:path w="15167" h="11338" extrusionOk="0">
                  <a:moveTo>
                    <a:pt x="10961" y="0"/>
                  </a:moveTo>
                  <a:cubicBezTo>
                    <a:pt x="9950" y="0"/>
                    <a:pt x="8937" y="221"/>
                    <a:pt x="8024" y="655"/>
                  </a:cubicBezTo>
                  <a:cubicBezTo>
                    <a:pt x="6582" y="1340"/>
                    <a:pt x="5430" y="2513"/>
                    <a:pt x="4327" y="3670"/>
                  </a:cubicBezTo>
                  <a:cubicBezTo>
                    <a:pt x="2799" y="5273"/>
                    <a:pt x="835" y="7113"/>
                    <a:pt x="0" y="9207"/>
                  </a:cubicBezTo>
                  <a:cubicBezTo>
                    <a:pt x="2115" y="9751"/>
                    <a:pt x="4214" y="10262"/>
                    <a:pt x="6394" y="10591"/>
                  </a:cubicBezTo>
                  <a:cubicBezTo>
                    <a:pt x="6932" y="10669"/>
                    <a:pt x="11815" y="11338"/>
                    <a:pt x="13259" y="11338"/>
                  </a:cubicBezTo>
                  <a:cubicBezTo>
                    <a:pt x="13504" y="11338"/>
                    <a:pt x="13650" y="11318"/>
                    <a:pt x="13659" y="11274"/>
                  </a:cubicBezTo>
                  <a:cubicBezTo>
                    <a:pt x="14127" y="8869"/>
                    <a:pt x="14547" y="6452"/>
                    <a:pt x="14919" y="4030"/>
                  </a:cubicBezTo>
                  <a:cubicBezTo>
                    <a:pt x="15058" y="3094"/>
                    <a:pt x="15167" y="2039"/>
                    <a:pt x="14596" y="1280"/>
                  </a:cubicBezTo>
                  <a:cubicBezTo>
                    <a:pt x="14263" y="833"/>
                    <a:pt x="13740" y="570"/>
                    <a:pt x="13213" y="381"/>
                  </a:cubicBezTo>
                  <a:cubicBezTo>
                    <a:pt x="12491" y="127"/>
                    <a:pt x="11726" y="0"/>
                    <a:pt x="10961" y="0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1" name="Google Shape;11991;p34"/>
            <p:cNvSpPr/>
            <p:nvPr/>
          </p:nvSpPr>
          <p:spPr>
            <a:xfrm>
              <a:off x="4959881" y="1554875"/>
              <a:ext cx="67248" cy="51293"/>
            </a:xfrm>
            <a:custGeom>
              <a:avLst/>
              <a:gdLst/>
              <a:ahLst/>
              <a:cxnLst/>
              <a:rect l="l" t="t" r="r" b="b"/>
              <a:pathLst>
                <a:path w="3431" h="2617" extrusionOk="0">
                  <a:moveTo>
                    <a:pt x="104" y="2508"/>
                  </a:moveTo>
                  <a:cubicBezTo>
                    <a:pt x="72" y="2545"/>
                    <a:pt x="33" y="2578"/>
                    <a:pt x="1" y="2616"/>
                  </a:cubicBezTo>
                  <a:cubicBezTo>
                    <a:pt x="33" y="2578"/>
                    <a:pt x="72" y="2545"/>
                    <a:pt x="104" y="2508"/>
                  </a:cubicBezTo>
                  <a:close/>
                  <a:moveTo>
                    <a:pt x="497" y="2120"/>
                  </a:moveTo>
                  <a:cubicBezTo>
                    <a:pt x="427" y="2185"/>
                    <a:pt x="363" y="2250"/>
                    <a:pt x="298" y="2314"/>
                  </a:cubicBezTo>
                  <a:cubicBezTo>
                    <a:pt x="363" y="2250"/>
                    <a:pt x="427" y="2185"/>
                    <a:pt x="497" y="2120"/>
                  </a:cubicBezTo>
                  <a:close/>
                  <a:moveTo>
                    <a:pt x="572" y="2051"/>
                  </a:moveTo>
                  <a:cubicBezTo>
                    <a:pt x="556" y="2061"/>
                    <a:pt x="539" y="2078"/>
                    <a:pt x="524" y="2088"/>
                  </a:cubicBezTo>
                  <a:cubicBezTo>
                    <a:pt x="539" y="2078"/>
                    <a:pt x="556" y="2061"/>
                    <a:pt x="572" y="2051"/>
                  </a:cubicBezTo>
                  <a:close/>
                  <a:moveTo>
                    <a:pt x="706" y="1916"/>
                  </a:moveTo>
                  <a:cubicBezTo>
                    <a:pt x="679" y="1943"/>
                    <a:pt x="647" y="1971"/>
                    <a:pt x="621" y="2003"/>
                  </a:cubicBezTo>
                  <a:cubicBezTo>
                    <a:pt x="647" y="1971"/>
                    <a:pt x="679" y="1943"/>
                    <a:pt x="706" y="1916"/>
                  </a:cubicBezTo>
                  <a:close/>
                  <a:moveTo>
                    <a:pt x="765" y="1862"/>
                  </a:moveTo>
                  <a:cubicBezTo>
                    <a:pt x="750" y="1874"/>
                    <a:pt x="738" y="1884"/>
                    <a:pt x="728" y="1899"/>
                  </a:cubicBezTo>
                  <a:cubicBezTo>
                    <a:pt x="738" y="1884"/>
                    <a:pt x="750" y="1874"/>
                    <a:pt x="765" y="1862"/>
                  </a:cubicBezTo>
                  <a:close/>
                  <a:moveTo>
                    <a:pt x="815" y="1814"/>
                  </a:moveTo>
                  <a:cubicBezTo>
                    <a:pt x="803" y="1825"/>
                    <a:pt x="793" y="1835"/>
                    <a:pt x="787" y="1841"/>
                  </a:cubicBezTo>
                  <a:cubicBezTo>
                    <a:pt x="793" y="1835"/>
                    <a:pt x="803" y="1825"/>
                    <a:pt x="815" y="1814"/>
                  </a:cubicBezTo>
                  <a:close/>
                  <a:moveTo>
                    <a:pt x="3413" y="6"/>
                  </a:moveTo>
                  <a:cubicBezTo>
                    <a:pt x="3349" y="33"/>
                    <a:pt x="3289" y="59"/>
                    <a:pt x="3230" y="91"/>
                  </a:cubicBezTo>
                  <a:cubicBezTo>
                    <a:pt x="2332" y="517"/>
                    <a:pt x="1546" y="1136"/>
                    <a:pt x="815" y="1814"/>
                  </a:cubicBezTo>
                  <a:cubicBezTo>
                    <a:pt x="1546" y="1136"/>
                    <a:pt x="2332" y="517"/>
                    <a:pt x="3230" y="91"/>
                  </a:cubicBezTo>
                  <a:cubicBezTo>
                    <a:pt x="3289" y="59"/>
                    <a:pt x="3349" y="33"/>
                    <a:pt x="3413" y="6"/>
                  </a:cubicBezTo>
                  <a:close/>
                  <a:moveTo>
                    <a:pt x="3419" y="1"/>
                  </a:moveTo>
                  <a:cubicBezTo>
                    <a:pt x="3419" y="6"/>
                    <a:pt x="3419" y="6"/>
                    <a:pt x="3413" y="6"/>
                  </a:cubicBezTo>
                  <a:cubicBezTo>
                    <a:pt x="3419" y="6"/>
                    <a:pt x="3419" y="6"/>
                    <a:pt x="3419" y="1"/>
                  </a:cubicBezTo>
                  <a:close/>
                  <a:moveTo>
                    <a:pt x="3430" y="1"/>
                  </a:moveTo>
                  <a:lnTo>
                    <a:pt x="3424" y="1"/>
                  </a:lnTo>
                  <a:close/>
                </a:path>
              </a:pathLst>
            </a:custGeom>
            <a:solidFill>
              <a:srgbClr val="2D3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2" name="Google Shape;11992;p34"/>
            <p:cNvSpPr/>
            <p:nvPr/>
          </p:nvSpPr>
          <p:spPr>
            <a:xfrm>
              <a:off x="4865918" y="1614576"/>
              <a:ext cx="85887" cy="122069"/>
            </a:xfrm>
            <a:custGeom>
              <a:avLst/>
              <a:gdLst/>
              <a:ahLst/>
              <a:cxnLst/>
              <a:rect l="l" t="t" r="r" b="b"/>
              <a:pathLst>
                <a:path w="4382" h="6228" extrusionOk="0">
                  <a:moveTo>
                    <a:pt x="1933" y="2606"/>
                  </a:moveTo>
                  <a:cubicBezTo>
                    <a:pt x="1136" y="3542"/>
                    <a:pt x="420" y="4537"/>
                    <a:pt x="0" y="5597"/>
                  </a:cubicBezTo>
                  <a:cubicBezTo>
                    <a:pt x="850" y="5813"/>
                    <a:pt x="1701" y="6029"/>
                    <a:pt x="2551" y="6228"/>
                  </a:cubicBezTo>
                  <a:cubicBezTo>
                    <a:pt x="1701" y="6029"/>
                    <a:pt x="850" y="5813"/>
                    <a:pt x="0" y="5597"/>
                  </a:cubicBezTo>
                  <a:cubicBezTo>
                    <a:pt x="420" y="4537"/>
                    <a:pt x="1136" y="3542"/>
                    <a:pt x="1933" y="2606"/>
                  </a:cubicBezTo>
                  <a:close/>
                  <a:moveTo>
                    <a:pt x="4382" y="0"/>
                  </a:moveTo>
                  <a:cubicBezTo>
                    <a:pt x="4365" y="22"/>
                    <a:pt x="4343" y="38"/>
                    <a:pt x="4327" y="60"/>
                  </a:cubicBezTo>
                  <a:lnTo>
                    <a:pt x="4327" y="60"/>
                  </a:lnTo>
                  <a:lnTo>
                    <a:pt x="4327" y="60"/>
                  </a:lnTo>
                  <a:cubicBezTo>
                    <a:pt x="4343" y="38"/>
                    <a:pt x="4365" y="22"/>
                    <a:pt x="4382" y="0"/>
                  </a:cubicBezTo>
                  <a:close/>
                </a:path>
              </a:pathLst>
            </a:custGeom>
            <a:solidFill>
              <a:srgbClr val="161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3" name="Google Shape;11993;p34"/>
            <p:cNvSpPr/>
            <p:nvPr/>
          </p:nvSpPr>
          <p:spPr>
            <a:xfrm>
              <a:off x="4865918" y="1544526"/>
              <a:ext cx="229320" cy="215306"/>
            </a:xfrm>
            <a:custGeom>
              <a:avLst/>
              <a:gdLst/>
              <a:ahLst/>
              <a:cxnLst/>
              <a:rect l="l" t="t" r="r" b="b"/>
              <a:pathLst>
                <a:path w="11700" h="10985" extrusionOk="0">
                  <a:moveTo>
                    <a:pt x="10242" y="0"/>
                  </a:moveTo>
                  <a:cubicBezTo>
                    <a:pt x="9548" y="70"/>
                    <a:pt x="8864" y="248"/>
                    <a:pt x="8224" y="529"/>
                  </a:cubicBezTo>
                  <a:lnTo>
                    <a:pt x="8213" y="529"/>
                  </a:lnTo>
                  <a:cubicBezTo>
                    <a:pt x="8213" y="534"/>
                    <a:pt x="8213" y="534"/>
                    <a:pt x="8207" y="534"/>
                  </a:cubicBezTo>
                  <a:cubicBezTo>
                    <a:pt x="8143" y="561"/>
                    <a:pt x="8083" y="587"/>
                    <a:pt x="8024" y="619"/>
                  </a:cubicBezTo>
                  <a:cubicBezTo>
                    <a:pt x="7126" y="1045"/>
                    <a:pt x="6340" y="1664"/>
                    <a:pt x="5609" y="2342"/>
                  </a:cubicBezTo>
                  <a:cubicBezTo>
                    <a:pt x="5597" y="2353"/>
                    <a:pt x="5587" y="2363"/>
                    <a:pt x="5581" y="2369"/>
                  </a:cubicBezTo>
                  <a:cubicBezTo>
                    <a:pt x="5570" y="2375"/>
                    <a:pt x="5565" y="2385"/>
                    <a:pt x="5559" y="2390"/>
                  </a:cubicBezTo>
                  <a:cubicBezTo>
                    <a:pt x="5544" y="2402"/>
                    <a:pt x="5532" y="2412"/>
                    <a:pt x="5522" y="2427"/>
                  </a:cubicBezTo>
                  <a:cubicBezTo>
                    <a:pt x="5517" y="2434"/>
                    <a:pt x="5505" y="2439"/>
                    <a:pt x="5500" y="2444"/>
                  </a:cubicBezTo>
                  <a:cubicBezTo>
                    <a:pt x="5473" y="2471"/>
                    <a:pt x="5441" y="2499"/>
                    <a:pt x="5415" y="2531"/>
                  </a:cubicBezTo>
                  <a:lnTo>
                    <a:pt x="5366" y="2579"/>
                  </a:lnTo>
                  <a:cubicBezTo>
                    <a:pt x="5350" y="2589"/>
                    <a:pt x="5333" y="2606"/>
                    <a:pt x="5318" y="2616"/>
                  </a:cubicBezTo>
                  <a:cubicBezTo>
                    <a:pt x="5306" y="2628"/>
                    <a:pt x="5301" y="2638"/>
                    <a:pt x="5291" y="2648"/>
                  </a:cubicBezTo>
                  <a:cubicBezTo>
                    <a:pt x="5221" y="2713"/>
                    <a:pt x="5157" y="2778"/>
                    <a:pt x="5092" y="2842"/>
                  </a:cubicBezTo>
                  <a:lnTo>
                    <a:pt x="4898" y="3036"/>
                  </a:lnTo>
                  <a:cubicBezTo>
                    <a:pt x="4866" y="3073"/>
                    <a:pt x="4827" y="3106"/>
                    <a:pt x="4795" y="3144"/>
                  </a:cubicBezTo>
                  <a:cubicBezTo>
                    <a:pt x="4688" y="3257"/>
                    <a:pt x="4580" y="3364"/>
                    <a:pt x="4472" y="3478"/>
                  </a:cubicBezTo>
                  <a:cubicBezTo>
                    <a:pt x="4446" y="3510"/>
                    <a:pt x="4414" y="3542"/>
                    <a:pt x="4382" y="3574"/>
                  </a:cubicBezTo>
                  <a:cubicBezTo>
                    <a:pt x="4365" y="3596"/>
                    <a:pt x="4343" y="3612"/>
                    <a:pt x="4327" y="3634"/>
                  </a:cubicBezTo>
                  <a:cubicBezTo>
                    <a:pt x="3574" y="4424"/>
                    <a:pt x="2713" y="5276"/>
                    <a:pt x="1933" y="6180"/>
                  </a:cubicBezTo>
                  <a:cubicBezTo>
                    <a:pt x="1136" y="7116"/>
                    <a:pt x="420" y="8111"/>
                    <a:pt x="0" y="9171"/>
                  </a:cubicBezTo>
                  <a:cubicBezTo>
                    <a:pt x="850" y="9387"/>
                    <a:pt x="1701" y="9603"/>
                    <a:pt x="2551" y="9802"/>
                  </a:cubicBezTo>
                  <a:cubicBezTo>
                    <a:pt x="3816" y="10097"/>
                    <a:pt x="5092" y="10356"/>
                    <a:pt x="6399" y="10555"/>
                  </a:cubicBezTo>
                  <a:cubicBezTo>
                    <a:pt x="6679" y="10592"/>
                    <a:pt x="8160" y="10797"/>
                    <a:pt x="9710" y="10985"/>
                  </a:cubicBezTo>
                  <a:cubicBezTo>
                    <a:pt x="10490" y="9107"/>
                    <a:pt x="11221" y="7196"/>
                    <a:pt x="11506" y="5189"/>
                  </a:cubicBezTo>
                  <a:cubicBezTo>
                    <a:pt x="11700" y="3860"/>
                    <a:pt x="11684" y="2466"/>
                    <a:pt x="11178" y="1222"/>
                  </a:cubicBezTo>
                  <a:cubicBezTo>
                    <a:pt x="10957" y="679"/>
                    <a:pt x="10634" y="286"/>
                    <a:pt x="10242" y="0"/>
                  </a:cubicBezTo>
                  <a:close/>
                </a:path>
              </a:pathLst>
            </a:custGeom>
            <a:solidFill>
              <a:srgbClr val="C622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4" name="Google Shape;11994;p34"/>
            <p:cNvSpPr/>
            <p:nvPr/>
          </p:nvSpPr>
          <p:spPr>
            <a:xfrm>
              <a:off x="5038496" y="1807617"/>
              <a:ext cx="80693" cy="138631"/>
            </a:xfrm>
            <a:custGeom>
              <a:avLst/>
              <a:gdLst/>
              <a:ahLst/>
              <a:cxnLst/>
              <a:rect l="l" t="t" r="r" b="b"/>
              <a:pathLst>
                <a:path w="4117" h="7073" extrusionOk="0">
                  <a:moveTo>
                    <a:pt x="1680" y="0"/>
                  </a:moveTo>
                  <a:cubicBezTo>
                    <a:pt x="1583" y="609"/>
                    <a:pt x="1265" y="1351"/>
                    <a:pt x="1151" y="1824"/>
                  </a:cubicBezTo>
                  <a:cubicBezTo>
                    <a:pt x="769" y="3455"/>
                    <a:pt x="381" y="5080"/>
                    <a:pt x="0" y="6712"/>
                  </a:cubicBezTo>
                  <a:cubicBezTo>
                    <a:pt x="1082" y="6846"/>
                    <a:pt x="2164" y="6965"/>
                    <a:pt x="3250" y="7072"/>
                  </a:cubicBezTo>
                  <a:cubicBezTo>
                    <a:pt x="3541" y="4871"/>
                    <a:pt x="3826" y="2664"/>
                    <a:pt x="4117" y="458"/>
                  </a:cubicBezTo>
                  <a:cubicBezTo>
                    <a:pt x="3304" y="306"/>
                    <a:pt x="2492" y="157"/>
                    <a:pt x="1680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5" name="Google Shape;11995;p34"/>
            <p:cNvSpPr/>
            <p:nvPr/>
          </p:nvSpPr>
          <p:spPr>
            <a:xfrm>
              <a:off x="4833735" y="1768495"/>
              <a:ext cx="237689" cy="170677"/>
            </a:xfrm>
            <a:custGeom>
              <a:avLst/>
              <a:gdLst/>
              <a:ahLst/>
              <a:cxnLst/>
              <a:rect l="l" t="t" r="r" b="b"/>
              <a:pathLst>
                <a:path w="12127" h="8708" extrusionOk="0">
                  <a:moveTo>
                    <a:pt x="1883" y="0"/>
                  </a:moveTo>
                  <a:cubicBezTo>
                    <a:pt x="1649" y="0"/>
                    <a:pt x="1475" y="68"/>
                    <a:pt x="1432" y="258"/>
                  </a:cubicBezTo>
                  <a:cubicBezTo>
                    <a:pt x="915" y="2518"/>
                    <a:pt x="437" y="4784"/>
                    <a:pt x="1" y="7061"/>
                  </a:cubicBezTo>
                  <a:cubicBezTo>
                    <a:pt x="3461" y="7734"/>
                    <a:pt x="6943" y="8283"/>
                    <a:pt x="10447" y="8708"/>
                  </a:cubicBezTo>
                  <a:cubicBezTo>
                    <a:pt x="10828" y="7076"/>
                    <a:pt x="11216" y="5451"/>
                    <a:pt x="11598" y="3820"/>
                  </a:cubicBezTo>
                  <a:cubicBezTo>
                    <a:pt x="11712" y="3347"/>
                    <a:pt x="12030" y="2605"/>
                    <a:pt x="12127" y="1996"/>
                  </a:cubicBezTo>
                  <a:cubicBezTo>
                    <a:pt x="10512" y="1701"/>
                    <a:pt x="8903" y="1393"/>
                    <a:pt x="7288" y="1092"/>
                  </a:cubicBezTo>
                  <a:cubicBezTo>
                    <a:pt x="6061" y="866"/>
                    <a:pt x="4829" y="635"/>
                    <a:pt x="3602" y="404"/>
                  </a:cubicBezTo>
                  <a:cubicBezTo>
                    <a:pt x="3233" y="337"/>
                    <a:pt x="2406" y="0"/>
                    <a:pt x="1883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6" name="Google Shape;11996;p34"/>
            <p:cNvSpPr/>
            <p:nvPr/>
          </p:nvSpPr>
          <p:spPr>
            <a:xfrm>
              <a:off x="4939340" y="1732274"/>
              <a:ext cx="168168" cy="104644"/>
            </a:xfrm>
            <a:custGeom>
              <a:avLst/>
              <a:gdLst/>
              <a:ahLst/>
              <a:cxnLst/>
              <a:rect l="l" t="t" r="r" b="b"/>
              <a:pathLst>
                <a:path w="8580" h="5339" extrusionOk="0">
                  <a:moveTo>
                    <a:pt x="7294" y="1"/>
                  </a:moveTo>
                  <a:cubicBezTo>
                    <a:pt x="7281" y="1"/>
                    <a:pt x="7268" y="1"/>
                    <a:pt x="7255" y="2"/>
                  </a:cubicBezTo>
                  <a:cubicBezTo>
                    <a:pt x="6506" y="29"/>
                    <a:pt x="6028" y="777"/>
                    <a:pt x="5661" y="1428"/>
                  </a:cubicBezTo>
                  <a:cubicBezTo>
                    <a:pt x="5274" y="2116"/>
                    <a:pt x="4655" y="2935"/>
                    <a:pt x="3800" y="2983"/>
                  </a:cubicBezTo>
                  <a:cubicBezTo>
                    <a:pt x="3760" y="2985"/>
                    <a:pt x="3719" y="2987"/>
                    <a:pt x="3679" y="2987"/>
                  </a:cubicBezTo>
                  <a:cubicBezTo>
                    <a:pt x="2859" y="2987"/>
                    <a:pt x="2104" y="2480"/>
                    <a:pt x="1334" y="2305"/>
                  </a:cubicBezTo>
                  <a:cubicBezTo>
                    <a:pt x="1223" y="2278"/>
                    <a:pt x="1106" y="2264"/>
                    <a:pt x="990" y="2264"/>
                  </a:cubicBezTo>
                  <a:cubicBezTo>
                    <a:pt x="730" y="2264"/>
                    <a:pt x="474" y="2337"/>
                    <a:pt x="296" y="2515"/>
                  </a:cubicBezTo>
                  <a:cubicBezTo>
                    <a:pt x="54" y="2752"/>
                    <a:pt x="0" y="3117"/>
                    <a:pt x="54" y="3446"/>
                  </a:cubicBezTo>
                  <a:cubicBezTo>
                    <a:pt x="151" y="4021"/>
                    <a:pt x="549" y="4517"/>
                    <a:pt x="1039" y="4829"/>
                  </a:cubicBezTo>
                  <a:cubicBezTo>
                    <a:pt x="1533" y="5136"/>
                    <a:pt x="2121" y="5270"/>
                    <a:pt x="2702" y="5319"/>
                  </a:cubicBezTo>
                  <a:cubicBezTo>
                    <a:pt x="2859" y="5332"/>
                    <a:pt x="3016" y="5339"/>
                    <a:pt x="3172" y="5339"/>
                  </a:cubicBezTo>
                  <a:cubicBezTo>
                    <a:pt x="4892" y="5339"/>
                    <a:pt x="6604" y="4571"/>
                    <a:pt x="7733" y="3273"/>
                  </a:cubicBezTo>
                  <a:cubicBezTo>
                    <a:pt x="8197" y="2746"/>
                    <a:pt x="8579" y="2090"/>
                    <a:pt x="8552" y="1385"/>
                  </a:cubicBezTo>
                  <a:cubicBezTo>
                    <a:pt x="8525" y="698"/>
                    <a:pt x="7980" y="1"/>
                    <a:pt x="7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7" name="Google Shape;11997;p34"/>
            <p:cNvSpPr/>
            <p:nvPr/>
          </p:nvSpPr>
          <p:spPr>
            <a:xfrm>
              <a:off x="4935969" y="1729217"/>
              <a:ext cx="174460" cy="110799"/>
            </a:xfrm>
            <a:custGeom>
              <a:avLst/>
              <a:gdLst/>
              <a:ahLst/>
              <a:cxnLst/>
              <a:rect l="l" t="t" r="r" b="b"/>
              <a:pathLst>
                <a:path w="8901" h="5653" extrusionOk="0">
                  <a:moveTo>
                    <a:pt x="7462" y="313"/>
                  </a:moveTo>
                  <a:cubicBezTo>
                    <a:pt x="8062" y="313"/>
                    <a:pt x="8541" y="958"/>
                    <a:pt x="8563" y="1551"/>
                  </a:cubicBezTo>
                  <a:cubicBezTo>
                    <a:pt x="8583" y="2111"/>
                    <a:pt x="8325" y="2714"/>
                    <a:pt x="7788" y="3327"/>
                  </a:cubicBezTo>
                  <a:cubicBezTo>
                    <a:pt x="6687" y="4591"/>
                    <a:pt x="5016" y="5338"/>
                    <a:pt x="3340" y="5338"/>
                  </a:cubicBezTo>
                  <a:cubicBezTo>
                    <a:pt x="3188" y="5338"/>
                    <a:pt x="3036" y="5332"/>
                    <a:pt x="2884" y="5319"/>
                  </a:cubicBezTo>
                  <a:cubicBezTo>
                    <a:pt x="2244" y="5265"/>
                    <a:pt x="1712" y="5109"/>
                    <a:pt x="1297" y="4850"/>
                  </a:cubicBezTo>
                  <a:cubicBezTo>
                    <a:pt x="808" y="4544"/>
                    <a:pt x="463" y="4070"/>
                    <a:pt x="381" y="3575"/>
                  </a:cubicBezTo>
                  <a:cubicBezTo>
                    <a:pt x="328" y="3252"/>
                    <a:pt x="398" y="2957"/>
                    <a:pt x="575" y="2784"/>
                  </a:cubicBezTo>
                  <a:cubicBezTo>
                    <a:pt x="711" y="2649"/>
                    <a:pt x="920" y="2574"/>
                    <a:pt x="1156" y="2574"/>
                  </a:cubicBezTo>
                  <a:cubicBezTo>
                    <a:pt x="1260" y="2574"/>
                    <a:pt x="1362" y="2590"/>
                    <a:pt x="1469" y="2612"/>
                  </a:cubicBezTo>
                  <a:cubicBezTo>
                    <a:pt x="1759" y="2682"/>
                    <a:pt x="2040" y="2789"/>
                    <a:pt x="2341" y="2913"/>
                  </a:cubicBezTo>
                  <a:cubicBezTo>
                    <a:pt x="2822" y="3102"/>
                    <a:pt x="3318" y="3299"/>
                    <a:pt x="3844" y="3299"/>
                  </a:cubicBezTo>
                  <a:cubicBezTo>
                    <a:pt x="3888" y="3299"/>
                    <a:pt x="3933" y="3298"/>
                    <a:pt x="3977" y="3295"/>
                  </a:cubicBezTo>
                  <a:cubicBezTo>
                    <a:pt x="4715" y="3258"/>
                    <a:pt x="5386" y="2704"/>
                    <a:pt x="5968" y="1659"/>
                  </a:cubicBezTo>
                  <a:cubicBezTo>
                    <a:pt x="6355" y="975"/>
                    <a:pt x="6797" y="335"/>
                    <a:pt x="7432" y="314"/>
                  </a:cubicBezTo>
                  <a:cubicBezTo>
                    <a:pt x="7442" y="314"/>
                    <a:pt x="7452" y="313"/>
                    <a:pt x="7462" y="313"/>
                  </a:cubicBezTo>
                  <a:close/>
                  <a:moveTo>
                    <a:pt x="7468" y="0"/>
                  </a:moveTo>
                  <a:cubicBezTo>
                    <a:pt x="7452" y="0"/>
                    <a:pt x="7437" y="1"/>
                    <a:pt x="7421" y="1"/>
                  </a:cubicBezTo>
                  <a:cubicBezTo>
                    <a:pt x="6630" y="28"/>
                    <a:pt x="6124" y="739"/>
                    <a:pt x="5699" y="1509"/>
                  </a:cubicBezTo>
                  <a:cubicBezTo>
                    <a:pt x="5167" y="2450"/>
                    <a:pt x="4586" y="2945"/>
                    <a:pt x="3960" y="2982"/>
                  </a:cubicBezTo>
                  <a:cubicBezTo>
                    <a:pt x="3924" y="2985"/>
                    <a:pt x="3888" y="2986"/>
                    <a:pt x="3852" y="2986"/>
                  </a:cubicBezTo>
                  <a:cubicBezTo>
                    <a:pt x="3377" y="2986"/>
                    <a:pt x="2910" y="2797"/>
                    <a:pt x="2460" y="2617"/>
                  </a:cubicBezTo>
                  <a:cubicBezTo>
                    <a:pt x="2157" y="2498"/>
                    <a:pt x="1851" y="2381"/>
                    <a:pt x="1539" y="2304"/>
                  </a:cubicBezTo>
                  <a:cubicBezTo>
                    <a:pt x="1411" y="2276"/>
                    <a:pt x="1286" y="2261"/>
                    <a:pt x="1166" y="2261"/>
                  </a:cubicBezTo>
                  <a:cubicBezTo>
                    <a:pt x="840" y="2261"/>
                    <a:pt x="552" y="2365"/>
                    <a:pt x="355" y="2558"/>
                  </a:cubicBezTo>
                  <a:cubicBezTo>
                    <a:pt x="107" y="2806"/>
                    <a:pt x="0" y="3203"/>
                    <a:pt x="70" y="3628"/>
                  </a:cubicBezTo>
                  <a:cubicBezTo>
                    <a:pt x="172" y="4216"/>
                    <a:pt x="554" y="4759"/>
                    <a:pt x="1130" y="5114"/>
                  </a:cubicBezTo>
                  <a:cubicBezTo>
                    <a:pt x="1588" y="5404"/>
                    <a:pt x="2169" y="5577"/>
                    <a:pt x="2863" y="5630"/>
                  </a:cubicBezTo>
                  <a:cubicBezTo>
                    <a:pt x="3019" y="5647"/>
                    <a:pt x="3180" y="5652"/>
                    <a:pt x="3337" y="5652"/>
                  </a:cubicBezTo>
                  <a:cubicBezTo>
                    <a:pt x="5102" y="5652"/>
                    <a:pt x="6861" y="4867"/>
                    <a:pt x="8024" y="3531"/>
                  </a:cubicBezTo>
                  <a:cubicBezTo>
                    <a:pt x="8616" y="2853"/>
                    <a:pt x="8901" y="2187"/>
                    <a:pt x="8880" y="1536"/>
                  </a:cubicBezTo>
                  <a:cubicBezTo>
                    <a:pt x="8849" y="801"/>
                    <a:pt x="8268" y="0"/>
                    <a:pt x="7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8" name="Google Shape;11998;p34"/>
            <p:cNvSpPr/>
            <p:nvPr/>
          </p:nvSpPr>
          <p:spPr>
            <a:xfrm>
              <a:off x="5057254" y="1745328"/>
              <a:ext cx="42218" cy="45746"/>
            </a:xfrm>
            <a:custGeom>
              <a:avLst/>
              <a:gdLst/>
              <a:ahLst/>
              <a:cxnLst/>
              <a:rect l="l" t="t" r="r" b="b"/>
              <a:pathLst>
                <a:path w="2154" h="2334" extrusionOk="0">
                  <a:moveTo>
                    <a:pt x="177" y="1"/>
                  </a:moveTo>
                  <a:cubicBezTo>
                    <a:pt x="143" y="1"/>
                    <a:pt x="107" y="12"/>
                    <a:pt x="77" y="36"/>
                  </a:cubicBezTo>
                  <a:cubicBezTo>
                    <a:pt x="12" y="89"/>
                    <a:pt x="1" y="186"/>
                    <a:pt x="55" y="255"/>
                  </a:cubicBezTo>
                  <a:cubicBezTo>
                    <a:pt x="668" y="1004"/>
                    <a:pt x="1190" y="1596"/>
                    <a:pt x="1868" y="2290"/>
                  </a:cubicBezTo>
                  <a:cubicBezTo>
                    <a:pt x="1895" y="2317"/>
                    <a:pt x="1938" y="2334"/>
                    <a:pt x="1982" y="2334"/>
                  </a:cubicBezTo>
                  <a:cubicBezTo>
                    <a:pt x="2019" y="2334"/>
                    <a:pt x="2057" y="2322"/>
                    <a:pt x="2089" y="2290"/>
                  </a:cubicBezTo>
                  <a:cubicBezTo>
                    <a:pt x="2154" y="2232"/>
                    <a:pt x="2154" y="2135"/>
                    <a:pt x="2094" y="2070"/>
                  </a:cubicBezTo>
                  <a:cubicBezTo>
                    <a:pt x="1426" y="1380"/>
                    <a:pt x="905" y="799"/>
                    <a:pt x="296" y="56"/>
                  </a:cubicBezTo>
                  <a:cubicBezTo>
                    <a:pt x="266" y="20"/>
                    <a:pt x="222" y="1"/>
                    <a:pt x="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9" name="Google Shape;11999;p34"/>
            <p:cNvSpPr/>
            <p:nvPr/>
          </p:nvSpPr>
          <p:spPr>
            <a:xfrm>
              <a:off x="5041868" y="1769730"/>
              <a:ext cx="35358" cy="44022"/>
            </a:xfrm>
            <a:custGeom>
              <a:avLst/>
              <a:gdLst/>
              <a:ahLst/>
              <a:cxnLst/>
              <a:rect l="l" t="t" r="r" b="b"/>
              <a:pathLst>
                <a:path w="1804" h="2246" extrusionOk="0">
                  <a:moveTo>
                    <a:pt x="181" y="0"/>
                  </a:moveTo>
                  <a:cubicBezTo>
                    <a:pt x="150" y="0"/>
                    <a:pt x="118" y="9"/>
                    <a:pt x="92" y="28"/>
                  </a:cubicBezTo>
                  <a:cubicBezTo>
                    <a:pt x="22" y="76"/>
                    <a:pt x="0" y="173"/>
                    <a:pt x="48" y="244"/>
                  </a:cubicBezTo>
                  <a:cubicBezTo>
                    <a:pt x="539" y="987"/>
                    <a:pt x="937" y="1514"/>
                    <a:pt x="1508" y="2192"/>
                  </a:cubicBezTo>
                  <a:cubicBezTo>
                    <a:pt x="1540" y="2229"/>
                    <a:pt x="1582" y="2246"/>
                    <a:pt x="1630" y="2246"/>
                  </a:cubicBezTo>
                  <a:cubicBezTo>
                    <a:pt x="1663" y="2246"/>
                    <a:pt x="1701" y="2234"/>
                    <a:pt x="1727" y="2207"/>
                  </a:cubicBezTo>
                  <a:cubicBezTo>
                    <a:pt x="1798" y="2154"/>
                    <a:pt x="1803" y="2057"/>
                    <a:pt x="1749" y="1988"/>
                  </a:cubicBezTo>
                  <a:cubicBezTo>
                    <a:pt x="1185" y="1320"/>
                    <a:pt x="791" y="798"/>
                    <a:pt x="306" y="71"/>
                  </a:cubicBezTo>
                  <a:cubicBezTo>
                    <a:pt x="280" y="24"/>
                    <a:pt x="231" y="0"/>
                    <a:pt x="1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0" name="Google Shape;12000;p34"/>
            <p:cNvSpPr/>
            <p:nvPr/>
          </p:nvSpPr>
          <p:spPr>
            <a:xfrm>
              <a:off x="5023600" y="1785567"/>
              <a:ext cx="25774" cy="44747"/>
            </a:xfrm>
            <a:custGeom>
              <a:avLst/>
              <a:gdLst/>
              <a:ahLst/>
              <a:cxnLst/>
              <a:rect l="l" t="t" r="r" b="b"/>
              <a:pathLst>
                <a:path w="1315" h="2283" extrusionOk="0">
                  <a:moveTo>
                    <a:pt x="180" y="1"/>
                  </a:moveTo>
                  <a:cubicBezTo>
                    <a:pt x="156" y="1"/>
                    <a:pt x="132" y="6"/>
                    <a:pt x="108" y="17"/>
                  </a:cubicBezTo>
                  <a:cubicBezTo>
                    <a:pt x="33" y="55"/>
                    <a:pt x="1" y="146"/>
                    <a:pt x="38" y="226"/>
                  </a:cubicBezTo>
                  <a:lnTo>
                    <a:pt x="997" y="2191"/>
                  </a:lnTo>
                  <a:cubicBezTo>
                    <a:pt x="1024" y="2250"/>
                    <a:pt x="1077" y="2283"/>
                    <a:pt x="1136" y="2283"/>
                  </a:cubicBezTo>
                  <a:cubicBezTo>
                    <a:pt x="1158" y="2283"/>
                    <a:pt x="1185" y="2277"/>
                    <a:pt x="1206" y="2266"/>
                  </a:cubicBezTo>
                  <a:cubicBezTo>
                    <a:pt x="1282" y="2228"/>
                    <a:pt x="1315" y="2132"/>
                    <a:pt x="1277" y="2057"/>
                  </a:cubicBezTo>
                  <a:lnTo>
                    <a:pt x="319" y="87"/>
                  </a:lnTo>
                  <a:cubicBezTo>
                    <a:pt x="292" y="33"/>
                    <a:pt x="238" y="1"/>
                    <a:pt x="1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1" name="Google Shape;12001;p34"/>
            <p:cNvSpPr/>
            <p:nvPr/>
          </p:nvSpPr>
          <p:spPr>
            <a:xfrm>
              <a:off x="4999453" y="1788252"/>
              <a:ext cx="19443" cy="49666"/>
            </a:xfrm>
            <a:custGeom>
              <a:avLst/>
              <a:gdLst/>
              <a:ahLst/>
              <a:cxnLst/>
              <a:rect l="l" t="t" r="r" b="b"/>
              <a:pathLst>
                <a:path w="992" h="2534" extrusionOk="0">
                  <a:moveTo>
                    <a:pt x="170" y="0"/>
                  </a:moveTo>
                  <a:cubicBezTo>
                    <a:pt x="160" y="0"/>
                    <a:pt x="150" y="1"/>
                    <a:pt x="140" y="3"/>
                  </a:cubicBezTo>
                  <a:cubicBezTo>
                    <a:pt x="55" y="25"/>
                    <a:pt x="1" y="106"/>
                    <a:pt x="23" y="191"/>
                  </a:cubicBezTo>
                  <a:cubicBezTo>
                    <a:pt x="205" y="1031"/>
                    <a:pt x="378" y="1617"/>
                    <a:pt x="668" y="2431"/>
                  </a:cubicBezTo>
                  <a:cubicBezTo>
                    <a:pt x="689" y="2489"/>
                    <a:pt x="749" y="2533"/>
                    <a:pt x="813" y="2533"/>
                  </a:cubicBezTo>
                  <a:cubicBezTo>
                    <a:pt x="830" y="2533"/>
                    <a:pt x="851" y="2528"/>
                    <a:pt x="867" y="2522"/>
                  </a:cubicBezTo>
                  <a:cubicBezTo>
                    <a:pt x="947" y="2496"/>
                    <a:pt x="991" y="2404"/>
                    <a:pt x="964" y="2323"/>
                  </a:cubicBezTo>
                  <a:cubicBezTo>
                    <a:pt x="674" y="1527"/>
                    <a:pt x="512" y="951"/>
                    <a:pt x="329" y="122"/>
                  </a:cubicBezTo>
                  <a:cubicBezTo>
                    <a:pt x="309" y="51"/>
                    <a:pt x="244" y="0"/>
                    <a:pt x="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2" name="Google Shape;12002;p34"/>
            <p:cNvSpPr/>
            <p:nvPr/>
          </p:nvSpPr>
          <p:spPr>
            <a:xfrm>
              <a:off x="4980363" y="1783744"/>
              <a:ext cx="8879" cy="52900"/>
            </a:xfrm>
            <a:custGeom>
              <a:avLst/>
              <a:gdLst/>
              <a:ahLst/>
              <a:cxnLst/>
              <a:rect l="l" t="t" r="r" b="b"/>
              <a:pathLst>
                <a:path w="453" h="2699" extrusionOk="0">
                  <a:moveTo>
                    <a:pt x="229" y="0"/>
                  </a:moveTo>
                  <a:cubicBezTo>
                    <a:pt x="151" y="0"/>
                    <a:pt x="81" y="62"/>
                    <a:pt x="76" y="142"/>
                  </a:cubicBezTo>
                  <a:cubicBezTo>
                    <a:pt x="1" y="1003"/>
                    <a:pt x="16" y="1703"/>
                    <a:pt x="130" y="2564"/>
                  </a:cubicBezTo>
                  <a:cubicBezTo>
                    <a:pt x="135" y="2639"/>
                    <a:pt x="205" y="2699"/>
                    <a:pt x="280" y="2699"/>
                  </a:cubicBezTo>
                  <a:lnTo>
                    <a:pt x="302" y="2699"/>
                  </a:lnTo>
                  <a:cubicBezTo>
                    <a:pt x="388" y="2687"/>
                    <a:pt x="453" y="2607"/>
                    <a:pt x="436" y="2520"/>
                  </a:cubicBezTo>
                  <a:cubicBezTo>
                    <a:pt x="334" y="1686"/>
                    <a:pt x="319" y="1008"/>
                    <a:pt x="388" y="168"/>
                  </a:cubicBezTo>
                  <a:cubicBezTo>
                    <a:pt x="399" y="83"/>
                    <a:pt x="334" y="7"/>
                    <a:pt x="247" y="2"/>
                  </a:cubicBezTo>
                  <a:cubicBezTo>
                    <a:pt x="241" y="1"/>
                    <a:pt x="235" y="0"/>
                    <a:pt x="2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3" name="Google Shape;12003;p34"/>
            <p:cNvSpPr/>
            <p:nvPr/>
          </p:nvSpPr>
          <p:spPr>
            <a:xfrm>
              <a:off x="4952296" y="1777139"/>
              <a:ext cx="17973" cy="47883"/>
            </a:xfrm>
            <a:custGeom>
              <a:avLst/>
              <a:gdLst/>
              <a:ahLst/>
              <a:cxnLst/>
              <a:rect l="l" t="t" r="r" b="b"/>
              <a:pathLst>
                <a:path w="917" h="2443" extrusionOk="0">
                  <a:moveTo>
                    <a:pt x="739" y="0"/>
                  </a:moveTo>
                  <a:cubicBezTo>
                    <a:pt x="680" y="0"/>
                    <a:pt x="625" y="33"/>
                    <a:pt x="598" y="92"/>
                  </a:cubicBezTo>
                  <a:cubicBezTo>
                    <a:pt x="297" y="731"/>
                    <a:pt x="104" y="1442"/>
                    <a:pt x="12" y="2266"/>
                  </a:cubicBezTo>
                  <a:cubicBezTo>
                    <a:pt x="0" y="2352"/>
                    <a:pt x="65" y="2432"/>
                    <a:pt x="151" y="2438"/>
                  </a:cubicBezTo>
                  <a:cubicBezTo>
                    <a:pt x="157" y="2443"/>
                    <a:pt x="162" y="2443"/>
                    <a:pt x="168" y="2443"/>
                  </a:cubicBezTo>
                  <a:cubicBezTo>
                    <a:pt x="248" y="2443"/>
                    <a:pt x="313" y="2385"/>
                    <a:pt x="323" y="2303"/>
                  </a:cubicBezTo>
                  <a:cubicBezTo>
                    <a:pt x="415" y="1513"/>
                    <a:pt x="598" y="828"/>
                    <a:pt x="884" y="221"/>
                  </a:cubicBezTo>
                  <a:cubicBezTo>
                    <a:pt x="916" y="145"/>
                    <a:pt x="884" y="48"/>
                    <a:pt x="808" y="16"/>
                  </a:cubicBezTo>
                  <a:cubicBezTo>
                    <a:pt x="785" y="5"/>
                    <a:pt x="762" y="0"/>
                    <a:pt x="7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4" name="Google Shape;12004;p34"/>
            <p:cNvSpPr/>
            <p:nvPr/>
          </p:nvSpPr>
          <p:spPr>
            <a:xfrm>
              <a:off x="5002413" y="1620476"/>
              <a:ext cx="140532" cy="88670"/>
            </a:xfrm>
            <a:custGeom>
              <a:avLst/>
              <a:gdLst/>
              <a:ahLst/>
              <a:cxnLst/>
              <a:rect l="l" t="t" r="r" b="b"/>
              <a:pathLst>
                <a:path w="7170" h="4524" extrusionOk="0">
                  <a:moveTo>
                    <a:pt x="7083" y="0"/>
                  </a:moveTo>
                  <a:cubicBezTo>
                    <a:pt x="7083" y="0"/>
                    <a:pt x="7083" y="0"/>
                    <a:pt x="7083" y="0"/>
                  </a:cubicBezTo>
                  <a:cubicBezTo>
                    <a:pt x="7083" y="0"/>
                    <a:pt x="118" y="2213"/>
                    <a:pt x="54" y="2234"/>
                  </a:cubicBezTo>
                  <a:cubicBezTo>
                    <a:pt x="1" y="2250"/>
                    <a:pt x="716" y="3311"/>
                    <a:pt x="786" y="3396"/>
                  </a:cubicBezTo>
                  <a:cubicBezTo>
                    <a:pt x="1434" y="4174"/>
                    <a:pt x="2357" y="4523"/>
                    <a:pt x="3301" y="4523"/>
                  </a:cubicBezTo>
                  <a:cubicBezTo>
                    <a:pt x="4560" y="4523"/>
                    <a:pt x="5854" y="3901"/>
                    <a:pt x="6577" y="2842"/>
                  </a:cubicBezTo>
                  <a:cubicBezTo>
                    <a:pt x="6969" y="2278"/>
                    <a:pt x="7153" y="1594"/>
                    <a:pt x="7169" y="905"/>
                  </a:cubicBezTo>
                  <a:cubicBezTo>
                    <a:pt x="7169" y="857"/>
                    <a:pt x="7110" y="0"/>
                    <a:pt x="70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5" name="Google Shape;12005;p34"/>
            <p:cNvSpPr/>
            <p:nvPr/>
          </p:nvSpPr>
          <p:spPr>
            <a:xfrm>
              <a:off x="5040496" y="1630060"/>
              <a:ext cx="71011" cy="58526"/>
            </a:xfrm>
            <a:custGeom>
              <a:avLst/>
              <a:gdLst/>
              <a:ahLst/>
              <a:cxnLst/>
              <a:rect l="l" t="t" r="r" b="b"/>
              <a:pathLst>
                <a:path w="3623" h="2986" extrusionOk="0">
                  <a:moveTo>
                    <a:pt x="3605" y="1"/>
                  </a:moveTo>
                  <a:lnTo>
                    <a:pt x="3605" y="1"/>
                  </a:lnTo>
                  <a:cubicBezTo>
                    <a:pt x="2546" y="335"/>
                    <a:pt x="1131" y="788"/>
                    <a:pt x="0" y="1143"/>
                  </a:cubicBezTo>
                  <a:cubicBezTo>
                    <a:pt x="60" y="1665"/>
                    <a:pt x="254" y="2164"/>
                    <a:pt x="560" y="2584"/>
                  </a:cubicBezTo>
                  <a:cubicBezTo>
                    <a:pt x="667" y="2725"/>
                    <a:pt x="786" y="2859"/>
                    <a:pt x="947" y="2929"/>
                  </a:cubicBezTo>
                  <a:cubicBezTo>
                    <a:pt x="1051" y="2973"/>
                    <a:pt x="1163" y="2986"/>
                    <a:pt x="1278" y="2986"/>
                  </a:cubicBezTo>
                  <a:cubicBezTo>
                    <a:pt x="1361" y="2986"/>
                    <a:pt x="1445" y="2979"/>
                    <a:pt x="1528" y="2972"/>
                  </a:cubicBezTo>
                  <a:cubicBezTo>
                    <a:pt x="1851" y="2946"/>
                    <a:pt x="2179" y="2919"/>
                    <a:pt x="2482" y="2800"/>
                  </a:cubicBezTo>
                  <a:cubicBezTo>
                    <a:pt x="2783" y="2688"/>
                    <a:pt x="3063" y="2467"/>
                    <a:pt x="3175" y="2164"/>
                  </a:cubicBezTo>
                  <a:cubicBezTo>
                    <a:pt x="2805" y="2090"/>
                    <a:pt x="2455" y="1901"/>
                    <a:pt x="2191" y="1627"/>
                  </a:cubicBezTo>
                  <a:cubicBezTo>
                    <a:pt x="2549" y="1458"/>
                    <a:pt x="2941" y="1371"/>
                    <a:pt x="3337" y="1371"/>
                  </a:cubicBezTo>
                  <a:cubicBezTo>
                    <a:pt x="3382" y="1371"/>
                    <a:pt x="3426" y="1372"/>
                    <a:pt x="3471" y="1374"/>
                  </a:cubicBezTo>
                  <a:cubicBezTo>
                    <a:pt x="3531" y="1153"/>
                    <a:pt x="3622" y="545"/>
                    <a:pt x="3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6" name="Google Shape;12006;p34"/>
            <p:cNvSpPr/>
            <p:nvPr/>
          </p:nvSpPr>
          <p:spPr>
            <a:xfrm>
              <a:off x="4999982" y="1617418"/>
              <a:ext cx="144726" cy="49902"/>
            </a:xfrm>
            <a:custGeom>
              <a:avLst/>
              <a:gdLst/>
              <a:ahLst/>
              <a:cxnLst/>
              <a:rect l="l" t="t" r="r" b="b"/>
              <a:pathLst>
                <a:path w="7384" h="2546" extrusionOk="0">
                  <a:moveTo>
                    <a:pt x="7203" y="1"/>
                  </a:moveTo>
                  <a:cubicBezTo>
                    <a:pt x="7188" y="1"/>
                    <a:pt x="7173" y="3"/>
                    <a:pt x="7158" y="7"/>
                  </a:cubicBezTo>
                  <a:lnTo>
                    <a:pt x="130" y="2240"/>
                  </a:lnTo>
                  <a:cubicBezTo>
                    <a:pt x="43" y="2267"/>
                    <a:pt x="1" y="2357"/>
                    <a:pt x="28" y="2439"/>
                  </a:cubicBezTo>
                  <a:cubicBezTo>
                    <a:pt x="49" y="2503"/>
                    <a:pt x="108" y="2546"/>
                    <a:pt x="178" y="2546"/>
                  </a:cubicBezTo>
                  <a:cubicBezTo>
                    <a:pt x="189" y="2546"/>
                    <a:pt x="205" y="2546"/>
                    <a:pt x="222" y="2541"/>
                  </a:cubicBezTo>
                  <a:lnTo>
                    <a:pt x="7255" y="308"/>
                  </a:lnTo>
                  <a:cubicBezTo>
                    <a:pt x="7341" y="280"/>
                    <a:pt x="7384" y="194"/>
                    <a:pt x="7358" y="109"/>
                  </a:cubicBezTo>
                  <a:cubicBezTo>
                    <a:pt x="7336" y="42"/>
                    <a:pt x="7273" y="1"/>
                    <a:pt x="72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7" name="Google Shape;12007;p34"/>
            <p:cNvSpPr/>
            <p:nvPr/>
          </p:nvSpPr>
          <p:spPr>
            <a:xfrm>
              <a:off x="4845554" y="1607285"/>
              <a:ext cx="138533" cy="95295"/>
            </a:xfrm>
            <a:custGeom>
              <a:avLst/>
              <a:gdLst/>
              <a:ahLst/>
              <a:cxnLst/>
              <a:rect l="l" t="t" r="r" b="b"/>
              <a:pathLst>
                <a:path w="7068" h="4862" extrusionOk="0">
                  <a:moveTo>
                    <a:pt x="210" y="0"/>
                  </a:moveTo>
                  <a:cubicBezTo>
                    <a:pt x="188" y="0"/>
                    <a:pt x="49" y="847"/>
                    <a:pt x="49" y="899"/>
                  </a:cubicBezTo>
                  <a:cubicBezTo>
                    <a:pt x="1" y="1583"/>
                    <a:pt x="125" y="2278"/>
                    <a:pt x="458" y="2881"/>
                  </a:cubicBezTo>
                  <a:cubicBezTo>
                    <a:pt x="1138" y="4100"/>
                    <a:pt x="2541" y="4862"/>
                    <a:pt x="3906" y="4862"/>
                  </a:cubicBezTo>
                  <a:cubicBezTo>
                    <a:pt x="4734" y="4862"/>
                    <a:pt x="5549" y="4581"/>
                    <a:pt x="6179" y="3952"/>
                  </a:cubicBezTo>
                  <a:cubicBezTo>
                    <a:pt x="6260" y="3870"/>
                    <a:pt x="7067" y="2881"/>
                    <a:pt x="7013" y="2859"/>
                  </a:cubicBezTo>
                  <a:cubicBezTo>
                    <a:pt x="6949" y="2832"/>
                    <a:pt x="210" y="7"/>
                    <a:pt x="210" y="0"/>
                  </a:cubicBezTo>
                  <a:cubicBezTo>
                    <a:pt x="210" y="0"/>
                    <a:pt x="210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8" name="Google Shape;12008;p34"/>
            <p:cNvSpPr/>
            <p:nvPr/>
          </p:nvSpPr>
          <p:spPr>
            <a:xfrm>
              <a:off x="4877502" y="1619633"/>
              <a:ext cx="69639" cy="62465"/>
            </a:xfrm>
            <a:custGeom>
              <a:avLst/>
              <a:gdLst/>
              <a:ahLst/>
              <a:cxnLst/>
              <a:rect l="l" t="t" r="r" b="b"/>
              <a:pathLst>
                <a:path w="3553" h="3187" extrusionOk="0">
                  <a:moveTo>
                    <a:pt x="65" y="1"/>
                  </a:moveTo>
                  <a:lnTo>
                    <a:pt x="65" y="1"/>
                  </a:lnTo>
                  <a:cubicBezTo>
                    <a:pt x="1" y="539"/>
                    <a:pt x="38" y="1153"/>
                    <a:pt x="77" y="1379"/>
                  </a:cubicBezTo>
                  <a:cubicBezTo>
                    <a:pt x="517" y="1394"/>
                    <a:pt x="949" y="1524"/>
                    <a:pt x="1330" y="1739"/>
                  </a:cubicBezTo>
                  <a:cubicBezTo>
                    <a:pt x="1046" y="1993"/>
                    <a:pt x="679" y="2154"/>
                    <a:pt x="303" y="2191"/>
                  </a:cubicBezTo>
                  <a:cubicBezTo>
                    <a:pt x="388" y="2503"/>
                    <a:pt x="647" y="2746"/>
                    <a:pt x="937" y="2890"/>
                  </a:cubicBezTo>
                  <a:cubicBezTo>
                    <a:pt x="1228" y="3031"/>
                    <a:pt x="1551" y="3090"/>
                    <a:pt x="1869" y="3143"/>
                  </a:cubicBezTo>
                  <a:cubicBezTo>
                    <a:pt x="1986" y="3166"/>
                    <a:pt x="2107" y="3187"/>
                    <a:pt x="2226" y="3187"/>
                  </a:cubicBezTo>
                  <a:cubicBezTo>
                    <a:pt x="2304" y="3187"/>
                    <a:pt x="2380" y="3178"/>
                    <a:pt x="2455" y="3155"/>
                  </a:cubicBezTo>
                  <a:cubicBezTo>
                    <a:pt x="2616" y="3096"/>
                    <a:pt x="2751" y="2977"/>
                    <a:pt x="2864" y="2848"/>
                  </a:cubicBezTo>
                  <a:cubicBezTo>
                    <a:pt x="3214" y="2455"/>
                    <a:pt x="3446" y="1971"/>
                    <a:pt x="3553" y="1459"/>
                  </a:cubicBezTo>
                  <a:cubicBezTo>
                    <a:pt x="2460" y="1002"/>
                    <a:pt x="1094" y="426"/>
                    <a:pt x="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9" name="Google Shape;12009;p34"/>
            <p:cNvSpPr/>
            <p:nvPr/>
          </p:nvSpPr>
          <p:spPr>
            <a:xfrm>
              <a:off x="4846201" y="1604267"/>
              <a:ext cx="140297" cy="62230"/>
            </a:xfrm>
            <a:custGeom>
              <a:avLst/>
              <a:gdLst/>
              <a:ahLst/>
              <a:cxnLst/>
              <a:rect l="l" t="t" r="r" b="b"/>
              <a:pathLst>
                <a:path w="7158" h="3175" extrusionOk="0">
                  <a:moveTo>
                    <a:pt x="174" y="0"/>
                  </a:moveTo>
                  <a:cubicBezTo>
                    <a:pt x="115" y="0"/>
                    <a:pt x="56" y="36"/>
                    <a:pt x="32" y="96"/>
                  </a:cubicBezTo>
                  <a:cubicBezTo>
                    <a:pt x="0" y="176"/>
                    <a:pt x="38" y="268"/>
                    <a:pt x="118" y="300"/>
                  </a:cubicBezTo>
                  <a:lnTo>
                    <a:pt x="6921" y="3158"/>
                  </a:lnTo>
                  <a:cubicBezTo>
                    <a:pt x="6943" y="3169"/>
                    <a:pt x="6958" y="3174"/>
                    <a:pt x="6980" y="3174"/>
                  </a:cubicBezTo>
                  <a:cubicBezTo>
                    <a:pt x="7045" y="3174"/>
                    <a:pt x="7099" y="3137"/>
                    <a:pt x="7125" y="3077"/>
                  </a:cubicBezTo>
                  <a:cubicBezTo>
                    <a:pt x="7157" y="2996"/>
                    <a:pt x="7120" y="2906"/>
                    <a:pt x="7045" y="2867"/>
                  </a:cubicBezTo>
                  <a:lnTo>
                    <a:pt x="236" y="15"/>
                  </a:lnTo>
                  <a:cubicBezTo>
                    <a:pt x="217" y="5"/>
                    <a:pt x="195" y="0"/>
                    <a:pt x="1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0" name="Google Shape;12010;p34"/>
            <p:cNvSpPr/>
            <p:nvPr/>
          </p:nvSpPr>
          <p:spPr>
            <a:xfrm>
              <a:off x="5083204" y="1539547"/>
              <a:ext cx="44649" cy="58388"/>
            </a:xfrm>
            <a:custGeom>
              <a:avLst/>
              <a:gdLst/>
              <a:ahLst/>
              <a:cxnLst/>
              <a:rect l="l" t="t" r="r" b="b"/>
              <a:pathLst>
                <a:path w="2278" h="2979" extrusionOk="0">
                  <a:moveTo>
                    <a:pt x="169" y="0"/>
                  </a:moveTo>
                  <a:cubicBezTo>
                    <a:pt x="91" y="0"/>
                    <a:pt x="22" y="57"/>
                    <a:pt x="12" y="137"/>
                  </a:cubicBezTo>
                  <a:cubicBezTo>
                    <a:pt x="0" y="222"/>
                    <a:pt x="60" y="304"/>
                    <a:pt x="146" y="314"/>
                  </a:cubicBezTo>
                  <a:cubicBezTo>
                    <a:pt x="458" y="363"/>
                    <a:pt x="775" y="406"/>
                    <a:pt x="1051" y="550"/>
                  </a:cubicBezTo>
                  <a:cubicBezTo>
                    <a:pt x="1389" y="734"/>
                    <a:pt x="1652" y="1079"/>
                    <a:pt x="1804" y="1514"/>
                  </a:cubicBezTo>
                  <a:cubicBezTo>
                    <a:pt x="1955" y="1961"/>
                    <a:pt x="1965" y="2445"/>
                    <a:pt x="1955" y="2817"/>
                  </a:cubicBezTo>
                  <a:cubicBezTo>
                    <a:pt x="1955" y="2902"/>
                    <a:pt x="2024" y="2979"/>
                    <a:pt x="2111" y="2979"/>
                  </a:cubicBezTo>
                  <a:cubicBezTo>
                    <a:pt x="2196" y="2979"/>
                    <a:pt x="2266" y="2908"/>
                    <a:pt x="2266" y="2822"/>
                  </a:cubicBezTo>
                  <a:cubicBezTo>
                    <a:pt x="2278" y="2423"/>
                    <a:pt x="2266" y="1906"/>
                    <a:pt x="2099" y="1417"/>
                  </a:cubicBezTo>
                  <a:cubicBezTo>
                    <a:pt x="1928" y="900"/>
                    <a:pt x="1605" y="497"/>
                    <a:pt x="1195" y="276"/>
                  </a:cubicBezTo>
                  <a:cubicBezTo>
                    <a:pt x="877" y="105"/>
                    <a:pt x="512" y="50"/>
                    <a:pt x="189" y="1"/>
                  </a:cubicBezTo>
                  <a:cubicBezTo>
                    <a:pt x="182" y="1"/>
                    <a:pt x="176" y="0"/>
                    <a:pt x="1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1" name="Google Shape;12011;p34"/>
            <p:cNvSpPr/>
            <p:nvPr/>
          </p:nvSpPr>
          <p:spPr>
            <a:xfrm>
              <a:off x="5075207" y="1810302"/>
              <a:ext cx="22266" cy="95236"/>
            </a:xfrm>
            <a:custGeom>
              <a:avLst/>
              <a:gdLst/>
              <a:ahLst/>
              <a:cxnLst/>
              <a:rect l="l" t="t" r="r" b="b"/>
              <a:pathLst>
                <a:path w="1136" h="4859" extrusionOk="0">
                  <a:moveTo>
                    <a:pt x="964" y="1"/>
                  </a:moveTo>
                  <a:cubicBezTo>
                    <a:pt x="890" y="1"/>
                    <a:pt x="827" y="60"/>
                    <a:pt x="813" y="137"/>
                  </a:cubicBezTo>
                  <a:cubicBezTo>
                    <a:pt x="597" y="1650"/>
                    <a:pt x="328" y="3173"/>
                    <a:pt x="16" y="4670"/>
                  </a:cubicBezTo>
                  <a:cubicBezTo>
                    <a:pt x="0" y="4750"/>
                    <a:pt x="53" y="4836"/>
                    <a:pt x="135" y="4852"/>
                  </a:cubicBezTo>
                  <a:cubicBezTo>
                    <a:pt x="145" y="4858"/>
                    <a:pt x="155" y="4858"/>
                    <a:pt x="167" y="4858"/>
                  </a:cubicBezTo>
                  <a:cubicBezTo>
                    <a:pt x="242" y="4858"/>
                    <a:pt x="306" y="4804"/>
                    <a:pt x="323" y="4734"/>
                  </a:cubicBezTo>
                  <a:cubicBezTo>
                    <a:pt x="634" y="3232"/>
                    <a:pt x="904" y="1699"/>
                    <a:pt x="1124" y="181"/>
                  </a:cubicBezTo>
                  <a:cubicBezTo>
                    <a:pt x="1136" y="95"/>
                    <a:pt x="1076" y="14"/>
                    <a:pt x="990" y="3"/>
                  </a:cubicBezTo>
                  <a:cubicBezTo>
                    <a:pt x="981" y="1"/>
                    <a:pt x="973" y="1"/>
                    <a:pt x="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2" name="Google Shape;12012;p34"/>
            <p:cNvSpPr/>
            <p:nvPr/>
          </p:nvSpPr>
          <p:spPr>
            <a:xfrm>
              <a:off x="5215700" y="1818318"/>
              <a:ext cx="18385" cy="52508"/>
            </a:xfrm>
            <a:custGeom>
              <a:avLst/>
              <a:gdLst/>
              <a:ahLst/>
              <a:cxnLst/>
              <a:rect l="l" t="t" r="r" b="b"/>
              <a:pathLst>
                <a:path w="938" h="2679" extrusionOk="0">
                  <a:moveTo>
                    <a:pt x="760" y="1"/>
                  </a:moveTo>
                  <a:cubicBezTo>
                    <a:pt x="692" y="1"/>
                    <a:pt x="631" y="46"/>
                    <a:pt x="614" y="116"/>
                  </a:cubicBezTo>
                  <a:cubicBezTo>
                    <a:pt x="388" y="891"/>
                    <a:pt x="188" y="1693"/>
                    <a:pt x="22" y="2490"/>
                  </a:cubicBezTo>
                  <a:cubicBezTo>
                    <a:pt x="1" y="2576"/>
                    <a:pt x="54" y="2656"/>
                    <a:pt x="140" y="2678"/>
                  </a:cubicBezTo>
                  <a:lnTo>
                    <a:pt x="173" y="2678"/>
                  </a:lnTo>
                  <a:cubicBezTo>
                    <a:pt x="248" y="2678"/>
                    <a:pt x="312" y="2629"/>
                    <a:pt x="329" y="2554"/>
                  </a:cubicBezTo>
                  <a:cubicBezTo>
                    <a:pt x="490" y="1763"/>
                    <a:pt x="689" y="972"/>
                    <a:pt x="915" y="202"/>
                  </a:cubicBezTo>
                  <a:cubicBezTo>
                    <a:pt x="937" y="122"/>
                    <a:pt x="893" y="30"/>
                    <a:pt x="808" y="8"/>
                  </a:cubicBezTo>
                  <a:cubicBezTo>
                    <a:pt x="792" y="3"/>
                    <a:pt x="776" y="1"/>
                    <a:pt x="7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3" name="Google Shape;12013;p34"/>
            <p:cNvSpPr/>
            <p:nvPr/>
          </p:nvSpPr>
          <p:spPr>
            <a:xfrm>
              <a:off x="5246080" y="1818475"/>
              <a:ext cx="8996" cy="57604"/>
            </a:xfrm>
            <a:custGeom>
              <a:avLst/>
              <a:gdLst/>
              <a:ahLst/>
              <a:cxnLst/>
              <a:rect l="l" t="t" r="r" b="b"/>
              <a:pathLst>
                <a:path w="459" h="2939" extrusionOk="0">
                  <a:moveTo>
                    <a:pt x="164" y="0"/>
                  </a:moveTo>
                  <a:cubicBezTo>
                    <a:pt x="161" y="0"/>
                    <a:pt x="159" y="0"/>
                    <a:pt x="156" y="0"/>
                  </a:cubicBezTo>
                  <a:cubicBezTo>
                    <a:pt x="66" y="6"/>
                    <a:pt x="1" y="82"/>
                    <a:pt x="6" y="167"/>
                  </a:cubicBezTo>
                  <a:lnTo>
                    <a:pt x="140" y="2788"/>
                  </a:lnTo>
                  <a:cubicBezTo>
                    <a:pt x="146" y="2874"/>
                    <a:pt x="215" y="2939"/>
                    <a:pt x="297" y="2939"/>
                  </a:cubicBezTo>
                  <a:lnTo>
                    <a:pt x="307" y="2939"/>
                  </a:lnTo>
                  <a:cubicBezTo>
                    <a:pt x="394" y="2934"/>
                    <a:pt x="458" y="2859"/>
                    <a:pt x="453" y="2772"/>
                  </a:cubicBezTo>
                  <a:lnTo>
                    <a:pt x="317" y="152"/>
                  </a:lnTo>
                  <a:cubicBezTo>
                    <a:pt x="312" y="68"/>
                    <a:pt x="238" y="0"/>
                    <a:pt x="1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4" name="Google Shape;12014;p34"/>
            <p:cNvSpPr/>
            <p:nvPr/>
          </p:nvSpPr>
          <p:spPr>
            <a:xfrm>
              <a:off x="5268738" y="1819533"/>
              <a:ext cx="6997" cy="42003"/>
            </a:xfrm>
            <a:custGeom>
              <a:avLst/>
              <a:gdLst/>
              <a:ahLst/>
              <a:cxnLst/>
              <a:rect l="l" t="t" r="r" b="b"/>
              <a:pathLst>
                <a:path w="357" h="2143" extrusionOk="0">
                  <a:moveTo>
                    <a:pt x="179" y="1"/>
                  </a:moveTo>
                  <a:cubicBezTo>
                    <a:pt x="93" y="1"/>
                    <a:pt x="23" y="65"/>
                    <a:pt x="23" y="151"/>
                  </a:cubicBezTo>
                  <a:cubicBezTo>
                    <a:pt x="1" y="764"/>
                    <a:pt x="7" y="1384"/>
                    <a:pt x="33" y="1998"/>
                  </a:cubicBezTo>
                  <a:cubicBezTo>
                    <a:pt x="40" y="2078"/>
                    <a:pt x="109" y="2142"/>
                    <a:pt x="195" y="2142"/>
                  </a:cubicBezTo>
                  <a:lnTo>
                    <a:pt x="201" y="2142"/>
                  </a:lnTo>
                  <a:cubicBezTo>
                    <a:pt x="286" y="2142"/>
                    <a:pt x="356" y="2067"/>
                    <a:pt x="351" y="1981"/>
                  </a:cubicBezTo>
                  <a:cubicBezTo>
                    <a:pt x="319" y="1378"/>
                    <a:pt x="314" y="764"/>
                    <a:pt x="335" y="162"/>
                  </a:cubicBezTo>
                  <a:cubicBezTo>
                    <a:pt x="335" y="76"/>
                    <a:pt x="271" y="1"/>
                    <a:pt x="1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5" name="Google Shape;12015;p34"/>
            <p:cNvSpPr/>
            <p:nvPr/>
          </p:nvSpPr>
          <p:spPr>
            <a:xfrm>
              <a:off x="4784363" y="1578081"/>
              <a:ext cx="427868" cy="446429"/>
            </a:xfrm>
            <a:custGeom>
              <a:avLst/>
              <a:gdLst/>
              <a:ahLst/>
              <a:cxnLst/>
              <a:rect l="l" t="t" r="r" b="b"/>
              <a:pathLst>
                <a:path w="21830" h="22777" extrusionOk="0">
                  <a:moveTo>
                    <a:pt x="21122" y="1"/>
                  </a:moveTo>
                  <a:cubicBezTo>
                    <a:pt x="21110" y="1"/>
                    <a:pt x="21099" y="2"/>
                    <a:pt x="21087" y="5"/>
                  </a:cubicBezTo>
                  <a:cubicBezTo>
                    <a:pt x="21000" y="17"/>
                    <a:pt x="20942" y="102"/>
                    <a:pt x="20958" y="183"/>
                  </a:cubicBezTo>
                  <a:cubicBezTo>
                    <a:pt x="21512" y="3170"/>
                    <a:pt x="21216" y="6264"/>
                    <a:pt x="20866" y="9176"/>
                  </a:cubicBezTo>
                  <a:cubicBezTo>
                    <a:pt x="20339" y="13600"/>
                    <a:pt x="19634" y="18062"/>
                    <a:pt x="18767" y="22432"/>
                  </a:cubicBezTo>
                  <a:cubicBezTo>
                    <a:pt x="12977" y="21108"/>
                    <a:pt x="7040" y="20161"/>
                    <a:pt x="1298" y="19246"/>
                  </a:cubicBezTo>
                  <a:lnTo>
                    <a:pt x="195" y="19069"/>
                  </a:lnTo>
                  <a:cubicBezTo>
                    <a:pt x="187" y="19068"/>
                    <a:pt x="180" y="19067"/>
                    <a:pt x="173" y="19067"/>
                  </a:cubicBezTo>
                  <a:cubicBezTo>
                    <a:pt x="95" y="19067"/>
                    <a:pt x="27" y="19123"/>
                    <a:pt x="11" y="19198"/>
                  </a:cubicBezTo>
                  <a:cubicBezTo>
                    <a:pt x="1" y="19283"/>
                    <a:pt x="60" y="19364"/>
                    <a:pt x="147" y="19380"/>
                  </a:cubicBezTo>
                  <a:lnTo>
                    <a:pt x="1250" y="19558"/>
                  </a:lnTo>
                  <a:cubicBezTo>
                    <a:pt x="7040" y="20478"/>
                    <a:pt x="13025" y="21431"/>
                    <a:pt x="18854" y="22777"/>
                  </a:cubicBezTo>
                  <a:lnTo>
                    <a:pt x="18891" y="22777"/>
                  </a:lnTo>
                  <a:cubicBezTo>
                    <a:pt x="18918" y="22777"/>
                    <a:pt x="18951" y="22770"/>
                    <a:pt x="18973" y="22755"/>
                  </a:cubicBezTo>
                  <a:cubicBezTo>
                    <a:pt x="19010" y="22728"/>
                    <a:pt x="19037" y="22696"/>
                    <a:pt x="19042" y="22653"/>
                  </a:cubicBezTo>
                  <a:cubicBezTo>
                    <a:pt x="19925" y="18224"/>
                    <a:pt x="20645" y="13697"/>
                    <a:pt x="21179" y="9215"/>
                  </a:cubicBezTo>
                  <a:cubicBezTo>
                    <a:pt x="21534" y="6276"/>
                    <a:pt x="21830" y="3154"/>
                    <a:pt x="21270" y="129"/>
                  </a:cubicBezTo>
                  <a:cubicBezTo>
                    <a:pt x="21256" y="55"/>
                    <a:pt x="21194" y="1"/>
                    <a:pt x="211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6" name="Google Shape;12016;p34"/>
            <p:cNvSpPr/>
            <p:nvPr/>
          </p:nvSpPr>
          <p:spPr>
            <a:xfrm>
              <a:off x="5239867" y="1950951"/>
              <a:ext cx="15308" cy="6154"/>
            </a:xfrm>
            <a:custGeom>
              <a:avLst/>
              <a:gdLst/>
              <a:ahLst/>
              <a:cxnLst/>
              <a:rect l="l" t="t" r="r" b="b"/>
              <a:pathLst>
                <a:path w="781" h="314" extrusionOk="0">
                  <a:moveTo>
                    <a:pt x="780" y="1"/>
                  </a:moveTo>
                  <a:cubicBezTo>
                    <a:pt x="538" y="136"/>
                    <a:pt x="269" y="238"/>
                    <a:pt x="0" y="313"/>
                  </a:cubicBezTo>
                  <a:lnTo>
                    <a:pt x="0" y="313"/>
                  </a:lnTo>
                  <a:cubicBezTo>
                    <a:pt x="269" y="238"/>
                    <a:pt x="538" y="136"/>
                    <a:pt x="78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7" name="Google Shape;12017;p34"/>
            <p:cNvSpPr/>
            <p:nvPr/>
          </p:nvSpPr>
          <p:spPr>
            <a:xfrm>
              <a:off x="5187868" y="1884507"/>
              <a:ext cx="52018" cy="75754"/>
            </a:xfrm>
            <a:custGeom>
              <a:avLst/>
              <a:gdLst/>
              <a:ahLst/>
              <a:cxnLst/>
              <a:rect l="l" t="t" r="r" b="b"/>
              <a:pathLst>
                <a:path w="2654" h="3865" extrusionOk="0">
                  <a:moveTo>
                    <a:pt x="2653" y="3703"/>
                  </a:moveTo>
                  <a:cubicBezTo>
                    <a:pt x="2545" y="3730"/>
                    <a:pt x="2437" y="3757"/>
                    <a:pt x="2330" y="3773"/>
                  </a:cubicBezTo>
                  <a:cubicBezTo>
                    <a:pt x="1975" y="3838"/>
                    <a:pt x="1620" y="3865"/>
                    <a:pt x="1259" y="3865"/>
                  </a:cubicBezTo>
                  <a:lnTo>
                    <a:pt x="1259" y="3865"/>
                  </a:lnTo>
                  <a:cubicBezTo>
                    <a:pt x="1620" y="3865"/>
                    <a:pt x="1975" y="3838"/>
                    <a:pt x="2330" y="3773"/>
                  </a:cubicBezTo>
                  <a:cubicBezTo>
                    <a:pt x="2437" y="3757"/>
                    <a:pt x="2545" y="3730"/>
                    <a:pt x="2653" y="3703"/>
                  </a:cubicBezTo>
                  <a:lnTo>
                    <a:pt x="2653" y="3703"/>
                  </a:lnTo>
                  <a:close/>
                  <a:moveTo>
                    <a:pt x="85" y="3165"/>
                  </a:moveTo>
                  <a:cubicBezTo>
                    <a:pt x="53" y="3375"/>
                    <a:pt x="26" y="3591"/>
                    <a:pt x="0" y="3800"/>
                  </a:cubicBezTo>
                  <a:cubicBezTo>
                    <a:pt x="269" y="3822"/>
                    <a:pt x="537" y="3843"/>
                    <a:pt x="807" y="3854"/>
                  </a:cubicBezTo>
                  <a:cubicBezTo>
                    <a:pt x="537" y="3843"/>
                    <a:pt x="269" y="3822"/>
                    <a:pt x="0" y="3800"/>
                  </a:cubicBezTo>
                  <a:cubicBezTo>
                    <a:pt x="26" y="3591"/>
                    <a:pt x="53" y="3375"/>
                    <a:pt x="85" y="3165"/>
                  </a:cubicBezTo>
                  <a:close/>
                  <a:moveTo>
                    <a:pt x="597" y="0"/>
                  </a:moveTo>
                  <a:lnTo>
                    <a:pt x="597" y="0"/>
                  </a:lnTo>
                  <a:cubicBezTo>
                    <a:pt x="510" y="479"/>
                    <a:pt x="425" y="958"/>
                    <a:pt x="349" y="1438"/>
                  </a:cubicBezTo>
                  <a:cubicBezTo>
                    <a:pt x="425" y="958"/>
                    <a:pt x="510" y="479"/>
                    <a:pt x="597" y="0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8" name="Google Shape;12018;p34"/>
            <p:cNvSpPr/>
            <p:nvPr/>
          </p:nvSpPr>
          <p:spPr>
            <a:xfrm>
              <a:off x="5187868" y="1821846"/>
              <a:ext cx="89768" cy="138415"/>
            </a:xfrm>
            <a:custGeom>
              <a:avLst/>
              <a:gdLst/>
              <a:ahLst/>
              <a:cxnLst/>
              <a:rect l="l" t="t" r="r" b="b"/>
              <a:pathLst>
                <a:path w="4580" h="7062" extrusionOk="0">
                  <a:moveTo>
                    <a:pt x="1781" y="0"/>
                  </a:moveTo>
                  <a:cubicBezTo>
                    <a:pt x="1479" y="0"/>
                    <a:pt x="1259" y="7"/>
                    <a:pt x="1205" y="22"/>
                  </a:cubicBezTo>
                  <a:cubicBezTo>
                    <a:pt x="769" y="846"/>
                    <a:pt x="763" y="2267"/>
                    <a:pt x="597" y="3197"/>
                  </a:cubicBezTo>
                  <a:cubicBezTo>
                    <a:pt x="510" y="3676"/>
                    <a:pt x="425" y="4155"/>
                    <a:pt x="349" y="4635"/>
                  </a:cubicBezTo>
                  <a:cubicBezTo>
                    <a:pt x="252" y="5211"/>
                    <a:pt x="167" y="5787"/>
                    <a:pt x="85" y="6362"/>
                  </a:cubicBezTo>
                  <a:cubicBezTo>
                    <a:pt x="53" y="6572"/>
                    <a:pt x="26" y="6788"/>
                    <a:pt x="0" y="6997"/>
                  </a:cubicBezTo>
                  <a:cubicBezTo>
                    <a:pt x="269" y="7019"/>
                    <a:pt x="537" y="7040"/>
                    <a:pt x="807" y="7051"/>
                  </a:cubicBezTo>
                  <a:cubicBezTo>
                    <a:pt x="957" y="7057"/>
                    <a:pt x="1108" y="7062"/>
                    <a:pt x="1259" y="7062"/>
                  </a:cubicBezTo>
                  <a:cubicBezTo>
                    <a:pt x="1620" y="7062"/>
                    <a:pt x="1975" y="7035"/>
                    <a:pt x="2330" y="6970"/>
                  </a:cubicBezTo>
                  <a:cubicBezTo>
                    <a:pt x="2437" y="6954"/>
                    <a:pt x="2545" y="6927"/>
                    <a:pt x="2653" y="6900"/>
                  </a:cubicBezTo>
                  <a:cubicBezTo>
                    <a:pt x="2922" y="6825"/>
                    <a:pt x="3191" y="6723"/>
                    <a:pt x="3433" y="6588"/>
                  </a:cubicBezTo>
                  <a:cubicBezTo>
                    <a:pt x="3778" y="6406"/>
                    <a:pt x="4079" y="6152"/>
                    <a:pt x="4305" y="5840"/>
                  </a:cubicBezTo>
                  <a:cubicBezTo>
                    <a:pt x="4418" y="5684"/>
                    <a:pt x="4504" y="5522"/>
                    <a:pt x="4579" y="5350"/>
                  </a:cubicBezTo>
                  <a:cubicBezTo>
                    <a:pt x="3590" y="4618"/>
                    <a:pt x="2857" y="3564"/>
                    <a:pt x="2470" y="2396"/>
                  </a:cubicBezTo>
                  <a:cubicBezTo>
                    <a:pt x="2281" y="1831"/>
                    <a:pt x="2174" y="1244"/>
                    <a:pt x="2157" y="653"/>
                  </a:cubicBezTo>
                  <a:cubicBezTo>
                    <a:pt x="2007" y="1222"/>
                    <a:pt x="1867" y="1798"/>
                    <a:pt x="1749" y="2374"/>
                  </a:cubicBezTo>
                  <a:cubicBezTo>
                    <a:pt x="1732" y="2449"/>
                    <a:pt x="1668" y="2498"/>
                    <a:pt x="1593" y="2498"/>
                  </a:cubicBezTo>
                  <a:lnTo>
                    <a:pt x="1560" y="2498"/>
                  </a:lnTo>
                  <a:cubicBezTo>
                    <a:pt x="1474" y="2476"/>
                    <a:pt x="1421" y="2396"/>
                    <a:pt x="1442" y="2310"/>
                  </a:cubicBezTo>
                  <a:cubicBezTo>
                    <a:pt x="1603" y="1535"/>
                    <a:pt x="1792" y="760"/>
                    <a:pt x="2013" y="7"/>
                  </a:cubicBezTo>
                  <a:cubicBezTo>
                    <a:pt x="1931" y="7"/>
                    <a:pt x="1856" y="0"/>
                    <a:pt x="1781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9" name="Google Shape;12019;p34"/>
            <p:cNvSpPr/>
            <p:nvPr/>
          </p:nvSpPr>
          <p:spPr>
            <a:xfrm>
              <a:off x="5215700" y="1821964"/>
              <a:ext cx="15425" cy="48863"/>
            </a:xfrm>
            <a:custGeom>
              <a:avLst/>
              <a:gdLst/>
              <a:ahLst/>
              <a:cxnLst/>
              <a:rect l="l" t="t" r="r" b="b"/>
              <a:pathLst>
                <a:path w="787" h="2493" extrusionOk="0">
                  <a:moveTo>
                    <a:pt x="593" y="1"/>
                  </a:moveTo>
                  <a:cubicBezTo>
                    <a:pt x="372" y="754"/>
                    <a:pt x="183" y="1529"/>
                    <a:pt x="22" y="2304"/>
                  </a:cubicBezTo>
                  <a:cubicBezTo>
                    <a:pt x="1" y="2390"/>
                    <a:pt x="54" y="2470"/>
                    <a:pt x="140" y="2492"/>
                  </a:cubicBezTo>
                  <a:lnTo>
                    <a:pt x="173" y="2492"/>
                  </a:lnTo>
                  <a:cubicBezTo>
                    <a:pt x="248" y="2492"/>
                    <a:pt x="312" y="2443"/>
                    <a:pt x="329" y="2368"/>
                  </a:cubicBezTo>
                  <a:cubicBezTo>
                    <a:pt x="447" y="1792"/>
                    <a:pt x="587" y="1216"/>
                    <a:pt x="737" y="647"/>
                  </a:cubicBezTo>
                  <a:lnTo>
                    <a:pt x="737" y="409"/>
                  </a:lnTo>
                  <a:cubicBezTo>
                    <a:pt x="737" y="280"/>
                    <a:pt x="759" y="140"/>
                    <a:pt x="7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0" name="Google Shape;12020;p34"/>
          <p:cNvGrpSpPr/>
          <p:nvPr/>
        </p:nvGrpSpPr>
        <p:grpSpPr>
          <a:xfrm>
            <a:off x="7411882" y="339684"/>
            <a:ext cx="1161426" cy="950540"/>
            <a:chOff x="3909385" y="1523964"/>
            <a:chExt cx="468695" cy="383592"/>
          </a:xfrm>
        </p:grpSpPr>
        <p:sp>
          <p:nvSpPr>
            <p:cNvPr id="12021" name="Google Shape;12021;p34"/>
            <p:cNvSpPr/>
            <p:nvPr/>
          </p:nvSpPr>
          <p:spPr>
            <a:xfrm>
              <a:off x="3909385" y="1524004"/>
              <a:ext cx="401173" cy="357974"/>
            </a:xfrm>
            <a:custGeom>
              <a:avLst/>
              <a:gdLst/>
              <a:ahLst/>
              <a:cxnLst/>
              <a:rect l="l" t="t" r="r" b="b"/>
              <a:pathLst>
                <a:path w="20468" h="18264" extrusionOk="0">
                  <a:moveTo>
                    <a:pt x="7376" y="0"/>
                  </a:moveTo>
                  <a:cubicBezTo>
                    <a:pt x="7223" y="0"/>
                    <a:pt x="7069" y="10"/>
                    <a:pt x="6916" y="30"/>
                  </a:cubicBezTo>
                  <a:cubicBezTo>
                    <a:pt x="3020" y="547"/>
                    <a:pt x="0" y="6489"/>
                    <a:pt x="1503" y="9959"/>
                  </a:cubicBezTo>
                  <a:cubicBezTo>
                    <a:pt x="2089" y="11305"/>
                    <a:pt x="3224" y="12322"/>
                    <a:pt x="4387" y="13221"/>
                  </a:cubicBezTo>
                  <a:cubicBezTo>
                    <a:pt x="7035" y="15277"/>
                    <a:pt x="9963" y="16977"/>
                    <a:pt x="13063" y="18263"/>
                  </a:cubicBezTo>
                  <a:cubicBezTo>
                    <a:pt x="15538" y="14470"/>
                    <a:pt x="18014" y="10687"/>
                    <a:pt x="20468" y="6881"/>
                  </a:cubicBezTo>
                  <a:cubicBezTo>
                    <a:pt x="19881" y="6440"/>
                    <a:pt x="19268" y="6042"/>
                    <a:pt x="18654" y="5649"/>
                  </a:cubicBezTo>
                  <a:cubicBezTo>
                    <a:pt x="16287" y="4147"/>
                    <a:pt x="13858" y="2726"/>
                    <a:pt x="11367" y="1440"/>
                  </a:cubicBezTo>
                  <a:cubicBezTo>
                    <a:pt x="10163" y="819"/>
                    <a:pt x="8784" y="0"/>
                    <a:pt x="7376" y="0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2" name="Google Shape;12022;p34"/>
            <p:cNvSpPr/>
            <p:nvPr/>
          </p:nvSpPr>
          <p:spPr>
            <a:xfrm>
              <a:off x="4005288" y="1523964"/>
              <a:ext cx="168031" cy="361287"/>
            </a:xfrm>
            <a:custGeom>
              <a:avLst/>
              <a:gdLst/>
              <a:ahLst/>
              <a:cxnLst/>
              <a:rect l="l" t="t" r="r" b="b"/>
              <a:pathLst>
                <a:path w="8573" h="18433" extrusionOk="0">
                  <a:moveTo>
                    <a:pt x="2481" y="0"/>
                  </a:moveTo>
                  <a:cubicBezTo>
                    <a:pt x="2480" y="0"/>
                    <a:pt x="2479" y="0"/>
                    <a:pt x="2478" y="0"/>
                  </a:cubicBezTo>
                  <a:lnTo>
                    <a:pt x="2478" y="0"/>
                  </a:lnTo>
                  <a:cubicBezTo>
                    <a:pt x="2591" y="0"/>
                    <a:pt x="2702" y="5"/>
                    <a:pt x="2815" y="16"/>
                  </a:cubicBezTo>
                  <a:cubicBezTo>
                    <a:pt x="2701" y="5"/>
                    <a:pt x="2589" y="0"/>
                    <a:pt x="2481" y="0"/>
                  </a:cubicBezTo>
                  <a:close/>
                  <a:moveTo>
                    <a:pt x="2475" y="0"/>
                  </a:moveTo>
                  <a:cubicBezTo>
                    <a:pt x="2325" y="0"/>
                    <a:pt x="2174" y="10"/>
                    <a:pt x="2023" y="32"/>
                  </a:cubicBezTo>
                  <a:cubicBezTo>
                    <a:pt x="2173" y="11"/>
                    <a:pt x="2323" y="0"/>
                    <a:pt x="2478" y="0"/>
                  </a:cubicBezTo>
                  <a:lnTo>
                    <a:pt x="2478" y="0"/>
                  </a:lnTo>
                  <a:cubicBezTo>
                    <a:pt x="2477" y="0"/>
                    <a:pt x="2476" y="0"/>
                    <a:pt x="2475" y="0"/>
                  </a:cubicBezTo>
                  <a:close/>
                  <a:moveTo>
                    <a:pt x="2023" y="32"/>
                  </a:moveTo>
                  <a:cubicBezTo>
                    <a:pt x="1312" y="123"/>
                    <a:pt x="629" y="403"/>
                    <a:pt x="0" y="807"/>
                  </a:cubicBezTo>
                  <a:cubicBezTo>
                    <a:pt x="629" y="403"/>
                    <a:pt x="1312" y="129"/>
                    <a:pt x="2023" y="32"/>
                  </a:cubicBezTo>
                  <a:close/>
                  <a:moveTo>
                    <a:pt x="8294" y="18072"/>
                  </a:moveTo>
                  <a:cubicBezTo>
                    <a:pt x="8255" y="18136"/>
                    <a:pt x="8212" y="18201"/>
                    <a:pt x="8170" y="18265"/>
                  </a:cubicBezTo>
                  <a:cubicBezTo>
                    <a:pt x="8041" y="18212"/>
                    <a:pt x="7906" y="18153"/>
                    <a:pt x="7777" y="18099"/>
                  </a:cubicBezTo>
                  <a:lnTo>
                    <a:pt x="7777" y="18099"/>
                  </a:lnTo>
                  <a:cubicBezTo>
                    <a:pt x="8041" y="18212"/>
                    <a:pt x="8304" y="18325"/>
                    <a:pt x="8573" y="18432"/>
                  </a:cubicBezTo>
                  <a:cubicBezTo>
                    <a:pt x="8481" y="18309"/>
                    <a:pt x="8391" y="18190"/>
                    <a:pt x="8294" y="18072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3" name="Google Shape;12023;p34"/>
            <p:cNvSpPr/>
            <p:nvPr/>
          </p:nvSpPr>
          <p:spPr>
            <a:xfrm>
              <a:off x="3914775" y="1523964"/>
              <a:ext cx="253075" cy="358014"/>
            </a:xfrm>
            <a:custGeom>
              <a:avLst/>
              <a:gdLst/>
              <a:ahLst/>
              <a:cxnLst/>
              <a:rect l="l" t="t" r="r" b="b"/>
              <a:pathLst>
                <a:path w="12912" h="18266" extrusionOk="0">
                  <a:moveTo>
                    <a:pt x="7099" y="0"/>
                  </a:moveTo>
                  <a:cubicBezTo>
                    <a:pt x="6943" y="0"/>
                    <a:pt x="6792" y="10"/>
                    <a:pt x="6641" y="32"/>
                  </a:cubicBezTo>
                  <a:cubicBezTo>
                    <a:pt x="5930" y="129"/>
                    <a:pt x="5247" y="403"/>
                    <a:pt x="4618" y="807"/>
                  </a:cubicBezTo>
                  <a:cubicBezTo>
                    <a:pt x="1792" y="2636"/>
                    <a:pt x="1" y="7125"/>
                    <a:pt x="1228" y="9961"/>
                  </a:cubicBezTo>
                  <a:cubicBezTo>
                    <a:pt x="1787" y="11253"/>
                    <a:pt x="2858" y="12239"/>
                    <a:pt x="3967" y="13110"/>
                  </a:cubicBezTo>
                  <a:cubicBezTo>
                    <a:pt x="4015" y="13148"/>
                    <a:pt x="4064" y="13185"/>
                    <a:pt x="4112" y="13223"/>
                  </a:cubicBezTo>
                  <a:cubicBezTo>
                    <a:pt x="5130" y="14015"/>
                    <a:pt x="6189" y="14751"/>
                    <a:pt x="7282" y="15429"/>
                  </a:cubicBezTo>
                  <a:cubicBezTo>
                    <a:pt x="8913" y="16447"/>
                    <a:pt x="10624" y="17341"/>
                    <a:pt x="12395" y="18099"/>
                  </a:cubicBezTo>
                  <a:cubicBezTo>
                    <a:pt x="12524" y="18153"/>
                    <a:pt x="12659" y="18212"/>
                    <a:pt x="12788" y="18265"/>
                  </a:cubicBezTo>
                  <a:cubicBezTo>
                    <a:pt x="12830" y="18201"/>
                    <a:pt x="12873" y="18136"/>
                    <a:pt x="12912" y="18072"/>
                  </a:cubicBezTo>
                  <a:cubicBezTo>
                    <a:pt x="12664" y="17766"/>
                    <a:pt x="12405" y="17463"/>
                    <a:pt x="12147" y="17162"/>
                  </a:cubicBezTo>
                  <a:cubicBezTo>
                    <a:pt x="10026" y="14666"/>
                    <a:pt x="8116" y="11877"/>
                    <a:pt x="7351" y="8692"/>
                  </a:cubicBezTo>
                  <a:cubicBezTo>
                    <a:pt x="6727" y="6108"/>
                    <a:pt x="7040" y="3530"/>
                    <a:pt x="8218" y="1163"/>
                  </a:cubicBezTo>
                  <a:cubicBezTo>
                    <a:pt x="8342" y="915"/>
                    <a:pt x="8525" y="629"/>
                    <a:pt x="8724" y="317"/>
                  </a:cubicBezTo>
                  <a:cubicBezTo>
                    <a:pt x="8299" y="167"/>
                    <a:pt x="7868" y="53"/>
                    <a:pt x="7433" y="16"/>
                  </a:cubicBezTo>
                  <a:cubicBezTo>
                    <a:pt x="7319" y="5"/>
                    <a:pt x="7207" y="0"/>
                    <a:pt x="7099" y="0"/>
                  </a:cubicBezTo>
                  <a:close/>
                </a:path>
              </a:pathLst>
            </a:custGeom>
            <a:solidFill>
              <a:srgbClr val="C622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4" name="Google Shape;12024;p34"/>
            <p:cNvSpPr/>
            <p:nvPr/>
          </p:nvSpPr>
          <p:spPr>
            <a:xfrm>
              <a:off x="4060109" y="1744935"/>
              <a:ext cx="105840" cy="53488"/>
            </a:xfrm>
            <a:custGeom>
              <a:avLst/>
              <a:gdLst/>
              <a:ahLst/>
              <a:cxnLst/>
              <a:rect l="l" t="t" r="r" b="b"/>
              <a:pathLst>
                <a:path w="5400" h="2729" extrusionOk="0">
                  <a:moveTo>
                    <a:pt x="212" y="1"/>
                  </a:moveTo>
                  <a:cubicBezTo>
                    <a:pt x="131" y="1"/>
                    <a:pt x="60" y="64"/>
                    <a:pt x="60" y="146"/>
                  </a:cubicBezTo>
                  <a:cubicBezTo>
                    <a:pt x="1" y="1184"/>
                    <a:pt x="793" y="2121"/>
                    <a:pt x="2079" y="2540"/>
                  </a:cubicBezTo>
                  <a:cubicBezTo>
                    <a:pt x="2450" y="2659"/>
                    <a:pt x="2864" y="2729"/>
                    <a:pt x="3274" y="2729"/>
                  </a:cubicBezTo>
                  <a:cubicBezTo>
                    <a:pt x="4092" y="2729"/>
                    <a:pt x="4904" y="2455"/>
                    <a:pt x="5351" y="1760"/>
                  </a:cubicBezTo>
                  <a:cubicBezTo>
                    <a:pt x="5400" y="1685"/>
                    <a:pt x="5378" y="1588"/>
                    <a:pt x="5303" y="1539"/>
                  </a:cubicBezTo>
                  <a:cubicBezTo>
                    <a:pt x="5279" y="1525"/>
                    <a:pt x="5251" y="1518"/>
                    <a:pt x="5223" y="1518"/>
                  </a:cubicBezTo>
                  <a:cubicBezTo>
                    <a:pt x="5171" y="1518"/>
                    <a:pt x="5119" y="1543"/>
                    <a:pt x="5087" y="1588"/>
                  </a:cubicBezTo>
                  <a:cubicBezTo>
                    <a:pt x="4707" y="2183"/>
                    <a:pt x="4005" y="2416"/>
                    <a:pt x="3286" y="2416"/>
                  </a:cubicBezTo>
                  <a:cubicBezTo>
                    <a:pt x="2906" y="2416"/>
                    <a:pt x="2521" y="2351"/>
                    <a:pt x="2176" y="2239"/>
                  </a:cubicBezTo>
                  <a:cubicBezTo>
                    <a:pt x="1304" y="1959"/>
                    <a:pt x="313" y="1244"/>
                    <a:pt x="373" y="168"/>
                  </a:cubicBezTo>
                  <a:cubicBezTo>
                    <a:pt x="378" y="81"/>
                    <a:pt x="308" y="6"/>
                    <a:pt x="222" y="1"/>
                  </a:cubicBezTo>
                  <a:cubicBezTo>
                    <a:pt x="219" y="1"/>
                    <a:pt x="215" y="1"/>
                    <a:pt x="2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5" name="Google Shape;12025;p34"/>
            <p:cNvSpPr/>
            <p:nvPr/>
          </p:nvSpPr>
          <p:spPr>
            <a:xfrm>
              <a:off x="4046957" y="1727726"/>
              <a:ext cx="36828" cy="21658"/>
            </a:xfrm>
            <a:custGeom>
              <a:avLst/>
              <a:gdLst/>
              <a:ahLst/>
              <a:cxnLst/>
              <a:rect l="l" t="t" r="r" b="b"/>
              <a:pathLst>
                <a:path w="1879" h="1105" extrusionOk="0">
                  <a:moveTo>
                    <a:pt x="171" y="1"/>
                  </a:moveTo>
                  <a:cubicBezTo>
                    <a:pt x="164" y="1"/>
                    <a:pt x="157" y="1"/>
                    <a:pt x="150" y="2"/>
                  </a:cubicBezTo>
                  <a:cubicBezTo>
                    <a:pt x="65" y="7"/>
                    <a:pt x="0" y="87"/>
                    <a:pt x="11" y="174"/>
                  </a:cubicBezTo>
                  <a:cubicBezTo>
                    <a:pt x="53" y="572"/>
                    <a:pt x="344" y="932"/>
                    <a:pt x="726" y="1056"/>
                  </a:cubicBezTo>
                  <a:cubicBezTo>
                    <a:pt x="823" y="1088"/>
                    <a:pt x="925" y="1105"/>
                    <a:pt x="1034" y="1105"/>
                  </a:cubicBezTo>
                  <a:cubicBezTo>
                    <a:pt x="1329" y="1105"/>
                    <a:pt x="1625" y="976"/>
                    <a:pt x="1824" y="755"/>
                  </a:cubicBezTo>
                  <a:cubicBezTo>
                    <a:pt x="1878" y="690"/>
                    <a:pt x="1873" y="594"/>
                    <a:pt x="1809" y="534"/>
                  </a:cubicBezTo>
                  <a:cubicBezTo>
                    <a:pt x="1778" y="506"/>
                    <a:pt x="1741" y="493"/>
                    <a:pt x="1704" y="493"/>
                  </a:cubicBezTo>
                  <a:cubicBezTo>
                    <a:pt x="1661" y="493"/>
                    <a:pt x="1619" y="510"/>
                    <a:pt x="1588" y="544"/>
                  </a:cubicBezTo>
                  <a:cubicBezTo>
                    <a:pt x="1452" y="700"/>
                    <a:pt x="1242" y="788"/>
                    <a:pt x="1036" y="788"/>
                  </a:cubicBezTo>
                  <a:cubicBezTo>
                    <a:pt x="963" y="788"/>
                    <a:pt x="891" y="777"/>
                    <a:pt x="823" y="755"/>
                  </a:cubicBezTo>
                  <a:cubicBezTo>
                    <a:pt x="554" y="668"/>
                    <a:pt x="349" y="415"/>
                    <a:pt x="323" y="141"/>
                  </a:cubicBezTo>
                  <a:cubicBezTo>
                    <a:pt x="317" y="62"/>
                    <a:pt x="253" y="1"/>
                    <a:pt x="1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6" name="Google Shape;12026;p34"/>
            <p:cNvSpPr/>
            <p:nvPr/>
          </p:nvSpPr>
          <p:spPr>
            <a:xfrm>
              <a:off x="4152327" y="1758968"/>
              <a:ext cx="33751" cy="23736"/>
            </a:xfrm>
            <a:custGeom>
              <a:avLst/>
              <a:gdLst/>
              <a:ahLst/>
              <a:cxnLst/>
              <a:rect l="l" t="t" r="r" b="b"/>
              <a:pathLst>
                <a:path w="1722" h="1211" extrusionOk="0">
                  <a:moveTo>
                    <a:pt x="200" y="0"/>
                  </a:moveTo>
                  <a:cubicBezTo>
                    <a:pt x="118" y="0"/>
                    <a:pt x="42" y="58"/>
                    <a:pt x="38" y="140"/>
                  </a:cubicBezTo>
                  <a:cubicBezTo>
                    <a:pt x="0" y="533"/>
                    <a:pt x="216" y="932"/>
                    <a:pt x="566" y="1109"/>
                  </a:cubicBezTo>
                  <a:cubicBezTo>
                    <a:pt x="700" y="1173"/>
                    <a:pt x="850" y="1211"/>
                    <a:pt x="1001" y="1211"/>
                  </a:cubicBezTo>
                  <a:cubicBezTo>
                    <a:pt x="1237" y="1211"/>
                    <a:pt x="1475" y="1126"/>
                    <a:pt x="1652" y="964"/>
                  </a:cubicBezTo>
                  <a:cubicBezTo>
                    <a:pt x="1717" y="910"/>
                    <a:pt x="1722" y="808"/>
                    <a:pt x="1669" y="743"/>
                  </a:cubicBezTo>
                  <a:cubicBezTo>
                    <a:pt x="1637" y="709"/>
                    <a:pt x="1595" y="691"/>
                    <a:pt x="1553" y="691"/>
                  </a:cubicBezTo>
                  <a:cubicBezTo>
                    <a:pt x="1516" y="691"/>
                    <a:pt x="1478" y="705"/>
                    <a:pt x="1448" y="733"/>
                  </a:cubicBezTo>
                  <a:cubicBezTo>
                    <a:pt x="1325" y="839"/>
                    <a:pt x="1160" y="896"/>
                    <a:pt x="996" y="896"/>
                  </a:cubicBezTo>
                  <a:cubicBezTo>
                    <a:pt x="896" y="896"/>
                    <a:pt x="795" y="875"/>
                    <a:pt x="705" y="830"/>
                  </a:cubicBezTo>
                  <a:cubicBezTo>
                    <a:pt x="474" y="706"/>
                    <a:pt x="323" y="431"/>
                    <a:pt x="350" y="172"/>
                  </a:cubicBezTo>
                  <a:cubicBezTo>
                    <a:pt x="355" y="87"/>
                    <a:pt x="296" y="11"/>
                    <a:pt x="211" y="1"/>
                  </a:cubicBezTo>
                  <a:cubicBezTo>
                    <a:pt x="207" y="0"/>
                    <a:pt x="204" y="0"/>
                    <a:pt x="2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7" name="Google Shape;12027;p34"/>
            <p:cNvSpPr/>
            <p:nvPr/>
          </p:nvSpPr>
          <p:spPr>
            <a:xfrm>
              <a:off x="4038098" y="1592564"/>
              <a:ext cx="140924" cy="124852"/>
            </a:xfrm>
            <a:custGeom>
              <a:avLst/>
              <a:gdLst/>
              <a:ahLst/>
              <a:cxnLst/>
              <a:rect l="l" t="t" r="r" b="b"/>
              <a:pathLst>
                <a:path w="7190" h="6370" extrusionOk="0">
                  <a:moveTo>
                    <a:pt x="3365" y="1"/>
                  </a:moveTo>
                  <a:cubicBezTo>
                    <a:pt x="1216" y="1"/>
                    <a:pt x="0" y="4158"/>
                    <a:pt x="0" y="4158"/>
                  </a:cubicBezTo>
                  <a:lnTo>
                    <a:pt x="3423" y="6370"/>
                  </a:lnTo>
                  <a:cubicBezTo>
                    <a:pt x="3423" y="6370"/>
                    <a:pt x="7189" y="1968"/>
                    <a:pt x="4397" y="311"/>
                  </a:cubicBezTo>
                  <a:cubicBezTo>
                    <a:pt x="4033" y="95"/>
                    <a:pt x="3688" y="1"/>
                    <a:pt x="3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8" name="Google Shape;12028;p34"/>
            <p:cNvSpPr/>
            <p:nvPr/>
          </p:nvSpPr>
          <p:spPr>
            <a:xfrm>
              <a:off x="4049780" y="1620142"/>
              <a:ext cx="65542" cy="87259"/>
            </a:xfrm>
            <a:custGeom>
              <a:avLst/>
              <a:gdLst/>
              <a:ahLst/>
              <a:cxnLst/>
              <a:rect l="l" t="t" r="r" b="b"/>
              <a:pathLst>
                <a:path w="3344" h="4452" extrusionOk="0">
                  <a:moveTo>
                    <a:pt x="2724" y="0"/>
                  </a:moveTo>
                  <a:cubicBezTo>
                    <a:pt x="2588" y="0"/>
                    <a:pt x="2447" y="40"/>
                    <a:pt x="2321" y="92"/>
                  </a:cubicBezTo>
                  <a:cubicBezTo>
                    <a:pt x="1863" y="292"/>
                    <a:pt x="1503" y="615"/>
                    <a:pt x="1201" y="1013"/>
                  </a:cubicBezTo>
                  <a:lnTo>
                    <a:pt x="2137" y="2046"/>
                  </a:lnTo>
                  <a:lnTo>
                    <a:pt x="2137" y="2046"/>
                  </a:lnTo>
                  <a:lnTo>
                    <a:pt x="803" y="1610"/>
                  </a:lnTo>
                  <a:cubicBezTo>
                    <a:pt x="642" y="1890"/>
                    <a:pt x="502" y="2175"/>
                    <a:pt x="366" y="2456"/>
                  </a:cubicBezTo>
                  <a:cubicBezTo>
                    <a:pt x="270" y="2649"/>
                    <a:pt x="120" y="2891"/>
                    <a:pt x="1" y="3139"/>
                  </a:cubicBezTo>
                  <a:lnTo>
                    <a:pt x="2035" y="4451"/>
                  </a:lnTo>
                  <a:cubicBezTo>
                    <a:pt x="2246" y="3978"/>
                    <a:pt x="2465" y="3504"/>
                    <a:pt x="2681" y="3025"/>
                  </a:cubicBezTo>
                  <a:cubicBezTo>
                    <a:pt x="2870" y="2611"/>
                    <a:pt x="3058" y="2191"/>
                    <a:pt x="3182" y="1750"/>
                  </a:cubicBezTo>
                  <a:cubicBezTo>
                    <a:pt x="3284" y="1390"/>
                    <a:pt x="3344" y="1013"/>
                    <a:pt x="3295" y="647"/>
                  </a:cubicBezTo>
                  <a:cubicBezTo>
                    <a:pt x="3267" y="415"/>
                    <a:pt x="3182" y="173"/>
                    <a:pt x="2977" y="60"/>
                  </a:cubicBezTo>
                  <a:cubicBezTo>
                    <a:pt x="2898" y="17"/>
                    <a:pt x="2812" y="0"/>
                    <a:pt x="27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9" name="Google Shape;12029;p34"/>
            <p:cNvSpPr/>
            <p:nvPr/>
          </p:nvSpPr>
          <p:spPr>
            <a:xfrm>
              <a:off x="4034590" y="1671004"/>
              <a:ext cx="74068" cy="49470"/>
            </a:xfrm>
            <a:custGeom>
              <a:avLst/>
              <a:gdLst/>
              <a:ahLst/>
              <a:cxnLst/>
              <a:rect l="l" t="t" r="r" b="b"/>
              <a:pathLst>
                <a:path w="3779" h="2524" extrusionOk="0">
                  <a:moveTo>
                    <a:pt x="177" y="1"/>
                  </a:moveTo>
                  <a:cubicBezTo>
                    <a:pt x="126" y="1"/>
                    <a:pt x="77" y="26"/>
                    <a:pt x="50" y="70"/>
                  </a:cubicBezTo>
                  <a:cubicBezTo>
                    <a:pt x="1" y="145"/>
                    <a:pt x="23" y="242"/>
                    <a:pt x="93" y="291"/>
                  </a:cubicBezTo>
                  <a:lnTo>
                    <a:pt x="3515" y="2497"/>
                  </a:lnTo>
                  <a:cubicBezTo>
                    <a:pt x="3543" y="2519"/>
                    <a:pt x="3570" y="2524"/>
                    <a:pt x="3602" y="2524"/>
                  </a:cubicBezTo>
                  <a:cubicBezTo>
                    <a:pt x="3650" y="2524"/>
                    <a:pt x="3699" y="2497"/>
                    <a:pt x="3731" y="2454"/>
                  </a:cubicBezTo>
                  <a:cubicBezTo>
                    <a:pt x="3779" y="2379"/>
                    <a:pt x="3757" y="2282"/>
                    <a:pt x="3682" y="2233"/>
                  </a:cubicBezTo>
                  <a:lnTo>
                    <a:pt x="264" y="27"/>
                  </a:lnTo>
                  <a:cubicBezTo>
                    <a:pt x="237" y="9"/>
                    <a:pt x="206" y="1"/>
                    <a:pt x="1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0" name="Google Shape;12030;p34"/>
            <p:cNvSpPr/>
            <p:nvPr/>
          </p:nvSpPr>
          <p:spPr>
            <a:xfrm>
              <a:off x="4142919" y="1638428"/>
              <a:ext cx="137376" cy="116855"/>
            </a:xfrm>
            <a:custGeom>
              <a:avLst/>
              <a:gdLst/>
              <a:ahLst/>
              <a:cxnLst/>
              <a:rect l="l" t="t" r="r" b="b"/>
              <a:pathLst>
                <a:path w="7009" h="5962" extrusionOk="0">
                  <a:moveTo>
                    <a:pt x="3214" y="0"/>
                  </a:moveTo>
                  <a:cubicBezTo>
                    <a:pt x="713" y="0"/>
                    <a:pt x="1" y="4837"/>
                    <a:pt x="1" y="4837"/>
                  </a:cubicBezTo>
                  <a:lnTo>
                    <a:pt x="3913" y="5962"/>
                  </a:lnTo>
                  <a:cubicBezTo>
                    <a:pt x="3913" y="5962"/>
                    <a:pt x="7008" y="1140"/>
                    <a:pt x="3925" y="122"/>
                  </a:cubicBezTo>
                  <a:cubicBezTo>
                    <a:pt x="3673" y="39"/>
                    <a:pt x="3436" y="0"/>
                    <a:pt x="3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1" name="Google Shape;12031;p34"/>
            <p:cNvSpPr/>
            <p:nvPr/>
          </p:nvSpPr>
          <p:spPr>
            <a:xfrm>
              <a:off x="4160637" y="1667299"/>
              <a:ext cx="67012" cy="84202"/>
            </a:xfrm>
            <a:custGeom>
              <a:avLst/>
              <a:gdLst/>
              <a:ahLst/>
              <a:cxnLst/>
              <a:rect l="l" t="t" r="r" b="b"/>
              <a:pathLst>
                <a:path w="3419" h="4296" extrusionOk="0">
                  <a:moveTo>
                    <a:pt x="2527" y="0"/>
                  </a:moveTo>
                  <a:cubicBezTo>
                    <a:pt x="2358" y="0"/>
                    <a:pt x="2186" y="75"/>
                    <a:pt x="2041" y="172"/>
                  </a:cubicBezTo>
                  <a:cubicBezTo>
                    <a:pt x="1734" y="378"/>
                    <a:pt x="1486" y="668"/>
                    <a:pt x="1282" y="980"/>
                  </a:cubicBezTo>
                  <a:cubicBezTo>
                    <a:pt x="1131" y="1217"/>
                    <a:pt x="1002" y="1459"/>
                    <a:pt x="884" y="1707"/>
                  </a:cubicBezTo>
                  <a:lnTo>
                    <a:pt x="1923" y="2509"/>
                  </a:lnTo>
                  <a:lnTo>
                    <a:pt x="1923" y="2509"/>
                  </a:lnTo>
                  <a:lnTo>
                    <a:pt x="594" y="2325"/>
                  </a:lnTo>
                  <a:cubicBezTo>
                    <a:pt x="394" y="2762"/>
                    <a:pt x="195" y="3192"/>
                    <a:pt x="1" y="3622"/>
                  </a:cubicBezTo>
                  <a:lnTo>
                    <a:pt x="2326" y="4295"/>
                  </a:lnTo>
                  <a:cubicBezTo>
                    <a:pt x="2434" y="4042"/>
                    <a:pt x="2515" y="3768"/>
                    <a:pt x="2601" y="3574"/>
                  </a:cubicBezTo>
                  <a:cubicBezTo>
                    <a:pt x="3016" y="2611"/>
                    <a:pt x="3419" y="1545"/>
                    <a:pt x="3101" y="549"/>
                  </a:cubicBezTo>
                  <a:cubicBezTo>
                    <a:pt x="3031" y="329"/>
                    <a:pt x="2907" y="108"/>
                    <a:pt x="2693" y="28"/>
                  </a:cubicBezTo>
                  <a:cubicBezTo>
                    <a:pt x="2639" y="9"/>
                    <a:pt x="2583" y="0"/>
                    <a:pt x="25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2" name="Google Shape;12032;p34"/>
            <p:cNvSpPr/>
            <p:nvPr/>
          </p:nvSpPr>
          <p:spPr>
            <a:xfrm>
              <a:off x="4139450" y="1730137"/>
              <a:ext cx="83574" cy="28322"/>
            </a:xfrm>
            <a:custGeom>
              <a:avLst/>
              <a:gdLst/>
              <a:ahLst/>
              <a:cxnLst/>
              <a:rect l="l" t="t" r="r" b="b"/>
              <a:pathLst>
                <a:path w="4264" h="1445" extrusionOk="0">
                  <a:moveTo>
                    <a:pt x="173" y="1"/>
                  </a:moveTo>
                  <a:cubicBezTo>
                    <a:pt x="105" y="1"/>
                    <a:pt x="45" y="45"/>
                    <a:pt x="28" y="115"/>
                  </a:cubicBezTo>
                  <a:cubicBezTo>
                    <a:pt x="1" y="195"/>
                    <a:pt x="49" y="282"/>
                    <a:pt x="130" y="309"/>
                  </a:cubicBezTo>
                  <a:lnTo>
                    <a:pt x="4048" y="1434"/>
                  </a:lnTo>
                  <a:cubicBezTo>
                    <a:pt x="4058" y="1439"/>
                    <a:pt x="4075" y="1444"/>
                    <a:pt x="4090" y="1444"/>
                  </a:cubicBezTo>
                  <a:cubicBezTo>
                    <a:pt x="4155" y="1444"/>
                    <a:pt x="4219" y="1397"/>
                    <a:pt x="4241" y="1332"/>
                  </a:cubicBezTo>
                  <a:cubicBezTo>
                    <a:pt x="4263" y="1246"/>
                    <a:pt x="4214" y="1159"/>
                    <a:pt x="4134" y="1132"/>
                  </a:cubicBezTo>
                  <a:lnTo>
                    <a:pt x="222" y="8"/>
                  </a:lnTo>
                  <a:cubicBezTo>
                    <a:pt x="205" y="3"/>
                    <a:pt x="189" y="1"/>
                    <a:pt x="1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3" name="Google Shape;12033;p34"/>
            <p:cNvSpPr/>
            <p:nvPr/>
          </p:nvSpPr>
          <p:spPr>
            <a:xfrm>
              <a:off x="4165400" y="1658871"/>
              <a:ext cx="212680" cy="248685"/>
            </a:xfrm>
            <a:custGeom>
              <a:avLst/>
              <a:gdLst/>
              <a:ahLst/>
              <a:cxnLst/>
              <a:rect l="l" t="t" r="r" b="b"/>
              <a:pathLst>
                <a:path w="10851" h="12688" extrusionOk="0">
                  <a:moveTo>
                    <a:pt x="7406" y="0"/>
                  </a:moveTo>
                  <a:cubicBezTo>
                    <a:pt x="4952" y="3806"/>
                    <a:pt x="2476" y="7589"/>
                    <a:pt x="1" y="11382"/>
                  </a:cubicBezTo>
                  <a:cubicBezTo>
                    <a:pt x="641" y="11652"/>
                    <a:pt x="1298" y="11899"/>
                    <a:pt x="1949" y="12130"/>
                  </a:cubicBezTo>
                  <a:cubicBezTo>
                    <a:pt x="2782" y="12422"/>
                    <a:pt x="3650" y="12687"/>
                    <a:pt x="4520" y="12687"/>
                  </a:cubicBezTo>
                  <a:cubicBezTo>
                    <a:pt x="4694" y="12687"/>
                    <a:pt x="4869" y="12677"/>
                    <a:pt x="5043" y="12653"/>
                  </a:cubicBezTo>
                  <a:cubicBezTo>
                    <a:pt x="6938" y="12405"/>
                    <a:pt x="8327" y="10780"/>
                    <a:pt x="9354" y="9171"/>
                  </a:cubicBezTo>
                  <a:cubicBezTo>
                    <a:pt x="10016" y="8133"/>
                    <a:pt x="10625" y="7013"/>
                    <a:pt x="10727" y="5786"/>
                  </a:cubicBezTo>
                  <a:cubicBezTo>
                    <a:pt x="10851" y="4263"/>
                    <a:pt x="10161" y="2761"/>
                    <a:pt x="9166" y="1603"/>
                  </a:cubicBezTo>
                  <a:cubicBezTo>
                    <a:pt x="8643" y="1001"/>
                    <a:pt x="8047" y="473"/>
                    <a:pt x="74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4" name="Google Shape;12034;p34"/>
            <p:cNvSpPr/>
            <p:nvPr/>
          </p:nvSpPr>
          <p:spPr>
            <a:xfrm>
              <a:off x="4160637" y="1651051"/>
              <a:ext cx="167972" cy="244216"/>
            </a:xfrm>
            <a:custGeom>
              <a:avLst/>
              <a:gdLst/>
              <a:ahLst/>
              <a:cxnLst/>
              <a:rect l="l" t="t" r="r" b="b"/>
              <a:pathLst>
                <a:path w="8570" h="12460" extrusionOk="0">
                  <a:moveTo>
                    <a:pt x="7562" y="0"/>
                  </a:moveTo>
                  <a:lnTo>
                    <a:pt x="1" y="11604"/>
                  </a:lnTo>
                  <a:lnTo>
                    <a:pt x="1449" y="12460"/>
                  </a:lnTo>
                  <a:lnTo>
                    <a:pt x="8570" y="743"/>
                  </a:lnTo>
                  <a:lnTo>
                    <a:pt x="7562" y="0"/>
                  </a:ln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4" name="Google Shape;12294;p40"/>
          <p:cNvGrpSpPr/>
          <p:nvPr/>
        </p:nvGrpSpPr>
        <p:grpSpPr>
          <a:xfrm rot="1118458">
            <a:off x="7893997" y="3423473"/>
            <a:ext cx="1257690" cy="1559943"/>
            <a:chOff x="5129205" y="3617383"/>
            <a:chExt cx="656012" cy="813654"/>
          </a:xfrm>
        </p:grpSpPr>
        <p:sp>
          <p:nvSpPr>
            <p:cNvPr id="12295" name="Google Shape;12295;p40"/>
            <p:cNvSpPr/>
            <p:nvPr/>
          </p:nvSpPr>
          <p:spPr>
            <a:xfrm>
              <a:off x="5499880" y="4041781"/>
              <a:ext cx="182300" cy="385042"/>
            </a:xfrm>
            <a:custGeom>
              <a:avLst/>
              <a:gdLst/>
              <a:ahLst/>
              <a:cxnLst/>
              <a:rect l="l" t="t" r="r" b="b"/>
              <a:pathLst>
                <a:path w="9301" h="19645" extrusionOk="0">
                  <a:moveTo>
                    <a:pt x="1819" y="1"/>
                  </a:moveTo>
                  <a:lnTo>
                    <a:pt x="1201" y="388"/>
                  </a:lnTo>
                  <a:cubicBezTo>
                    <a:pt x="969" y="1012"/>
                    <a:pt x="6179" y="14510"/>
                    <a:pt x="6179" y="14510"/>
                  </a:cubicBezTo>
                  <a:lnTo>
                    <a:pt x="1" y="19644"/>
                  </a:lnTo>
                  <a:lnTo>
                    <a:pt x="9301" y="15953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6" name="Google Shape;12296;p40"/>
            <p:cNvSpPr/>
            <p:nvPr/>
          </p:nvSpPr>
          <p:spPr>
            <a:xfrm>
              <a:off x="5157586" y="4006345"/>
              <a:ext cx="234083" cy="136847"/>
            </a:xfrm>
            <a:custGeom>
              <a:avLst/>
              <a:gdLst/>
              <a:ahLst/>
              <a:cxnLst/>
              <a:rect l="l" t="t" r="r" b="b"/>
              <a:pathLst>
                <a:path w="11943" h="6982" extrusionOk="0">
                  <a:moveTo>
                    <a:pt x="11705" y="0"/>
                  </a:moveTo>
                  <a:lnTo>
                    <a:pt x="11713" y="70"/>
                  </a:lnTo>
                  <a:lnTo>
                    <a:pt x="11713" y="70"/>
                  </a:lnTo>
                  <a:cubicBezTo>
                    <a:pt x="11717" y="44"/>
                    <a:pt x="11714" y="21"/>
                    <a:pt x="11705" y="0"/>
                  </a:cubicBezTo>
                  <a:close/>
                  <a:moveTo>
                    <a:pt x="11713" y="70"/>
                  </a:moveTo>
                  <a:lnTo>
                    <a:pt x="11713" y="70"/>
                  </a:lnTo>
                  <a:cubicBezTo>
                    <a:pt x="11597" y="830"/>
                    <a:pt x="6068" y="3927"/>
                    <a:pt x="1412" y="3927"/>
                  </a:cubicBezTo>
                  <a:cubicBezTo>
                    <a:pt x="930" y="3927"/>
                    <a:pt x="457" y="3894"/>
                    <a:pt x="0" y="3821"/>
                  </a:cubicBezTo>
                  <a:lnTo>
                    <a:pt x="0" y="3821"/>
                  </a:lnTo>
                  <a:lnTo>
                    <a:pt x="425" y="6884"/>
                  </a:lnTo>
                  <a:cubicBezTo>
                    <a:pt x="425" y="6884"/>
                    <a:pt x="978" y="6981"/>
                    <a:pt x="1881" y="6981"/>
                  </a:cubicBezTo>
                  <a:cubicBezTo>
                    <a:pt x="4122" y="6981"/>
                    <a:pt x="8517" y="6379"/>
                    <a:pt x="11943" y="2186"/>
                  </a:cubicBezTo>
                  <a:lnTo>
                    <a:pt x="11713" y="70"/>
                  </a:ln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12297;p40"/>
            <p:cNvSpPr/>
            <p:nvPr/>
          </p:nvSpPr>
          <p:spPr>
            <a:xfrm>
              <a:off x="5277832" y="4086097"/>
              <a:ext cx="196118" cy="344940"/>
            </a:xfrm>
            <a:custGeom>
              <a:avLst/>
              <a:gdLst/>
              <a:ahLst/>
              <a:cxnLst/>
              <a:rect l="l" t="t" r="r" b="b"/>
              <a:pathLst>
                <a:path w="10006" h="17599" extrusionOk="0">
                  <a:moveTo>
                    <a:pt x="9214" y="0"/>
                  </a:moveTo>
                  <a:lnTo>
                    <a:pt x="8493" y="119"/>
                  </a:lnTo>
                  <a:cubicBezTo>
                    <a:pt x="8036" y="608"/>
                    <a:pt x="7674" y="15075"/>
                    <a:pt x="7674" y="15075"/>
                  </a:cubicBezTo>
                  <a:lnTo>
                    <a:pt x="1" y="17443"/>
                  </a:lnTo>
                  <a:lnTo>
                    <a:pt x="10006" y="17599"/>
                  </a:lnTo>
                  <a:lnTo>
                    <a:pt x="9214" y="0"/>
                  </a:ln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12298;p40"/>
            <p:cNvSpPr/>
            <p:nvPr/>
          </p:nvSpPr>
          <p:spPr>
            <a:xfrm>
              <a:off x="5129205" y="3617383"/>
              <a:ext cx="656012" cy="651818"/>
            </a:xfrm>
            <a:custGeom>
              <a:avLst/>
              <a:gdLst/>
              <a:ahLst/>
              <a:cxnLst/>
              <a:rect l="l" t="t" r="r" b="b"/>
              <a:pathLst>
                <a:path w="33470" h="33256" extrusionOk="0">
                  <a:moveTo>
                    <a:pt x="18554" y="0"/>
                  </a:moveTo>
                  <a:cubicBezTo>
                    <a:pt x="17079" y="0"/>
                    <a:pt x="15553" y="560"/>
                    <a:pt x="14348" y="1628"/>
                  </a:cubicBezTo>
                  <a:cubicBezTo>
                    <a:pt x="12082" y="3635"/>
                    <a:pt x="11464" y="6773"/>
                    <a:pt x="12502" y="9539"/>
                  </a:cubicBezTo>
                  <a:cubicBezTo>
                    <a:pt x="12907" y="10615"/>
                    <a:pt x="13449" y="12741"/>
                    <a:pt x="14429" y="13409"/>
                  </a:cubicBezTo>
                  <a:cubicBezTo>
                    <a:pt x="12414" y="12037"/>
                    <a:pt x="10124" y="10684"/>
                    <a:pt x="7617" y="10684"/>
                  </a:cubicBezTo>
                  <a:cubicBezTo>
                    <a:pt x="7479" y="10684"/>
                    <a:pt x="7341" y="10688"/>
                    <a:pt x="7201" y="10697"/>
                  </a:cubicBezTo>
                  <a:cubicBezTo>
                    <a:pt x="2266" y="10998"/>
                    <a:pt x="0" y="15804"/>
                    <a:pt x="2675" y="19808"/>
                  </a:cubicBezTo>
                  <a:cubicBezTo>
                    <a:pt x="3563" y="21137"/>
                    <a:pt x="4758" y="22305"/>
                    <a:pt x="6243" y="22886"/>
                  </a:cubicBezTo>
                  <a:cubicBezTo>
                    <a:pt x="6853" y="23126"/>
                    <a:pt x="7444" y="23232"/>
                    <a:pt x="8018" y="23232"/>
                  </a:cubicBezTo>
                  <a:cubicBezTo>
                    <a:pt x="9730" y="23232"/>
                    <a:pt x="11285" y="22293"/>
                    <a:pt x="12728" y="21212"/>
                  </a:cubicBezTo>
                  <a:lnTo>
                    <a:pt x="12728" y="21212"/>
                  </a:lnTo>
                  <a:cubicBezTo>
                    <a:pt x="11054" y="22848"/>
                    <a:pt x="9854" y="25071"/>
                    <a:pt x="9849" y="27412"/>
                  </a:cubicBezTo>
                  <a:cubicBezTo>
                    <a:pt x="9849" y="29754"/>
                    <a:pt x="11221" y="32143"/>
                    <a:pt x="13417" y="32961"/>
                  </a:cubicBezTo>
                  <a:cubicBezTo>
                    <a:pt x="13957" y="33162"/>
                    <a:pt x="14518" y="33255"/>
                    <a:pt x="15081" y="33255"/>
                  </a:cubicBezTo>
                  <a:cubicBezTo>
                    <a:pt x="17199" y="33255"/>
                    <a:pt x="19331" y="31930"/>
                    <a:pt x="20381" y="30033"/>
                  </a:cubicBezTo>
                  <a:cubicBezTo>
                    <a:pt x="21710" y="27628"/>
                    <a:pt x="21511" y="24597"/>
                    <a:pt x="20398" y="22084"/>
                  </a:cubicBezTo>
                  <a:lnTo>
                    <a:pt x="20398" y="22084"/>
                  </a:lnTo>
                  <a:cubicBezTo>
                    <a:pt x="21906" y="23172"/>
                    <a:pt x="23761" y="23714"/>
                    <a:pt x="25616" y="23714"/>
                  </a:cubicBezTo>
                  <a:cubicBezTo>
                    <a:pt x="27514" y="23714"/>
                    <a:pt x="29411" y="23146"/>
                    <a:pt x="30935" y="22014"/>
                  </a:cubicBezTo>
                  <a:cubicBezTo>
                    <a:pt x="31559" y="21552"/>
                    <a:pt x="32130" y="20991"/>
                    <a:pt x="32431" y="20275"/>
                  </a:cubicBezTo>
                  <a:cubicBezTo>
                    <a:pt x="33470" y="17801"/>
                    <a:pt x="31221" y="15163"/>
                    <a:pt x="29278" y="13904"/>
                  </a:cubicBezTo>
                  <a:cubicBezTo>
                    <a:pt x="27774" y="12927"/>
                    <a:pt x="25969" y="12404"/>
                    <a:pt x="24170" y="12404"/>
                  </a:cubicBezTo>
                  <a:cubicBezTo>
                    <a:pt x="22975" y="12404"/>
                    <a:pt x="21783" y="12635"/>
                    <a:pt x="20682" y="13118"/>
                  </a:cubicBezTo>
                  <a:cubicBezTo>
                    <a:pt x="23653" y="11810"/>
                    <a:pt x="24391" y="7461"/>
                    <a:pt x="23799" y="4684"/>
                  </a:cubicBezTo>
                  <a:cubicBezTo>
                    <a:pt x="23675" y="4125"/>
                    <a:pt x="23508" y="3586"/>
                    <a:pt x="23288" y="3081"/>
                  </a:cubicBezTo>
                  <a:cubicBezTo>
                    <a:pt x="22382" y="987"/>
                    <a:pt x="20513" y="0"/>
                    <a:pt x="18554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9" name="Google Shape;12299;p40"/>
            <p:cNvSpPr/>
            <p:nvPr/>
          </p:nvSpPr>
          <p:spPr>
            <a:xfrm>
              <a:off x="5249020" y="3702995"/>
              <a:ext cx="420067" cy="447938"/>
            </a:xfrm>
            <a:custGeom>
              <a:avLst/>
              <a:gdLst/>
              <a:ahLst/>
              <a:cxnLst/>
              <a:rect l="l" t="t" r="r" b="b"/>
              <a:pathLst>
                <a:path w="21432" h="22854" extrusionOk="0">
                  <a:moveTo>
                    <a:pt x="9511" y="0"/>
                  </a:moveTo>
                  <a:cubicBezTo>
                    <a:pt x="8924" y="0"/>
                    <a:pt x="8445" y="642"/>
                    <a:pt x="8187" y="1220"/>
                  </a:cubicBezTo>
                  <a:cubicBezTo>
                    <a:pt x="6766" y="4449"/>
                    <a:pt x="7229" y="7539"/>
                    <a:pt x="8220" y="10773"/>
                  </a:cubicBezTo>
                  <a:cubicBezTo>
                    <a:pt x="6789" y="10563"/>
                    <a:pt x="5592" y="10129"/>
                    <a:pt x="4154" y="10129"/>
                  </a:cubicBezTo>
                  <a:cubicBezTo>
                    <a:pt x="3905" y="10129"/>
                    <a:pt x="3648" y="10142"/>
                    <a:pt x="3381" y="10171"/>
                  </a:cubicBezTo>
                  <a:cubicBezTo>
                    <a:pt x="2256" y="10294"/>
                    <a:pt x="986" y="10639"/>
                    <a:pt x="512" y="11662"/>
                  </a:cubicBezTo>
                  <a:cubicBezTo>
                    <a:pt x="1" y="12775"/>
                    <a:pt x="813" y="14153"/>
                    <a:pt x="1943" y="14627"/>
                  </a:cubicBezTo>
                  <a:cubicBezTo>
                    <a:pt x="2385" y="14810"/>
                    <a:pt x="2853" y="14886"/>
                    <a:pt x="3329" y="14886"/>
                  </a:cubicBezTo>
                  <a:cubicBezTo>
                    <a:pt x="4069" y="14886"/>
                    <a:pt x="4827" y="14702"/>
                    <a:pt x="5528" y="14449"/>
                  </a:cubicBezTo>
                  <a:cubicBezTo>
                    <a:pt x="6685" y="14040"/>
                    <a:pt x="7783" y="13453"/>
                    <a:pt x="8983" y="13212"/>
                  </a:cubicBezTo>
                  <a:lnTo>
                    <a:pt x="8983" y="13212"/>
                  </a:lnTo>
                  <a:cubicBezTo>
                    <a:pt x="8408" y="15294"/>
                    <a:pt x="7832" y="17377"/>
                    <a:pt x="7256" y="19454"/>
                  </a:cubicBezTo>
                  <a:cubicBezTo>
                    <a:pt x="6955" y="20547"/>
                    <a:pt x="6761" y="21958"/>
                    <a:pt x="7686" y="22603"/>
                  </a:cubicBezTo>
                  <a:cubicBezTo>
                    <a:pt x="7940" y="22778"/>
                    <a:pt x="8224" y="22854"/>
                    <a:pt x="8516" y="22854"/>
                  </a:cubicBezTo>
                  <a:cubicBezTo>
                    <a:pt x="9204" y="22854"/>
                    <a:pt x="9937" y="22433"/>
                    <a:pt x="10420" y="21893"/>
                  </a:cubicBezTo>
                  <a:cubicBezTo>
                    <a:pt x="12251" y="19859"/>
                    <a:pt x="11992" y="16759"/>
                    <a:pt x="11620" y="14046"/>
                  </a:cubicBezTo>
                  <a:lnTo>
                    <a:pt x="11620" y="14046"/>
                  </a:lnTo>
                  <a:cubicBezTo>
                    <a:pt x="13543" y="15269"/>
                    <a:pt x="15818" y="15922"/>
                    <a:pt x="18094" y="15922"/>
                  </a:cubicBezTo>
                  <a:cubicBezTo>
                    <a:pt x="18621" y="15922"/>
                    <a:pt x="19148" y="15887"/>
                    <a:pt x="19671" y="15816"/>
                  </a:cubicBezTo>
                  <a:cubicBezTo>
                    <a:pt x="20253" y="15736"/>
                    <a:pt x="20898" y="15569"/>
                    <a:pt x="21211" y="15068"/>
                  </a:cubicBezTo>
                  <a:cubicBezTo>
                    <a:pt x="21410" y="14750"/>
                    <a:pt x="21432" y="14352"/>
                    <a:pt x="21383" y="13982"/>
                  </a:cubicBezTo>
                  <a:cubicBezTo>
                    <a:pt x="21168" y="12226"/>
                    <a:pt x="19569" y="10892"/>
                    <a:pt x="17858" y="10455"/>
                  </a:cubicBezTo>
                  <a:cubicBezTo>
                    <a:pt x="17255" y="10302"/>
                    <a:pt x="16640" y="10239"/>
                    <a:pt x="16020" y="10239"/>
                  </a:cubicBezTo>
                  <a:cubicBezTo>
                    <a:pt x="14885" y="10239"/>
                    <a:pt x="13735" y="10449"/>
                    <a:pt x="12621" y="10693"/>
                  </a:cubicBezTo>
                  <a:cubicBezTo>
                    <a:pt x="13876" y="9208"/>
                    <a:pt x="14472" y="7184"/>
                    <a:pt x="14226" y="5257"/>
                  </a:cubicBezTo>
                  <a:cubicBezTo>
                    <a:pt x="14139" y="4573"/>
                    <a:pt x="13940" y="3880"/>
                    <a:pt x="13478" y="3378"/>
                  </a:cubicBezTo>
                  <a:cubicBezTo>
                    <a:pt x="13145" y="3020"/>
                    <a:pt x="12655" y="2786"/>
                    <a:pt x="12180" y="2786"/>
                  </a:cubicBezTo>
                  <a:cubicBezTo>
                    <a:pt x="11985" y="2786"/>
                    <a:pt x="11793" y="2825"/>
                    <a:pt x="11615" y="2911"/>
                  </a:cubicBezTo>
                  <a:cubicBezTo>
                    <a:pt x="11097" y="3159"/>
                    <a:pt x="10848" y="3668"/>
                    <a:pt x="10739" y="4246"/>
                  </a:cubicBezTo>
                  <a:lnTo>
                    <a:pt x="10739" y="4246"/>
                  </a:lnTo>
                  <a:cubicBezTo>
                    <a:pt x="10750" y="3324"/>
                    <a:pt x="10697" y="2402"/>
                    <a:pt x="10582" y="1490"/>
                  </a:cubicBezTo>
                  <a:cubicBezTo>
                    <a:pt x="10507" y="897"/>
                    <a:pt x="10313" y="193"/>
                    <a:pt x="9737" y="32"/>
                  </a:cubicBezTo>
                  <a:cubicBezTo>
                    <a:pt x="9660" y="10"/>
                    <a:pt x="9585" y="0"/>
                    <a:pt x="951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0" name="Google Shape;12300;p40"/>
            <p:cNvSpPr/>
            <p:nvPr/>
          </p:nvSpPr>
          <p:spPr>
            <a:xfrm>
              <a:off x="5262211" y="3788785"/>
              <a:ext cx="170069" cy="187729"/>
            </a:xfrm>
            <a:custGeom>
              <a:avLst/>
              <a:gdLst/>
              <a:ahLst/>
              <a:cxnLst/>
              <a:rect l="l" t="t" r="r" b="b"/>
              <a:pathLst>
                <a:path w="8677" h="9578" extrusionOk="0">
                  <a:moveTo>
                    <a:pt x="3968" y="0"/>
                  </a:moveTo>
                  <a:cubicBezTo>
                    <a:pt x="3524" y="0"/>
                    <a:pt x="3056" y="99"/>
                    <a:pt x="2569" y="320"/>
                  </a:cubicBezTo>
                  <a:cubicBezTo>
                    <a:pt x="1573" y="767"/>
                    <a:pt x="798" y="1671"/>
                    <a:pt x="502" y="2720"/>
                  </a:cubicBezTo>
                  <a:cubicBezTo>
                    <a:pt x="1" y="4491"/>
                    <a:pt x="566" y="6531"/>
                    <a:pt x="980" y="8286"/>
                  </a:cubicBezTo>
                  <a:cubicBezTo>
                    <a:pt x="1675" y="8038"/>
                    <a:pt x="2696" y="7767"/>
                    <a:pt x="3847" y="7767"/>
                  </a:cubicBezTo>
                  <a:cubicBezTo>
                    <a:pt x="5273" y="7767"/>
                    <a:pt x="6900" y="8184"/>
                    <a:pt x="8354" y="9578"/>
                  </a:cubicBezTo>
                  <a:cubicBezTo>
                    <a:pt x="8284" y="9486"/>
                    <a:pt x="8386" y="9098"/>
                    <a:pt x="8396" y="9012"/>
                  </a:cubicBezTo>
                  <a:cubicBezTo>
                    <a:pt x="8677" y="6806"/>
                    <a:pt x="8575" y="4798"/>
                    <a:pt x="7557" y="2747"/>
                  </a:cubicBezTo>
                  <a:cubicBezTo>
                    <a:pt x="6802" y="1241"/>
                    <a:pt x="5537" y="0"/>
                    <a:pt x="3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1" name="Google Shape;12301;p40"/>
            <p:cNvSpPr/>
            <p:nvPr/>
          </p:nvSpPr>
          <p:spPr>
            <a:xfrm>
              <a:off x="5303547" y="3816323"/>
              <a:ext cx="86005" cy="134985"/>
            </a:xfrm>
            <a:custGeom>
              <a:avLst/>
              <a:gdLst/>
              <a:ahLst/>
              <a:cxnLst/>
              <a:rect l="l" t="t" r="r" b="b"/>
              <a:pathLst>
                <a:path w="4388" h="6887" extrusionOk="0">
                  <a:moveTo>
                    <a:pt x="1611" y="0"/>
                  </a:moveTo>
                  <a:cubicBezTo>
                    <a:pt x="1295" y="0"/>
                    <a:pt x="988" y="90"/>
                    <a:pt x="738" y="293"/>
                  </a:cubicBezTo>
                  <a:cubicBezTo>
                    <a:pt x="281" y="669"/>
                    <a:pt x="137" y="1300"/>
                    <a:pt x="109" y="1891"/>
                  </a:cubicBezTo>
                  <a:cubicBezTo>
                    <a:pt x="104" y="2053"/>
                    <a:pt x="104" y="2226"/>
                    <a:pt x="184" y="2365"/>
                  </a:cubicBezTo>
                  <a:cubicBezTo>
                    <a:pt x="254" y="2489"/>
                    <a:pt x="378" y="2574"/>
                    <a:pt x="497" y="2651"/>
                  </a:cubicBezTo>
                  <a:cubicBezTo>
                    <a:pt x="959" y="2962"/>
                    <a:pt x="1422" y="3275"/>
                    <a:pt x="1885" y="3582"/>
                  </a:cubicBezTo>
                  <a:cubicBezTo>
                    <a:pt x="1564" y="3654"/>
                    <a:pt x="1236" y="3691"/>
                    <a:pt x="907" y="3691"/>
                  </a:cubicBezTo>
                  <a:cubicBezTo>
                    <a:pt x="603" y="3691"/>
                    <a:pt x="299" y="3660"/>
                    <a:pt x="1" y="3597"/>
                  </a:cubicBezTo>
                  <a:lnTo>
                    <a:pt x="1" y="3597"/>
                  </a:lnTo>
                  <a:cubicBezTo>
                    <a:pt x="18" y="4378"/>
                    <a:pt x="142" y="5584"/>
                    <a:pt x="524" y="6456"/>
                  </a:cubicBezTo>
                  <a:cubicBezTo>
                    <a:pt x="903" y="6397"/>
                    <a:pt x="1310" y="6360"/>
                    <a:pt x="1734" y="6360"/>
                  </a:cubicBezTo>
                  <a:cubicBezTo>
                    <a:pt x="2558" y="6360"/>
                    <a:pt x="3450" y="6499"/>
                    <a:pt x="4334" y="6886"/>
                  </a:cubicBezTo>
                  <a:cubicBezTo>
                    <a:pt x="4387" y="5503"/>
                    <a:pt x="4263" y="4114"/>
                    <a:pt x="3973" y="2758"/>
                  </a:cubicBezTo>
                  <a:cubicBezTo>
                    <a:pt x="3801" y="1961"/>
                    <a:pt x="3548" y="1133"/>
                    <a:pt x="2961" y="562"/>
                  </a:cubicBezTo>
                  <a:cubicBezTo>
                    <a:pt x="2609" y="215"/>
                    <a:pt x="2099" y="0"/>
                    <a:pt x="1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2" name="Google Shape;12302;p40"/>
            <p:cNvSpPr/>
            <p:nvPr/>
          </p:nvSpPr>
          <p:spPr>
            <a:xfrm>
              <a:off x="5276872" y="3936863"/>
              <a:ext cx="153507" cy="43649"/>
            </a:xfrm>
            <a:custGeom>
              <a:avLst/>
              <a:gdLst/>
              <a:ahLst/>
              <a:cxnLst/>
              <a:rect l="l" t="t" r="r" b="b"/>
              <a:pathLst>
                <a:path w="7832" h="2227" extrusionOk="0">
                  <a:moveTo>
                    <a:pt x="3105" y="1"/>
                  </a:moveTo>
                  <a:cubicBezTo>
                    <a:pt x="1944" y="1"/>
                    <a:pt x="904" y="271"/>
                    <a:pt x="162" y="537"/>
                  </a:cubicBezTo>
                  <a:cubicBezTo>
                    <a:pt x="60" y="575"/>
                    <a:pt x="1" y="693"/>
                    <a:pt x="38" y="801"/>
                  </a:cubicBezTo>
                  <a:cubicBezTo>
                    <a:pt x="68" y="885"/>
                    <a:pt x="148" y="936"/>
                    <a:pt x="233" y="936"/>
                  </a:cubicBezTo>
                  <a:cubicBezTo>
                    <a:pt x="256" y="936"/>
                    <a:pt x="280" y="933"/>
                    <a:pt x="303" y="925"/>
                  </a:cubicBezTo>
                  <a:cubicBezTo>
                    <a:pt x="1007" y="672"/>
                    <a:pt x="1996" y="415"/>
                    <a:pt x="3098" y="415"/>
                  </a:cubicBezTo>
                  <a:cubicBezTo>
                    <a:pt x="4488" y="415"/>
                    <a:pt x="6058" y="825"/>
                    <a:pt x="7460" y="2172"/>
                  </a:cubicBezTo>
                  <a:cubicBezTo>
                    <a:pt x="7504" y="2211"/>
                    <a:pt x="7552" y="2227"/>
                    <a:pt x="7606" y="2227"/>
                  </a:cubicBezTo>
                  <a:cubicBezTo>
                    <a:pt x="7659" y="2227"/>
                    <a:pt x="7713" y="2205"/>
                    <a:pt x="7750" y="2167"/>
                  </a:cubicBezTo>
                  <a:cubicBezTo>
                    <a:pt x="7832" y="2082"/>
                    <a:pt x="7827" y="1953"/>
                    <a:pt x="7745" y="1877"/>
                  </a:cubicBezTo>
                  <a:cubicBezTo>
                    <a:pt x="6249" y="438"/>
                    <a:pt x="4580" y="1"/>
                    <a:pt x="31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3" name="Google Shape;12303;p40"/>
            <p:cNvSpPr/>
            <p:nvPr/>
          </p:nvSpPr>
          <p:spPr>
            <a:xfrm>
              <a:off x="5470246" y="3746429"/>
              <a:ext cx="163209" cy="209504"/>
            </a:xfrm>
            <a:custGeom>
              <a:avLst/>
              <a:gdLst/>
              <a:ahLst/>
              <a:cxnLst/>
              <a:rect l="l" t="t" r="r" b="b"/>
              <a:pathLst>
                <a:path w="8327" h="10689" extrusionOk="0">
                  <a:moveTo>
                    <a:pt x="3806" y="0"/>
                  </a:moveTo>
                  <a:cubicBezTo>
                    <a:pt x="1586" y="0"/>
                    <a:pt x="485" y="1948"/>
                    <a:pt x="253" y="4004"/>
                  </a:cubicBezTo>
                  <a:cubicBezTo>
                    <a:pt x="0" y="6276"/>
                    <a:pt x="592" y="8197"/>
                    <a:pt x="1610" y="10172"/>
                  </a:cubicBezTo>
                  <a:cubicBezTo>
                    <a:pt x="1652" y="10253"/>
                    <a:pt x="1878" y="10581"/>
                    <a:pt x="1846" y="10688"/>
                  </a:cubicBezTo>
                  <a:cubicBezTo>
                    <a:pt x="3450" y="7422"/>
                    <a:pt x="6679" y="6959"/>
                    <a:pt x="8326" y="6948"/>
                  </a:cubicBezTo>
                  <a:cubicBezTo>
                    <a:pt x="8121" y="5161"/>
                    <a:pt x="7949" y="3047"/>
                    <a:pt x="6867" y="1555"/>
                  </a:cubicBezTo>
                  <a:cubicBezTo>
                    <a:pt x="6232" y="673"/>
                    <a:pt x="5194" y="92"/>
                    <a:pt x="4106" y="12"/>
                  </a:cubicBezTo>
                  <a:cubicBezTo>
                    <a:pt x="4004" y="4"/>
                    <a:pt x="3904" y="0"/>
                    <a:pt x="38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4" name="Google Shape;12304;p40"/>
            <p:cNvSpPr/>
            <p:nvPr/>
          </p:nvSpPr>
          <p:spPr>
            <a:xfrm>
              <a:off x="5509151" y="3772693"/>
              <a:ext cx="104135" cy="146765"/>
            </a:xfrm>
            <a:custGeom>
              <a:avLst/>
              <a:gdLst/>
              <a:ahLst/>
              <a:cxnLst/>
              <a:rect l="l" t="t" r="r" b="b"/>
              <a:pathLst>
                <a:path w="5313" h="7488" extrusionOk="0">
                  <a:moveTo>
                    <a:pt x="1921" y="1"/>
                  </a:moveTo>
                  <a:cubicBezTo>
                    <a:pt x="1268" y="1"/>
                    <a:pt x="629" y="467"/>
                    <a:pt x="335" y="1077"/>
                  </a:cubicBezTo>
                  <a:cubicBezTo>
                    <a:pt x="0" y="1772"/>
                    <a:pt x="22" y="2572"/>
                    <a:pt x="119" y="3342"/>
                  </a:cubicBezTo>
                  <a:lnTo>
                    <a:pt x="2234" y="3714"/>
                  </a:lnTo>
                  <a:lnTo>
                    <a:pt x="308" y="4505"/>
                  </a:lnTo>
                  <a:cubicBezTo>
                    <a:pt x="517" y="5523"/>
                    <a:pt x="819" y="6524"/>
                    <a:pt x="1212" y="7487"/>
                  </a:cubicBezTo>
                  <a:cubicBezTo>
                    <a:pt x="2272" y="6474"/>
                    <a:pt x="3542" y="5995"/>
                    <a:pt x="4650" y="5776"/>
                  </a:cubicBezTo>
                  <a:cubicBezTo>
                    <a:pt x="5313" y="5647"/>
                    <a:pt x="4139" y="652"/>
                    <a:pt x="2331" y="65"/>
                  </a:cubicBezTo>
                  <a:cubicBezTo>
                    <a:pt x="2195" y="21"/>
                    <a:pt x="2058" y="1"/>
                    <a:pt x="1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5" name="Google Shape;12305;p40"/>
            <p:cNvSpPr/>
            <p:nvPr/>
          </p:nvSpPr>
          <p:spPr>
            <a:xfrm>
              <a:off x="5501880" y="3878592"/>
              <a:ext cx="135671" cy="81360"/>
            </a:xfrm>
            <a:custGeom>
              <a:avLst/>
              <a:gdLst/>
              <a:ahLst/>
              <a:cxnLst/>
              <a:rect l="l" t="t" r="r" b="b"/>
              <a:pathLst>
                <a:path w="6922" h="4151" extrusionOk="0">
                  <a:moveTo>
                    <a:pt x="6712" y="1"/>
                  </a:moveTo>
                  <a:cubicBezTo>
                    <a:pt x="4925" y="11"/>
                    <a:pt x="1680" y="523"/>
                    <a:pt x="49" y="3854"/>
                  </a:cubicBezTo>
                  <a:cubicBezTo>
                    <a:pt x="1" y="3957"/>
                    <a:pt x="43" y="4080"/>
                    <a:pt x="145" y="4129"/>
                  </a:cubicBezTo>
                  <a:cubicBezTo>
                    <a:pt x="173" y="4144"/>
                    <a:pt x="205" y="4151"/>
                    <a:pt x="232" y="4151"/>
                  </a:cubicBezTo>
                  <a:cubicBezTo>
                    <a:pt x="307" y="4151"/>
                    <a:pt x="383" y="4107"/>
                    <a:pt x="421" y="4037"/>
                  </a:cubicBezTo>
                  <a:cubicBezTo>
                    <a:pt x="1954" y="905"/>
                    <a:pt x="5021" y="420"/>
                    <a:pt x="6712" y="410"/>
                  </a:cubicBezTo>
                  <a:cubicBezTo>
                    <a:pt x="6830" y="410"/>
                    <a:pt x="6921" y="318"/>
                    <a:pt x="6916" y="205"/>
                  </a:cubicBezTo>
                  <a:cubicBezTo>
                    <a:pt x="6916" y="92"/>
                    <a:pt x="6825" y="1"/>
                    <a:pt x="67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6" name="Google Shape;12306;p40"/>
            <p:cNvSpPr/>
            <p:nvPr/>
          </p:nvSpPr>
          <p:spPr>
            <a:xfrm>
              <a:off x="5407153" y="3945859"/>
              <a:ext cx="252350" cy="185259"/>
            </a:xfrm>
            <a:custGeom>
              <a:avLst/>
              <a:gdLst/>
              <a:ahLst/>
              <a:cxnLst/>
              <a:rect l="l" t="t" r="r" b="b"/>
              <a:pathLst>
                <a:path w="12875" h="9452" extrusionOk="0">
                  <a:moveTo>
                    <a:pt x="10612" y="0"/>
                  </a:moveTo>
                  <a:cubicBezTo>
                    <a:pt x="10504" y="0"/>
                    <a:pt x="10395" y="11"/>
                    <a:pt x="10286" y="34"/>
                  </a:cubicBezTo>
                  <a:cubicBezTo>
                    <a:pt x="9149" y="277"/>
                    <a:pt x="8612" y="1552"/>
                    <a:pt x="8229" y="2650"/>
                  </a:cubicBezTo>
                  <a:cubicBezTo>
                    <a:pt x="7825" y="3812"/>
                    <a:pt x="7094" y="5233"/>
                    <a:pt x="5797" y="5546"/>
                  </a:cubicBezTo>
                  <a:cubicBezTo>
                    <a:pt x="5539" y="5606"/>
                    <a:pt x="5279" y="5631"/>
                    <a:pt x="5019" y="5631"/>
                  </a:cubicBezTo>
                  <a:cubicBezTo>
                    <a:pt x="3953" y="5631"/>
                    <a:pt x="2874" y="5219"/>
                    <a:pt x="1836" y="5163"/>
                  </a:cubicBezTo>
                  <a:cubicBezTo>
                    <a:pt x="1795" y="5161"/>
                    <a:pt x="1755" y="5160"/>
                    <a:pt x="1714" y="5160"/>
                  </a:cubicBezTo>
                  <a:cubicBezTo>
                    <a:pt x="1173" y="5160"/>
                    <a:pt x="607" y="5331"/>
                    <a:pt x="296" y="5772"/>
                  </a:cubicBezTo>
                  <a:cubicBezTo>
                    <a:pt x="0" y="6192"/>
                    <a:pt x="11" y="6773"/>
                    <a:pt x="184" y="7262"/>
                  </a:cubicBezTo>
                  <a:cubicBezTo>
                    <a:pt x="485" y="8119"/>
                    <a:pt x="1227" y="8770"/>
                    <a:pt x="2067" y="9108"/>
                  </a:cubicBezTo>
                  <a:cubicBezTo>
                    <a:pt x="2684" y="9356"/>
                    <a:pt x="3347" y="9452"/>
                    <a:pt x="4011" y="9452"/>
                  </a:cubicBezTo>
                  <a:cubicBezTo>
                    <a:pt x="4257" y="9452"/>
                    <a:pt x="4503" y="9439"/>
                    <a:pt x="4747" y="9415"/>
                  </a:cubicBezTo>
                  <a:cubicBezTo>
                    <a:pt x="7659" y="9147"/>
                    <a:pt x="10398" y="7424"/>
                    <a:pt x="11906" y="4922"/>
                  </a:cubicBezTo>
                  <a:cubicBezTo>
                    <a:pt x="12470" y="3985"/>
                    <a:pt x="12874" y="2876"/>
                    <a:pt x="12643" y="1810"/>
                  </a:cubicBezTo>
                  <a:cubicBezTo>
                    <a:pt x="12440" y="853"/>
                    <a:pt x="11564" y="0"/>
                    <a:pt x="10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7" name="Google Shape;12307;p40"/>
            <p:cNvSpPr/>
            <p:nvPr/>
          </p:nvSpPr>
          <p:spPr>
            <a:xfrm>
              <a:off x="5402723" y="3941821"/>
              <a:ext cx="260347" cy="193315"/>
            </a:xfrm>
            <a:custGeom>
              <a:avLst/>
              <a:gdLst/>
              <a:ahLst/>
              <a:cxnLst/>
              <a:rect l="l" t="t" r="r" b="b"/>
              <a:pathLst>
                <a:path w="13283" h="9863" extrusionOk="0">
                  <a:moveTo>
                    <a:pt x="10833" y="412"/>
                  </a:moveTo>
                  <a:cubicBezTo>
                    <a:pt x="11699" y="412"/>
                    <a:pt x="12489" y="1219"/>
                    <a:pt x="12669" y="2060"/>
                  </a:cubicBezTo>
                  <a:cubicBezTo>
                    <a:pt x="12857" y="2927"/>
                    <a:pt x="12616" y="3928"/>
                    <a:pt x="11953" y="5019"/>
                  </a:cubicBezTo>
                  <a:cubicBezTo>
                    <a:pt x="10479" y="7468"/>
                    <a:pt x="7799" y="9153"/>
                    <a:pt x="4951" y="9417"/>
                  </a:cubicBezTo>
                  <a:cubicBezTo>
                    <a:pt x="4708" y="9441"/>
                    <a:pt x="4472" y="9453"/>
                    <a:pt x="4243" y="9453"/>
                  </a:cubicBezTo>
                  <a:cubicBezTo>
                    <a:pt x="3539" y="9453"/>
                    <a:pt x="2911" y="9341"/>
                    <a:pt x="2374" y="9127"/>
                  </a:cubicBezTo>
                  <a:cubicBezTo>
                    <a:pt x="1523" y="8787"/>
                    <a:pt x="867" y="8141"/>
                    <a:pt x="604" y="7399"/>
                  </a:cubicBezTo>
                  <a:cubicBezTo>
                    <a:pt x="430" y="6909"/>
                    <a:pt x="463" y="6419"/>
                    <a:pt x="689" y="6097"/>
                  </a:cubicBezTo>
                  <a:cubicBezTo>
                    <a:pt x="926" y="5762"/>
                    <a:pt x="1379" y="5575"/>
                    <a:pt x="1927" y="5575"/>
                  </a:cubicBezTo>
                  <a:lnTo>
                    <a:pt x="2051" y="5575"/>
                  </a:lnTo>
                  <a:cubicBezTo>
                    <a:pt x="2514" y="5601"/>
                    <a:pt x="2976" y="5697"/>
                    <a:pt x="3472" y="5801"/>
                  </a:cubicBezTo>
                  <a:cubicBezTo>
                    <a:pt x="4054" y="5918"/>
                    <a:pt x="4649" y="6041"/>
                    <a:pt x="5244" y="6041"/>
                  </a:cubicBezTo>
                  <a:cubicBezTo>
                    <a:pt x="5518" y="6041"/>
                    <a:pt x="5793" y="6015"/>
                    <a:pt x="6066" y="5951"/>
                  </a:cubicBezTo>
                  <a:cubicBezTo>
                    <a:pt x="7174" y="5687"/>
                    <a:pt x="8041" y="4671"/>
                    <a:pt x="8649" y="2927"/>
                  </a:cubicBezTo>
                  <a:cubicBezTo>
                    <a:pt x="9059" y="1758"/>
                    <a:pt x="9569" y="650"/>
                    <a:pt x="10554" y="440"/>
                  </a:cubicBezTo>
                  <a:cubicBezTo>
                    <a:pt x="10648" y="421"/>
                    <a:pt x="10741" y="412"/>
                    <a:pt x="10833" y="412"/>
                  </a:cubicBezTo>
                  <a:close/>
                  <a:moveTo>
                    <a:pt x="10852" y="1"/>
                  </a:moveTo>
                  <a:cubicBezTo>
                    <a:pt x="10727" y="1"/>
                    <a:pt x="10601" y="14"/>
                    <a:pt x="10473" y="41"/>
                  </a:cubicBezTo>
                  <a:cubicBezTo>
                    <a:pt x="9285" y="294"/>
                    <a:pt x="8709" y="1511"/>
                    <a:pt x="8262" y="2791"/>
                  </a:cubicBezTo>
                  <a:cubicBezTo>
                    <a:pt x="7702" y="4395"/>
                    <a:pt x="6933" y="5322"/>
                    <a:pt x="5974" y="5548"/>
                  </a:cubicBezTo>
                  <a:cubicBezTo>
                    <a:pt x="5731" y="5606"/>
                    <a:pt x="5484" y="5630"/>
                    <a:pt x="5235" y="5630"/>
                  </a:cubicBezTo>
                  <a:cubicBezTo>
                    <a:pt x="4678" y="5630"/>
                    <a:pt x="4110" y="5512"/>
                    <a:pt x="3552" y="5396"/>
                  </a:cubicBezTo>
                  <a:cubicBezTo>
                    <a:pt x="3068" y="5294"/>
                    <a:pt x="2562" y="5192"/>
                    <a:pt x="2072" y="5165"/>
                  </a:cubicBezTo>
                  <a:cubicBezTo>
                    <a:pt x="2030" y="5163"/>
                    <a:pt x="1988" y="5163"/>
                    <a:pt x="1947" y="5163"/>
                  </a:cubicBezTo>
                  <a:cubicBezTo>
                    <a:pt x="1262" y="5163"/>
                    <a:pt x="670" y="5413"/>
                    <a:pt x="356" y="5859"/>
                  </a:cubicBezTo>
                  <a:cubicBezTo>
                    <a:pt x="49" y="6290"/>
                    <a:pt x="0" y="6919"/>
                    <a:pt x="216" y="7538"/>
                  </a:cubicBezTo>
                  <a:cubicBezTo>
                    <a:pt x="522" y="8400"/>
                    <a:pt x="1249" y="9115"/>
                    <a:pt x="2218" y="9508"/>
                  </a:cubicBezTo>
                  <a:cubicBezTo>
                    <a:pt x="2805" y="9745"/>
                    <a:pt x="3488" y="9863"/>
                    <a:pt x="4247" y="9863"/>
                  </a:cubicBezTo>
                  <a:cubicBezTo>
                    <a:pt x="4489" y="9863"/>
                    <a:pt x="4737" y="9853"/>
                    <a:pt x="4990" y="9826"/>
                  </a:cubicBezTo>
                  <a:cubicBezTo>
                    <a:pt x="7966" y="9552"/>
                    <a:pt x="10764" y="7791"/>
                    <a:pt x="12308" y="5235"/>
                  </a:cubicBezTo>
                  <a:cubicBezTo>
                    <a:pt x="13024" y="4045"/>
                    <a:pt x="13282" y="2947"/>
                    <a:pt x="13073" y="1974"/>
                  </a:cubicBezTo>
                  <a:cubicBezTo>
                    <a:pt x="12856" y="965"/>
                    <a:pt x="11925" y="1"/>
                    <a:pt x="108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8" name="Google Shape;12308;p40"/>
            <p:cNvSpPr/>
            <p:nvPr/>
          </p:nvSpPr>
          <p:spPr>
            <a:xfrm>
              <a:off x="5576771" y="3972848"/>
              <a:ext cx="73872" cy="59251"/>
            </a:xfrm>
            <a:custGeom>
              <a:avLst/>
              <a:gdLst/>
              <a:ahLst/>
              <a:cxnLst/>
              <a:rect l="l" t="t" r="r" b="b"/>
              <a:pathLst>
                <a:path w="3769" h="3023" extrusionOk="0">
                  <a:moveTo>
                    <a:pt x="232" y="0"/>
                  </a:moveTo>
                  <a:cubicBezTo>
                    <a:pt x="173" y="0"/>
                    <a:pt x="113" y="25"/>
                    <a:pt x="70" y="73"/>
                  </a:cubicBezTo>
                  <a:cubicBezTo>
                    <a:pt x="0" y="154"/>
                    <a:pt x="6" y="289"/>
                    <a:pt x="92" y="358"/>
                  </a:cubicBezTo>
                  <a:cubicBezTo>
                    <a:pt x="1233" y="1344"/>
                    <a:pt x="2196" y="2102"/>
                    <a:pt x="3418" y="2984"/>
                  </a:cubicBezTo>
                  <a:cubicBezTo>
                    <a:pt x="3450" y="3011"/>
                    <a:pt x="3493" y="3023"/>
                    <a:pt x="3537" y="3023"/>
                  </a:cubicBezTo>
                  <a:cubicBezTo>
                    <a:pt x="3602" y="3023"/>
                    <a:pt x="3660" y="2991"/>
                    <a:pt x="3704" y="2936"/>
                  </a:cubicBezTo>
                  <a:cubicBezTo>
                    <a:pt x="3768" y="2845"/>
                    <a:pt x="3746" y="2716"/>
                    <a:pt x="3655" y="2651"/>
                  </a:cubicBezTo>
                  <a:cubicBezTo>
                    <a:pt x="2449" y="1779"/>
                    <a:pt x="1491" y="1026"/>
                    <a:pt x="361" y="46"/>
                  </a:cubicBezTo>
                  <a:cubicBezTo>
                    <a:pt x="323" y="15"/>
                    <a:pt x="278" y="0"/>
                    <a:pt x="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9" name="Google Shape;12309;p40"/>
            <p:cNvSpPr/>
            <p:nvPr/>
          </p:nvSpPr>
          <p:spPr>
            <a:xfrm>
              <a:off x="5559778" y="4014381"/>
              <a:ext cx="62779" cy="58428"/>
            </a:xfrm>
            <a:custGeom>
              <a:avLst/>
              <a:gdLst/>
              <a:ahLst/>
              <a:cxnLst/>
              <a:rect l="l" t="t" r="r" b="b"/>
              <a:pathLst>
                <a:path w="3203" h="2981" extrusionOk="0">
                  <a:moveTo>
                    <a:pt x="231" y="1"/>
                  </a:moveTo>
                  <a:cubicBezTo>
                    <a:pt x="181" y="1"/>
                    <a:pt x="129" y="19"/>
                    <a:pt x="87" y="58"/>
                  </a:cubicBezTo>
                  <a:cubicBezTo>
                    <a:pt x="6" y="134"/>
                    <a:pt x="1" y="263"/>
                    <a:pt x="82" y="349"/>
                  </a:cubicBezTo>
                  <a:cubicBezTo>
                    <a:pt x="1034" y="1350"/>
                    <a:pt x="1782" y="2050"/>
                    <a:pt x="2842" y="2932"/>
                  </a:cubicBezTo>
                  <a:cubicBezTo>
                    <a:pt x="2880" y="2964"/>
                    <a:pt x="2929" y="2981"/>
                    <a:pt x="2972" y="2981"/>
                  </a:cubicBezTo>
                  <a:cubicBezTo>
                    <a:pt x="3031" y="2981"/>
                    <a:pt x="3090" y="2954"/>
                    <a:pt x="3133" y="2906"/>
                  </a:cubicBezTo>
                  <a:cubicBezTo>
                    <a:pt x="3203" y="2820"/>
                    <a:pt x="3192" y="2690"/>
                    <a:pt x="3106" y="2621"/>
                  </a:cubicBezTo>
                  <a:cubicBezTo>
                    <a:pt x="2057" y="1744"/>
                    <a:pt x="1320" y="1054"/>
                    <a:pt x="378" y="64"/>
                  </a:cubicBezTo>
                  <a:cubicBezTo>
                    <a:pt x="339" y="22"/>
                    <a:pt x="286" y="1"/>
                    <a:pt x="2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0" name="Google Shape;12310;p40"/>
            <p:cNvSpPr/>
            <p:nvPr/>
          </p:nvSpPr>
          <p:spPr>
            <a:xfrm>
              <a:off x="5535964" y="4043545"/>
              <a:ext cx="48412" cy="62073"/>
            </a:xfrm>
            <a:custGeom>
              <a:avLst/>
              <a:gdLst/>
              <a:ahLst/>
              <a:cxnLst/>
              <a:rect l="l" t="t" r="r" b="b"/>
              <a:pathLst>
                <a:path w="2470" h="3167" extrusionOk="0">
                  <a:moveTo>
                    <a:pt x="236" y="1"/>
                  </a:moveTo>
                  <a:cubicBezTo>
                    <a:pt x="194" y="1"/>
                    <a:pt x="150" y="14"/>
                    <a:pt x="113" y="40"/>
                  </a:cubicBezTo>
                  <a:cubicBezTo>
                    <a:pt x="21" y="104"/>
                    <a:pt x="0" y="234"/>
                    <a:pt x="70" y="325"/>
                  </a:cubicBezTo>
                  <a:lnTo>
                    <a:pt x="2072" y="3080"/>
                  </a:lnTo>
                  <a:cubicBezTo>
                    <a:pt x="2110" y="3140"/>
                    <a:pt x="2174" y="3167"/>
                    <a:pt x="2234" y="3167"/>
                  </a:cubicBezTo>
                  <a:cubicBezTo>
                    <a:pt x="2276" y="3167"/>
                    <a:pt x="2319" y="3155"/>
                    <a:pt x="2358" y="3129"/>
                  </a:cubicBezTo>
                  <a:cubicBezTo>
                    <a:pt x="2448" y="3058"/>
                    <a:pt x="2470" y="2936"/>
                    <a:pt x="2400" y="2844"/>
                  </a:cubicBezTo>
                  <a:lnTo>
                    <a:pt x="398" y="82"/>
                  </a:lnTo>
                  <a:cubicBezTo>
                    <a:pt x="360" y="28"/>
                    <a:pt x="299" y="1"/>
                    <a:pt x="2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1" name="Google Shape;12311;p40"/>
            <p:cNvSpPr/>
            <p:nvPr/>
          </p:nvSpPr>
          <p:spPr>
            <a:xfrm>
              <a:off x="5499665" y="4054247"/>
              <a:ext cx="40121" cy="71305"/>
            </a:xfrm>
            <a:custGeom>
              <a:avLst/>
              <a:gdLst/>
              <a:ahLst/>
              <a:cxnLst/>
              <a:rect l="l" t="t" r="r" b="b"/>
              <a:pathLst>
                <a:path w="2047" h="3638" extrusionOk="0">
                  <a:moveTo>
                    <a:pt x="228" y="1"/>
                  </a:moveTo>
                  <a:cubicBezTo>
                    <a:pt x="202" y="1"/>
                    <a:pt x="177" y="6"/>
                    <a:pt x="151" y="16"/>
                  </a:cubicBezTo>
                  <a:cubicBezTo>
                    <a:pt x="49" y="58"/>
                    <a:pt x="0" y="182"/>
                    <a:pt x="44" y="284"/>
                  </a:cubicBezTo>
                  <a:cubicBezTo>
                    <a:pt x="549" y="1523"/>
                    <a:pt x="969" y="2373"/>
                    <a:pt x="1631" y="3535"/>
                  </a:cubicBezTo>
                  <a:cubicBezTo>
                    <a:pt x="1669" y="3600"/>
                    <a:pt x="1739" y="3637"/>
                    <a:pt x="1808" y="3637"/>
                  </a:cubicBezTo>
                  <a:cubicBezTo>
                    <a:pt x="1846" y="3637"/>
                    <a:pt x="1878" y="3627"/>
                    <a:pt x="1910" y="3610"/>
                  </a:cubicBezTo>
                  <a:cubicBezTo>
                    <a:pt x="2014" y="3552"/>
                    <a:pt x="2046" y="3428"/>
                    <a:pt x="1987" y="3331"/>
                  </a:cubicBezTo>
                  <a:cubicBezTo>
                    <a:pt x="1336" y="2184"/>
                    <a:pt x="926" y="1350"/>
                    <a:pt x="420" y="129"/>
                  </a:cubicBezTo>
                  <a:cubicBezTo>
                    <a:pt x="387" y="50"/>
                    <a:pt x="310" y="1"/>
                    <a:pt x="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2" name="Google Shape;12312;p40"/>
            <p:cNvSpPr/>
            <p:nvPr/>
          </p:nvSpPr>
          <p:spPr>
            <a:xfrm>
              <a:off x="5471284" y="4052209"/>
              <a:ext cx="22795" cy="79360"/>
            </a:xfrm>
            <a:custGeom>
              <a:avLst/>
              <a:gdLst/>
              <a:ahLst/>
              <a:cxnLst/>
              <a:rect l="l" t="t" r="r" b="b"/>
              <a:pathLst>
                <a:path w="1163" h="4049" extrusionOk="0">
                  <a:moveTo>
                    <a:pt x="212" y="0"/>
                  </a:moveTo>
                  <a:cubicBezTo>
                    <a:pt x="206" y="0"/>
                    <a:pt x="200" y="0"/>
                    <a:pt x="194" y="1"/>
                  </a:cubicBezTo>
                  <a:cubicBezTo>
                    <a:pt x="82" y="12"/>
                    <a:pt x="0" y="109"/>
                    <a:pt x="12" y="222"/>
                  </a:cubicBezTo>
                  <a:cubicBezTo>
                    <a:pt x="129" y="1557"/>
                    <a:pt x="340" y="2628"/>
                    <a:pt x="738" y="3908"/>
                  </a:cubicBezTo>
                  <a:cubicBezTo>
                    <a:pt x="765" y="3995"/>
                    <a:pt x="846" y="4049"/>
                    <a:pt x="937" y="4049"/>
                  </a:cubicBezTo>
                  <a:cubicBezTo>
                    <a:pt x="953" y="4049"/>
                    <a:pt x="975" y="4049"/>
                    <a:pt x="996" y="4044"/>
                  </a:cubicBezTo>
                  <a:cubicBezTo>
                    <a:pt x="1104" y="4005"/>
                    <a:pt x="1163" y="3893"/>
                    <a:pt x="1130" y="3785"/>
                  </a:cubicBezTo>
                  <a:cubicBezTo>
                    <a:pt x="743" y="2536"/>
                    <a:pt x="534" y="1493"/>
                    <a:pt x="415" y="189"/>
                  </a:cubicBezTo>
                  <a:cubicBezTo>
                    <a:pt x="410" y="83"/>
                    <a:pt x="318" y="0"/>
                    <a:pt x="2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3" name="Google Shape;12313;p40"/>
            <p:cNvSpPr/>
            <p:nvPr/>
          </p:nvSpPr>
          <p:spPr>
            <a:xfrm>
              <a:off x="5434475" y="4046936"/>
              <a:ext cx="15837" cy="75048"/>
            </a:xfrm>
            <a:custGeom>
              <a:avLst/>
              <a:gdLst/>
              <a:ahLst/>
              <a:cxnLst/>
              <a:rect l="l" t="t" r="r" b="b"/>
              <a:pathLst>
                <a:path w="808" h="3829" extrusionOk="0">
                  <a:moveTo>
                    <a:pt x="586" y="0"/>
                  </a:moveTo>
                  <a:cubicBezTo>
                    <a:pt x="495" y="0"/>
                    <a:pt x="410" y="61"/>
                    <a:pt x="382" y="152"/>
                  </a:cubicBezTo>
                  <a:cubicBezTo>
                    <a:pt x="97" y="1213"/>
                    <a:pt x="0" y="2348"/>
                    <a:pt x="76" y="3635"/>
                  </a:cubicBezTo>
                  <a:cubicBezTo>
                    <a:pt x="81" y="3742"/>
                    <a:pt x="173" y="3828"/>
                    <a:pt x="280" y="3828"/>
                  </a:cubicBezTo>
                  <a:lnTo>
                    <a:pt x="296" y="3828"/>
                  </a:lnTo>
                  <a:cubicBezTo>
                    <a:pt x="410" y="3822"/>
                    <a:pt x="496" y="3720"/>
                    <a:pt x="484" y="3607"/>
                  </a:cubicBezTo>
                  <a:cubicBezTo>
                    <a:pt x="410" y="2369"/>
                    <a:pt x="506" y="1271"/>
                    <a:pt x="780" y="260"/>
                  </a:cubicBezTo>
                  <a:cubicBezTo>
                    <a:pt x="807" y="152"/>
                    <a:pt x="743" y="39"/>
                    <a:pt x="636" y="6"/>
                  </a:cubicBezTo>
                  <a:cubicBezTo>
                    <a:pt x="619" y="2"/>
                    <a:pt x="602" y="0"/>
                    <a:pt x="5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4" name="Google Shape;12314;p40"/>
            <p:cNvSpPr/>
            <p:nvPr/>
          </p:nvSpPr>
          <p:spPr>
            <a:xfrm>
              <a:off x="5282164" y="4029081"/>
              <a:ext cx="100960" cy="132143"/>
            </a:xfrm>
            <a:custGeom>
              <a:avLst/>
              <a:gdLst/>
              <a:ahLst/>
              <a:cxnLst/>
              <a:rect l="l" t="t" r="r" b="b"/>
              <a:pathLst>
                <a:path w="5151" h="6742" extrusionOk="0">
                  <a:moveTo>
                    <a:pt x="4921" y="1"/>
                  </a:moveTo>
                  <a:cubicBezTo>
                    <a:pt x="4879" y="1"/>
                    <a:pt x="4836" y="13"/>
                    <a:pt x="4800" y="40"/>
                  </a:cubicBezTo>
                  <a:cubicBezTo>
                    <a:pt x="3493" y="1019"/>
                    <a:pt x="1926" y="2020"/>
                    <a:pt x="210" y="2020"/>
                  </a:cubicBezTo>
                  <a:lnTo>
                    <a:pt x="205" y="2020"/>
                  </a:lnTo>
                  <a:cubicBezTo>
                    <a:pt x="91" y="2020"/>
                    <a:pt x="1" y="2112"/>
                    <a:pt x="1" y="2226"/>
                  </a:cubicBezTo>
                  <a:cubicBezTo>
                    <a:pt x="1" y="2340"/>
                    <a:pt x="86" y="2435"/>
                    <a:pt x="201" y="2435"/>
                  </a:cubicBezTo>
                  <a:cubicBezTo>
                    <a:pt x="204" y="2435"/>
                    <a:pt x="207" y="2435"/>
                    <a:pt x="210" y="2435"/>
                  </a:cubicBezTo>
                  <a:cubicBezTo>
                    <a:pt x="1454" y="2435"/>
                    <a:pt x="2610" y="1956"/>
                    <a:pt x="3649" y="1327"/>
                  </a:cubicBezTo>
                  <a:lnTo>
                    <a:pt x="3649" y="1327"/>
                  </a:lnTo>
                  <a:cubicBezTo>
                    <a:pt x="2358" y="2989"/>
                    <a:pt x="1615" y="4857"/>
                    <a:pt x="1615" y="6536"/>
                  </a:cubicBezTo>
                  <a:cubicBezTo>
                    <a:pt x="1615" y="6650"/>
                    <a:pt x="1705" y="6741"/>
                    <a:pt x="1819" y="6741"/>
                  </a:cubicBezTo>
                  <a:cubicBezTo>
                    <a:pt x="1932" y="6741"/>
                    <a:pt x="2023" y="6650"/>
                    <a:pt x="2023" y="6536"/>
                  </a:cubicBezTo>
                  <a:cubicBezTo>
                    <a:pt x="2028" y="4524"/>
                    <a:pt x="3165" y="2209"/>
                    <a:pt x="5064" y="353"/>
                  </a:cubicBezTo>
                  <a:cubicBezTo>
                    <a:pt x="5145" y="277"/>
                    <a:pt x="5150" y="154"/>
                    <a:pt x="5081" y="73"/>
                  </a:cubicBezTo>
                  <a:cubicBezTo>
                    <a:pt x="5040" y="26"/>
                    <a:pt x="4981" y="1"/>
                    <a:pt x="4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3B7A02D-B698-BC7C-F64F-366CE6B94BE4}"/>
              </a:ext>
            </a:extLst>
          </p:cNvPr>
          <p:cNvSpPr/>
          <p:nvPr/>
        </p:nvSpPr>
        <p:spPr>
          <a:xfrm>
            <a:off x="692781" y="115116"/>
            <a:ext cx="3073103" cy="711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PUSH BUTTON</a:t>
            </a:r>
            <a:endParaRPr lang="en-ID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BBCEBC-83BB-2D76-6278-55264EB0E586}"/>
              </a:ext>
            </a:extLst>
          </p:cNvPr>
          <p:cNvSpPr/>
          <p:nvPr/>
        </p:nvSpPr>
        <p:spPr>
          <a:xfrm>
            <a:off x="3765884" y="1018674"/>
            <a:ext cx="4037674" cy="31647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Button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saklar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berfungsi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pemutus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penyambung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arus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listrik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sumber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arus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beban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listrik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saklar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push button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terdiri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saklar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start, stop reset dan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saklar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tekan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emergency. Push button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kontak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NC (normally close) dan NO (normally open).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9DFA39-6ABB-0A16-6A2E-BB863639C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858" y="1536113"/>
            <a:ext cx="1727274" cy="1727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9476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4" name="Google Shape;12294;p40"/>
          <p:cNvGrpSpPr/>
          <p:nvPr/>
        </p:nvGrpSpPr>
        <p:grpSpPr>
          <a:xfrm rot="1118458">
            <a:off x="7893997" y="3423473"/>
            <a:ext cx="1257690" cy="1559943"/>
            <a:chOff x="5129205" y="3617383"/>
            <a:chExt cx="656012" cy="813654"/>
          </a:xfrm>
        </p:grpSpPr>
        <p:sp>
          <p:nvSpPr>
            <p:cNvPr id="12295" name="Google Shape;12295;p40"/>
            <p:cNvSpPr/>
            <p:nvPr/>
          </p:nvSpPr>
          <p:spPr>
            <a:xfrm>
              <a:off x="5499880" y="4041781"/>
              <a:ext cx="182300" cy="385042"/>
            </a:xfrm>
            <a:custGeom>
              <a:avLst/>
              <a:gdLst/>
              <a:ahLst/>
              <a:cxnLst/>
              <a:rect l="l" t="t" r="r" b="b"/>
              <a:pathLst>
                <a:path w="9301" h="19645" extrusionOk="0">
                  <a:moveTo>
                    <a:pt x="1819" y="1"/>
                  </a:moveTo>
                  <a:lnTo>
                    <a:pt x="1201" y="388"/>
                  </a:lnTo>
                  <a:cubicBezTo>
                    <a:pt x="969" y="1012"/>
                    <a:pt x="6179" y="14510"/>
                    <a:pt x="6179" y="14510"/>
                  </a:cubicBezTo>
                  <a:lnTo>
                    <a:pt x="1" y="19644"/>
                  </a:lnTo>
                  <a:lnTo>
                    <a:pt x="9301" y="15953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6" name="Google Shape;12296;p40"/>
            <p:cNvSpPr/>
            <p:nvPr/>
          </p:nvSpPr>
          <p:spPr>
            <a:xfrm>
              <a:off x="5157586" y="4006345"/>
              <a:ext cx="234083" cy="136847"/>
            </a:xfrm>
            <a:custGeom>
              <a:avLst/>
              <a:gdLst/>
              <a:ahLst/>
              <a:cxnLst/>
              <a:rect l="l" t="t" r="r" b="b"/>
              <a:pathLst>
                <a:path w="11943" h="6982" extrusionOk="0">
                  <a:moveTo>
                    <a:pt x="11705" y="0"/>
                  </a:moveTo>
                  <a:lnTo>
                    <a:pt x="11713" y="70"/>
                  </a:lnTo>
                  <a:lnTo>
                    <a:pt x="11713" y="70"/>
                  </a:lnTo>
                  <a:cubicBezTo>
                    <a:pt x="11717" y="44"/>
                    <a:pt x="11714" y="21"/>
                    <a:pt x="11705" y="0"/>
                  </a:cubicBezTo>
                  <a:close/>
                  <a:moveTo>
                    <a:pt x="11713" y="70"/>
                  </a:moveTo>
                  <a:lnTo>
                    <a:pt x="11713" y="70"/>
                  </a:lnTo>
                  <a:cubicBezTo>
                    <a:pt x="11597" y="830"/>
                    <a:pt x="6068" y="3927"/>
                    <a:pt x="1412" y="3927"/>
                  </a:cubicBezTo>
                  <a:cubicBezTo>
                    <a:pt x="930" y="3927"/>
                    <a:pt x="457" y="3894"/>
                    <a:pt x="0" y="3821"/>
                  </a:cubicBezTo>
                  <a:lnTo>
                    <a:pt x="0" y="3821"/>
                  </a:lnTo>
                  <a:lnTo>
                    <a:pt x="425" y="6884"/>
                  </a:lnTo>
                  <a:cubicBezTo>
                    <a:pt x="425" y="6884"/>
                    <a:pt x="978" y="6981"/>
                    <a:pt x="1881" y="6981"/>
                  </a:cubicBezTo>
                  <a:cubicBezTo>
                    <a:pt x="4122" y="6981"/>
                    <a:pt x="8517" y="6379"/>
                    <a:pt x="11943" y="2186"/>
                  </a:cubicBezTo>
                  <a:lnTo>
                    <a:pt x="11713" y="70"/>
                  </a:ln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12297;p40"/>
            <p:cNvSpPr/>
            <p:nvPr/>
          </p:nvSpPr>
          <p:spPr>
            <a:xfrm>
              <a:off x="5277832" y="4086097"/>
              <a:ext cx="196118" cy="344940"/>
            </a:xfrm>
            <a:custGeom>
              <a:avLst/>
              <a:gdLst/>
              <a:ahLst/>
              <a:cxnLst/>
              <a:rect l="l" t="t" r="r" b="b"/>
              <a:pathLst>
                <a:path w="10006" h="17599" extrusionOk="0">
                  <a:moveTo>
                    <a:pt x="9214" y="0"/>
                  </a:moveTo>
                  <a:lnTo>
                    <a:pt x="8493" y="119"/>
                  </a:lnTo>
                  <a:cubicBezTo>
                    <a:pt x="8036" y="608"/>
                    <a:pt x="7674" y="15075"/>
                    <a:pt x="7674" y="15075"/>
                  </a:cubicBezTo>
                  <a:lnTo>
                    <a:pt x="1" y="17443"/>
                  </a:lnTo>
                  <a:lnTo>
                    <a:pt x="10006" y="17599"/>
                  </a:lnTo>
                  <a:lnTo>
                    <a:pt x="9214" y="0"/>
                  </a:ln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12298;p40"/>
            <p:cNvSpPr/>
            <p:nvPr/>
          </p:nvSpPr>
          <p:spPr>
            <a:xfrm>
              <a:off x="5129205" y="3617383"/>
              <a:ext cx="656012" cy="651818"/>
            </a:xfrm>
            <a:custGeom>
              <a:avLst/>
              <a:gdLst/>
              <a:ahLst/>
              <a:cxnLst/>
              <a:rect l="l" t="t" r="r" b="b"/>
              <a:pathLst>
                <a:path w="33470" h="33256" extrusionOk="0">
                  <a:moveTo>
                    <a:pt x="18554" y="0"/>
                  </a:moveTo>
                  <a:cubicBezTo>
                    <a:pt x="17079" y="0"/>
                    <a:pt x="15553" y="560"/>
                    <a:pt x="14348" y="1628"/>
                  </a:cubicBezTo>
                  <a:cubicBezTo>
                    <a:pt x="12082" y="3635"/>
                    <a:pt x="11464" y="6773"/>
                    <a:pt x="12502" y="9539"/>
                  </a:cubicBezTo>
                  <a:cubicBezTo>
                    <a:pt x="12907" y="10615"/>
                    <a:pt x="13449" y="12741"/>
                    <a:pt x="14429" y="13409"/>
                  </a:cubicBezTo>
                  <a:cubicBezTo>
                    <a:pt x="12414" y="12037"/>
                    <a:pt x="10124" y="10684"/>
                    <a:pt x="7617" y="10684"/>
                  </a:cubicBezTo>
                  <a:cubicBezTo>
                    <a:pt x="7479" y="10684"/>
                    <a:pt x="7341" y="10688"/>
                    <a:pt x="7201" y="10697"/>
                  </a:cubicBezTo>
                  <a:cubicBezTo>
                    <a:pt x="2266" y="10998"/>
                    <a:pt x="0" y="15804"/>
                    <a:pt x="2675" y="19808"/>
                  </a:cubicBezTo>
                  <a:cubicBezTo>
                    <a:pt x="3563" y="21137"/>
                    <a:pt x="4758" y="22305"/>
                    <a:pt x="6243" y="22886"/>
                  </a:cubicBezTo>
                  <a:cubicBezTo>
                    <a:pt x="6853" y="23126"/>
                    <a:pt x="7444" y="23232"/>
                    <a:pt x="8018" y="23232"/>
                  </a:cubicBezTo>
                  <a:cubicBezTo>
                    <a:pt x="9730" y="23232"/>
                    <a:pt x="11285" y="22293"/>
                    <a:pt x="12728" y="21212"/>
                  </a:cubicBezTo>
                  <a:lnTo>
                    <a:pt x="12728" y="21212"/>
                  </a:lnTo>
                  <a:cubicBezTo>
                    <a:pt x="11054" y="22848"/>
                    <a:pt x="9854" y="25071"/>
                    <a:pt x="9849" y="27412"/>
                  </a:cubicBezTo>
                  <a:cubicBezTo>
                    <a:pt x="9849" y="29754"/>
                    <a:pt x="11221" y="32143"/>
                    <a:pt x="13417" y="32961"/>
                  </a:cubicBezTo>
                  <a:cubicBezTo>
                    <a:pt x="13957" y="33162"/>
                    <a:pt x="14518" y="33255"/>
                    <a:pt x="15081" y="33255"/>
                  </a:cubicBezTo>
                  <a:cubicBezTo>
                    <a:pt x="17199" y="33255"/>
                    <a:pt x="19331" y="31930"/>
                    <a:pt x="20381" y="30033"/>
                  </a:cubicBezTo>
                  <a:cubicBezTo>
                    <a:pt x="21710" y="27628"/>
                    <a:pt x="21511" y="24597"/>
                    <a:pt x="20398" y="22084"/>
                  </a:cubicBezTo>
                  <a:lnTo>
                    <a:pt x="20398" y="22084"/>
                  </a:lnTo>
                  <a:cubicBezTo>
                    <a:pt x="21906" y="23172"/>
                    <a:pt x="23761" y="23714"/>
                    <a:pt x="25616" y="23714"/>
                  </a:cubicBezTo>
                  <a:cubicBezTo>
                    <a:pt x="27514" y="23714"/>
                    <a:pt x="29411" y="23146"/>
                    <a:pt x="30935" y="22014"/>
                  </a:cubicBezTo>
                  <a:cubicBezTo>
                    <a:pt x="31559" y="21552"/>
                    <a:pt x="32130" y="20991"/>
                    <a:pt x="32431" y="20275"/>
                  </a:cubicBezTo>
                  <a:cubicBezTo>
                    <a:pt x="33470" y="17801"/>
                    <a:pt x="31221" y="15163"/>
                    <a:pt x="29278" y="13904"/>
                  </a:cubicBezTo>
                  <a:cubicBezTo>
                    <a:pt x="27774" y="12927"/>
                    <a:pt x="25969" y="12404"/>
                    <a:pt x="24170" y="12404"/>
                  </a:cubicBezTo>
                  <a:cubicBezTo>
                    <a:pt x="22975" y="12404"/>
                    <a:pt x="21783" y="12635"/>
                    <a:pt x="20682" y="13118"/>
                  </a:cubicBezTo>
                  <a:cubicBezTo>
                    <a:pt x="23653" y="11810"/>
                    <a:pt x="24391" y="7461"/>
                    <a:pt x="23799" y="4684"/>
                  </a:cubicBezTo>
                  <a:cubicBezTo>
                    <a:pt x="23675" y="4125"/>
                    <a:pt x="23508" y="3586"/>
                    <a:pt x="23288" y="3081"/>
                  </a:cubicBezTo>
                  <a:cubicBezTo>
                    <a:pt x="22382" y="987"/>
                    <a:pt x="20513" y="0"/>
                    <a:pt x="18554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9" name="Google Shape;12299;p40"/>
            <p:cNvSpPr/>
            <p:nvPr/>
          </p:nvSpPr>
          <p:spPr>
            <a:xfrm>
              <a:off x="5249020" y="3702995"/>
              <a:ext cx="420067" cy="447938"/>
            </a:xfrm>
            <a:custGeom>
              <a:avLst/>
              <a:gdLst/>
              <a:ahLst/>
              <a:cxnLst/>
              <a:rect l="l" t="t" r="r" b="b"/>
              <a:pathLst>
                <a:path w="21432" h="22854" extrusionOk="0">
                  <a:moveTo>
                    <a:pt x="9511" y="0"/>
                  </a:moveTo>
                  <a:cubicBezTo>
                    <a:pt x="8924" y="0"/>
                    <a:pt x="8445" y="642"/>
                    <a:pt x="8187" y="1220"/>
                  </a:cubicBezTo>
                  <a:cubicBezTo>
                    <a:pt x="6766" y="4449"/>
                    <a:pt x="7229" y="7539"/>
                    <a:pt x="8220" y="10773"/>
                  </a:cubicBezTo>
                  <a:cubicBezTo>
                    <a:pt x="6789" y="10563"/>
                    <a:pt x="5592" y="10129"/>
                    <a:pt x="4154" y="10129"/>
                  </a:cubicBezTo>
                  <a:cubicBezTo>
                    <a:pt x="3905" y="10129"/>
                    <a:pt x="3648" y="10142"/>
                    <a:pt x="3381" y="10171"/>
                  </a:cubicBezTo>
                  <a:cubicBezTo>
                    <a:pt x="2256" y="10294"/>
                    <a:pt x="986" y="10639"/>
                    <a:pt x="512" y="11662"/>
                  </a:cubicBezTo>
                  <a:cubicBezTo>
                    <a:pt x="1" y="12775"/>
                    <a:pt x="813" y="14153"/>
                    <a:pt x="1943" y="14627"/>
                  </a:cubicBezTo>
                  <a:cubicBezTo>
                    <a:pt x="2385" y="14810"/>
                    <a:pt x="2853" y="14886"/>
                    <a:pt x="3329" y="14886"/>
                  </a:cubicBezTo>
                  <a:cubicBezTo>
                    <a:pt x="4069" y="14886"/>
                    <a:pt x="4827" y="14702"/>
                    <a:pt x="5528" y="14449"/>
                  </a:cubicBezTo>
                  <a:cubicBezTo>
                    <a:pt x="6685" y="14040"/>
                    <a:pt x="7783" y="13453"/>
                    <a:pt x="8983" y="13212"/>
                  </a:cubicBezTo>
                  <a:lnTo>
                    <a:pt x="8983" y="13212"/>
                  </a:lnTo>
                  <a:cubicBezTo>
                    <a:pt x="8408" y="15294"/>
                    <a:pt x="7832" y="17377"/>
                    <a:pt x="7256" y="19454"/>
                  </a:cubicBezTo>
                  <a:cubicBezTo>
                    <a:pt x="6955" y="20547"/>
                    <a:pt x="6761" y="21958"/>
                    <a:pt x="7686" y="22603"/>
                  </a:cubicBezTo>
                  <a:cubicBezTo>
                    <a:pt x="7940" y="22778"/>
                    <a:pt x="8224" y="22854"/>
                    <a:pt x="8516" y="22854"/>
                  </a:cubicBezTo>
                  <a:cubicBezTo>
                    <a:pt x="9204" y="22854"/>
                    <a:pt x="9937" y="22433"/>
                    <a:pt x="10420" y="21893"/>
                  </a:cubicBezTo>
                  <a:cubicBezTo>
                    <a:pt x="12251" y="19859"/>
                    <a:pt x="11992" y="16759"/>
                    <a:pt x="11620" y="14046"/>
                  </a:cubicBezTo>
                  <a:lnTo>
                    <a:pt x="11620" y="14046"/>
                  </a:lnTo>
                  <a:cubicBezTo>
                    <a:pt x="13543" y="15269"/>
                    <a:pt x="15818" y="15922"/>
                    <a:pt x="18094" y="15922"/>
                  </a:cubicBezTo>
                  <a:cubicBezTo>
                    <a:pt x="18621" y="15922"/>
                    <a:pt x="19148" y="15887"/>
                    <a:pt x="19671" y="15816"/>
                  </a:cubicBezTo>
                  <a:cubicBezTo>
                    <a:pt x="20253" y="15736"/>
                    <a:pt x="20898" y="15569"/>
                    <a:pt x="21211" y="15068"/>
                  </a:cubicBezTo>
                  <a:cubicBezTo>
                    <a:pt x="21410" y="14750"/>
                    <a:pt x="21432" y="14352"/>
                    <a:pt x="21383" y="13982"/>
                  </a:cubicBezTo>
                  <a:cubicBezTo>
                    <a:pt x="21168" y="12226"/>
                    <a:pt x="19569" y="10892"/>
                    <a:pt x="17858" y="10455"/>
                  </a:cubicBezTo>
                  <a:cubicBezTo>
                    <a:pt x="17255" y="10302"/>
                    <a:pt x="16640" y="10239"/>
                    <a:pt x="16020" y="10239"/>
                  </a:cubicBezTo>
                  <a:cubicBezTo>
                    <a:pt x="14885" y="10239"/>
                    <a:pt x="13735" y="10449"/>
                    <a:pt x="12621" y="10693"/>
                  </a:cubicBezTo>
                  <a:cubicBezTo>
                    <a:pt x="13876" y="9208"/>
                    <a:pt x="14472" y="7184"/>
                    <a:pt x="14226" y="5257"/>
                  </a:cubicBezTo>
                  <a:cubicBezTo>
                    <a:pt x="14139" y="4573"/>
                    <a:pt x="13940" y="3880"/>
                    <a:pt x="13478" y="3378"/>
                  </a:cubicBezTo>
                  <a:cubicBezTo>
                    <a:pt x="13145" y="3020"/>
                    <a:pt x="12655" y="2786"/>
                    <a:pt x="12180" y="2786"/>
                  </a:cubicBezTo>
                  <a:cubicBezTo>
                    <a:pt x="11985" y="2786"/>
                    <a:pt x="11793" y="2825"/>
                    <a:pt x="11615" y="2911"/>
                  </a:cubicBezTo>
                  <a:cubicBezTo>
                    <a:pt x="11097" y="3159"/>
                    <a:pt x="10848" y="3668"/>
                    <a:pt x="10739" y="4246"/>
                  </a:cubicBezTo>
                  <a:lnTo>
                    <a:pt x="10739" y="4246"/>
                  </a:lnTo>
                  <a:cubicBezTo>
                    <a:pt x="10750" y="3324"/>
                    <a:pt x="10697" y="2402"/>
                    <a:pt x="10582" y="1490"/>
                  </a:cubicBezTo>
                  <a:cubicBezTo>
                    <a:pt x="10507" y="897"/>
                    <a:pt x="10313" y="193"/>
                    <a:pt x="9737" y="32"/>
                  </a:cubicBezTo>
                  <a:cubicBezTo>
                    <a:pt x="9660" y="10"/>
                    <a:pt x="9585" y="0"/>
                    <a:pt x="951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0" name="Google Shape;12300;p40"/>
            <p:cNvSpPr/>
            <p:nvPr/>
          </p:nvSpPr>
          <p:spPr>
            <a:xfrm>
              <a:off x="5262211" y="3788785"/>
              <a:ext cx="170069" cy="187729"/>
            </a:xfrm>
            <a:custGeom>
              <a:avLst/>
              <a:gdLst/>
              <a:ahLst/>
              <a:cxnLst/>
              <a:rect l="l" t="t" r="r" b="b"/>
              <a:pathLst>
                <a:path w="8677" h="9578" extrusionOk="0">
                  <a:moveTo>
                    <a:pt x="3968" y="0"/>
                  </a:moveTo>
                  <a:cubicBezTo>
                    <a:pt x="3524" y="0"/>
                    <a:pt x="3056" y="99"/>
                    <a:pt x="2569" y="320"/>
                  </a:cubicBezTo>
                  <a:cubicBezTo>
                    <a:pt x="1573" y="767"/>
                    <a:pt x="798" y="1671"/>
                    <a:pt x="502" y="2720"/>
                  </a:cubicBezTo>
                  <a:cubicBezTo>
                    <a:pt x="1" y="4491"/>
                    <a:pt x="566" y="6531"/>
                    <a:pt x="980" y="8286"/>
                  </a:cubicBezTo>
                  <a:cubicBezTo>
                    <a:pt x="1675" y="8038"/>
                    <a:pt x="2696" y="7767"/>
                    <a:pt x="3847" y="7767"/>
                  </a:cubicBezTo>
                  <a:cubicBezTo>
                    <a:pt x="5273" y="7767"/>
                    <a:pt x="6900" y="8184"/>
                    <a:pt x="8354" y="9578"/>
                  </a:cubicBezTo>
                  <a:cubicBezTo>
                    <a:pt x="8284" y="9486"/>
                    <a:pt x="8386" y="9098"/>
                    <a:pt x="8396" y="9012"/>
                  </a:cubicBezTo>
                  <a:cubicBezTo>
                    <a:pt x="8677" y="6806"/>
                    <a:pt x="8575" y="4798"/>
                    <a:pt x="7557" y="2747"/>
                  </a:cubicBezTo>
                  <a:cubicBezTo>
                    <a:pt x="6802" y="1241"/>
                    <a:pt x="5537" y="0"/>
                    <a:pt x="3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1" name="Google Shape;12301;p40"/>
            <p:cNvSpPr/>
            <p:nvPr/>
          </p:nvSpPr>
          <p:spPr>
            <a:xfrm>
              <a:off x="5303547" y="3816323"/>
              <a:ext cx="86005" cy="134985"/>
            </a:xfrm>
            <a:custGeom>
              <a:avLst/>
              <a:gdLst/>
              <a:ahLst/>
              <a:cxnLst/>
              <a:rect l="l" t="t" r="r" b="b"/>
              <a:pathLst>
                <a:path w="4388" h="6887" extrusionOk="0">
                  <a:moveTo>
                    <a:pt x="1611" y="0"/>
                  </a:moveTo>
                  <a:cubicBezTo>
                    <a:pt x="1295" y="0"/>
                    <a:pt x="988" y="90"/>
                    <a:pt x="738" y="293"/>
                  </a:cubicBezTo>
                  <a:cubicBezTo>
                    <a:pt x="281" y="669"/>
                    <a:pt x="137" y="1300"/>
                    <a:pt x="109" y="1891"/>
                  </a:cubicBezTo>
                  <a:cubicBezTo>
                    <a:pt x="104" y="2053"/>
                    <a:pt x="104" y="2226"/>
                    <a:pt x="184" y="2365"/>
                  </a:cubicBezTo>
                  <a:cubicBezTo>
                    <a:pt x="254" y="2489"/>
                    <a:pt x="378" y="2574"/>
                    <a:pt x="497" y="2651"/>
                  </a:cubicBezTo>
                  <a:cubicBezTo>
                    <a:pt x="959" y="2962"/>
                    <a:pt x="1422" y="3275"/>
                    <a:pt x="1885" y="3582"/>
                  </a:cubicBezTo>
                  <a:cubicBezTo>
                    <a:pt x="1564" y="3654"/>
                    <a:pt x="1236" y="3691"/>
                    <a:pt x="907" y="3691"/>
                  </a:cubicBezTo>
                  <a:cubicBezTo>
                    <a:pt x="603" y="3691"/>
                    <a:pt x="299" y="3660"/>
                    <a:pt x="1" y="3597"/>
                  </a:cubicBezTo>
                  <a:lnTo>
                    <a:pt x="1" y="3597"/>
                  </a:lnTo>
                  <a:cubicBezTo>
                    <a:pt x="18" y="4378"/>
                    <a:pt x="142" y="5584"/>
                    <a:pt x="524" y="6456"/>
                  </a:cubicBezTo>
                  <a:cubicBezTo>
                    <a:pt x="903" y="6397"/>
                    <a:pt x="1310" y="6360"/>
                    <a:pt x="1734" y="6360"/>
                  </a:cubicBezTo>
                  <a:cubicBezTo>
                    <a:pt x="2558" y="6360"/>
                    <a:pt x="3450" y="6499"/>
                    <a:pt x="4334" y="6886"/>
                  </a:cubicBezTo>
                  <a:cubicBezTo>
                    <a:pt x="4387" y="5503"/>
                    <a:pt x="4263" y="4114"/>
                    <a:pt x="3973" y="2758"/>
                  </a:cubicBezTo>
                  <a:cubicBezTo>
                    <a:pt x="3801" y="1961"/>
                    <a:pt x="3548" y="1133"/>
                    <a:pt x="2961" y="562"/>
                  </a:cubicBezTo>
                  <a:cubicBezTo>
                    <a:pt x="2609" y="215"/>
                    <a:pt x="2099" y="0"/>
                    <a:pt x="1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2" name="Google Shape;12302;p40"/>
            <p:cNvSpPr/>
            <p:nvPr/>
          </p:nvSpPr>
          <p:spPr>
            <a:xfrm>
              <a:off x="5276872" y="3936863"/>
              <a:ext cx="153507" cy="43649"/>
            </a:xfrm>
            <a:custGeom>
              <a:avLst/>
              <a:gdLst/>
              <a:ahLst/>
              <a:cxnLst/>
              <a:rect l="l" t="t" r="r" b="b"/>
              <a:pathLst>
                <a:path w="7832" h="2227" extrusionOk="0">
                  <a:moveTo>
                    <a:pt x="3105" y="1"/>
                  </a:moveTo>
                  <a:cubicBezTo>
                    <a:pt x="1944" y="1"/>
                    <a:pt x="904" y="271"/>
                    <a:pt x="162" y="537"/>
                  </a:cubicBezTo>
                  <a:cubicBezTo>
                    <a:pt x="60" y="575"/>
                    <a:pt x="1" y="693"/>
                    <a:pt x="38" y="801"/>
                  </a:cubicBezTo>
                  <a:cubicBezTo>
                    <a:pt x="68" y="885"/>
                    <a:pt x="148" y="936"/>
                    <a:pt x="233" y="936"/>
                  </a:cubicBezTo>
                  <a:cubicBezTo>
                    <a:pt x="256" y="936"/>
                    <a:pt x="280" y="933"/>
                    <a:pt x="303" y="925"/>
                  </a:cubicBezTo>
                  <a:cubicBezTo>
                    <a:pt x="1007" y="672"/>
                    <a:pt x="1996" y="415"/>
                    <a:pt x="3098" y="415"/>
                  </a:cubicBezTo>
                  <a:cubicBezTo>
                    <a:pt x="4488" y="415"/>
                    <a:pt x="6058" y="825"/>
                    <a:pt x="7460" y="2172"/>
                  </a:cubicBezTo>
                  <a:cubicBezTo>
                    <a:pt x="7504" y="2211"/>
                    <a:pt x="7552" y="2227"/>
                    <a:pt x="7606" y="2227"/>
                  </a:cubicBezTo>
                  <a:cubicBezTo>
                    <a:pt x="7659" y="2227"/>
                    <a:pt x="7713" y="2205"/>
                    <a:pt x="7750" y="2167"/>
                  </a:cubicBezTo>
                  <a:cubicBezTo>
                    <a:pt x="7832" y="2082"/>
                    <a:pt x="7827" y="1953"/>
                    <a:pt x="7745" y="1877"/>
                  </a:cubicBezTo>
                  <a:cubicBezTo>
                    <a:pt x="6249" y="438"/>
                    <a:pt x="4580" y="1"/>
                    <a:pt x="31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3" name="Google Shape;12303;p40"/>
            <p:cNvSpPr/>
            <p:nvPr/>
          </p:nvSpPr>
          <p:spPr>
            <a:xfrm>
              <a:off x="5470246" y="3746429"/>
              <a:ext cx="163209" cy="209504"/>
            </a:xfrm>
            <a:custGeom>
              <a:avLst/>
              <a:gdLst/>
              <a:ahLst/>
              <a:cxnLst/>
              <a:rect l="l" t="t" r="r" b="b"/>
              <a:pathLst>
                <a:path w="8327" h="10689" extrusionOk="0">
                  <a:moveTo>
                    <a:pt x="3806" y="0"/>
                  </a:moveTo>
                  <a:cubicBezTo>
                    <a:pt x="1586" y="0"/>
                    <a:pt x="485" y="1948"/>
                    <a:pt x="253" y="4004"/>
                  </a:cubicBezTo>
                  <a:cubicBezTo>
                    <a:pt x="0" y="6276"/>
                    <a:pt x="592" y="8197"/>
                    <a:pt x="1610" y="10172"/>
                  </a:cubicBezTo>
                  <a:cubicBezTo>
                    <a:pt x="1652" y="10253"/>
                    <a:pt x="1878" y="10581"/>
                    <a:pt x="1846" y="10688"/>
                  </a:cubicBezTo>
                  <a:cubicBezTo>
                    <a:pt x="3450" y="7422"/>
                    <a:pt x="6679" y="6959"/>
                    <a:pt x="8326" y="6948"/>
                  </a:cubicBezTo>
                  <a:cubicBezTo>
                    <a:pt x="8121" y="5161"/>
                    <a:pt x="7949" y="3047"/>
                    <a:pt x="6867" y="1555"/>
                  </a:cubicBezTo>
                  <a:cubicBezTo>
                    <a:pt x="6232" y="673"/>
                    <a:pt x="5194" y="92"/>
                    <a:pt x="4106" y="12"/>
                  </a:cubicBezTo>
                  <a:cubicBezTo>
                    <a:pt x="4004" y="4"/>
                    <a:pt x="3904" y="0"/>
                    <a:pt x="38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4" name="Google Shape;12304;p40"/>
            <p:cNvSpPr/>
            <p:nvPr/>
          </p:nvSpPr>
          <p:spPr>
            <a:xfrm>
              <a:off x="5509151" y="3772693"/>
              <a:ext cx="104135" cy="146765"/>
            </a:xfrm>
            <a:custGeom>
              <a:avLst/>
              <a:gdLst/>
              <a:ahLst/>
              <a:cxnLst/>
              <a:rect l="l" t="t" r="r" b="b"/>
              <a:pathLst>
                <a:path w="5313" h="7488" extrusionOk="0">
                  <a:moveTo>
                    <a:pt x="1921" y="1"/>
                  </a:moveTo>
                  <a:cubicBezTo>
                    <a:pt x="1268" y="1"/>
                    <a:pt x="629" y="467"/>
                    <a:pt x="335" y="1077"/>
                  </a:cubicBezTo>
                  <a:cubicBezTo>
                    <a:pt x="0" y="1772"/>
                    <a:pt x="22" y="2572"/>
                    <a:pt x="119" y="3342"/>
                  </a:cubicBezTo>
                  <a:lnTo>
                    <a:pt x="2234" y="3714"/>
                  </a:lnTo>
                  <a:lnTo>
                    <a:pt x="308" y="4505"/>
                  </a:lnTo>
                  <a:cubicBezTo>
                    <a:pt x="517" y="5523"/>
                    <a:pt x="819" y="6524"/>
                    <a:pt x="1212" y="7487"/>
                  </a:cubicBezTo>
                  <a:cubicBezTo>
                    <a:pt x="2272" y="6474"/>
                    <a:pt x="3542" y="5995"/>
                    <a:pt x="4650" y="5776"/>
                  </a:cubicBezTo>
                  <a:cubicBezTo>
                    <a:pt x="5313" y="5647"/>
                    <a:pt x="4139" y="652"/>
                    <a:pt x="2331" y="65"/>
                  </a:cubicBezTo>
                  <a:cubicBezTo>
                    <a:pt x="2195" y="21"/>
                    <a:pt x="2058" y="1"/>
                    <a:pt x="1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5" name="Google Shape;12305;p40"/>
            <p:cNvSpPr/>
            <p:nvPr/>
          </p:nvSpPr>
          <p:spPr>
            <a:xfrm>
              <a:off x="5501880" y="3878592"/>
              <a:ext cx="135671" cy="81360"/>
            </a:xfrm>
            <a:custGeom>
              <a:avLst/>
              <a:gdLst/>
              <a:ahLst/>
              <a:cxnLst/>
              <a:rect l="l" t="t" r="r" b="b"/>
              <a:pathLst>
                <a:path w="6922" h="4151" extrusionOk="0">
                  <a:moveTo>
                    <a:pt x="6712" y="1"/>
                  </a:moveTo>
                  <a:cubicBezTo>
                    <a:pt x="4925" y="11"/>
                    <a:pt x="1680" y="523"/>
                    <a:pt x="49" y="3854"/>
                  </a:cubicBezTo>
                  <a:cubicBezTo>
                    <a:pt x="1" y="3957"/>
                    <a:pt x="43" y="4080"/>
                    <a:pt x="145" y="4129"/>
                  </a:cubicBezTo>
                  <a:cubicBezTo>
                    <a:pt x="173" y="4144"/>
                    <a:pt x="205" y="4151"/>
                    <a:pt x="232" y="4151"/>
                  </a:cubicBezTo>
                  <a:cubicBezTo>
                    <a:pt x="307" y="4151"/>
                    <a:pt x="383" y="4107"/>
                    <a:pt x="421" y="4037"/>
                  </a:cubicBezTo>
                  <a:cubicBezTo>
                    <a:pt x="1954" y="905"/>
                    <a:pt x="5021" y="420"/>
                    <a:pt x="6712" y="410"/>
                  </a:cubicBezTo>
                  <a:cubicBezTo>
                    <a:pt x="6830" y="410"/>
                    <a:pt x="6921" y="318"/>
                    <a:pt x="6916" y="205"/>
                  </a:cubicBezTo>
                  <a:cubicBezTo>
                    <a:pt x="6916" y="92"/>
                    <a:pt x="6825" y="1"/>
                    <a:pt x="67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6" name="Google Shape;12306;p40"/>
            <p:cNvSpPr/>
            <p:nvPr/>
          </p:nvSpPr>
          <p:spPr>
            <a:xfrm>
              <a:off x="5407153" y="3945859"/>
              <a:ext cx="252350" cy="185259"/>
            </a:xfrm>
            <a:custGeom>
              <a:avLst/>
              <a:gdLst/>
              <a:ahLst/>
              <a:cxnLst/>
              <a:rect l="l" t="t" r="r" b="b"/>
              <a:pathLst>
                <a:path w="12875" h="9452" extrusionOk="0">
                  <a:moveTo>
                    <a:pt x="10612" y="0"/>
                  </a:moveTo>
                  <a:cubicBezTo>
                    <a:pt x="10504" y="0"/>
                    <a:pt x="10395" y="11"/>
                    <a:pt x="10286" y="34"/>
                  </a:cubicBezTo>
                  <a:cubicBezTo>
                    <a:pt x="9149" y="277"/>
                    <a:pt x="8612" y="1552"/>
                    <a:pt x="8229" y="2650"/>
                  </a:cubicBezTo>
                  <a:cubicBezTo>
                    <a:pt x="7825" y="3812"/>
                    <a:pt x="7094" y="5233"/>
                    <a:pt x="5797" y="5546"/>
                  </a:cubicBezTo>
                  <a:cubicBezTo>
                    <a:pt x="5539" y="5606"/>
                    <a:pt x="5279" y="5631"/>
                    <a:pt x="5019" y="5631"/>
                  </a:cubicBezTo>
                  <a:cubicBezTo>
                    <a:pt x="3953" y="5631"/>
                    <a:pt x="2874" y="5219"/>
                    <a:pt x="1836" y="5163"/>
                  </a:cubicBezTo>
                  <a:cubicBezTo>
                    <a:pt x="1795" y="5161"/>
                    <a:pt x="1755" y="5160"/>
                    <a:pt x="1714" y="5160"/>
                  </a:cubicBezTo>
                  <a:cubicBezTo>
                    <a:pt x="1173" y="5160"/>
                    <a:pt x="607" y="5331"/>
                    <a:pt x="296" y="5772"/>
                  </a:cubicBezTo>
                  <a:cubicBezTo>
                    <a:pt x="0" y="6192"/>
                    <a:pt x="11" y="6773"/>
                    <a:pt x="184" y="7262"/>
                  </a:cubicBezTo>
                  <a:cubicBezTo>
                    <a:pt x="485" y="8119"/>
                    <a:pt x="1227" y="8770"/>
                    <a:pt x="2067" y="9108"/>
                  </a:cubicBezTo>
                  <a:cubicBezTo>
                    <a:pt x="2684" y="9356"/>
                    <a:pt x="3347" y="9452"/>
                    <a:pt x="4011" y="9452"/>
                  </a:cubicBezTo>
                  <a:cubicBezTo>
                    <a:pt x="4257" y="9452"/>
                    <a:pt x="4503" y="9439"/>
                    <a:pt x="4747" y="9415"/>
                  </a:cubicBezTo>
                  <a:cubicBezTo>
                    <a:pt x="7659" y="9147"/>
                    <a:pt x="10398" y="7424"/>
                    <a:pt x="11906" y="4922"/>
                  </a:cubicBezTo>
                  <a:cubicBezTo>
                    <a:pt x="12470" y="3985"/>
                    <a:pt x="12874" y="2876"/>
                    <a:pt x="12643" y="1810"/>
                  </a:cubicBezTo>
                  <a:cubicBezTo>
                    <a:pt x="12440" y="853"/>
                    <a:pt x="11564" y="0"/>
                    <a:pt x="10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7" name="Google Shape;12307;p40"/>
            <p:cNvSpPr/>
            <p:nvPr/>
          </p:nvSpPr>
          <p:spPr>
            <a:xfrm>
              <a:off x="5402723" y="3941821"/>
              <a:ext cx="260347" cy="193315"/>
            </a:xfrm>
            <a:custGeom>
              <a:avLst/>
              <a:gdLst/>
              <a:ahLst/>
              <a:cxnLst/>
              <a:rect l="l" t="t" r="r" b="b"/>
              <a:pathLst>
                <a:path w="13283" h="9863" extrusionOk="0">
                  <a:moveTo>
                    <a:pt x="10833" y="412"/>
                  </a:moveTo>
                  <a:cubicBezTo>
                    <a:pt x="11699" y="412"/>
                    <a:pt x="12489" y="1219"/>
                    <a:pt x="12669" y="2060"/>
                  </a:cubicBezTo>
                  <a:cubicBezTo>
                    <a:pt x="12857" y="2927"/>
                    <a:pt x="12616" y="3928"/>
                    <a:pt x="11953" y="5019"/>
                  </a:cubicBezTo>
                  <a:cubicBezTo>
                    <a:pt x="10479" y="7468"/>
                    <a:pt x="7799" y="9153"/>
                    <a:pt x="4951" y="9417"/>
                  </a:cubicBezTo>
                  <a:cubicBezTo>
                    <a:pt x="4708" y="9441"/>
                    <a:pt x="4472" y="9453"/>
                    <a:pt x="4243" y="9453"/>
                  </a:cubicBezTo>
                  <a:cubicBezTo>
                    <a:pt x="3539" y="9453"/>
                    <a:pt x="2911" y="9341"/>
                    <a:pt x="2374" y="9127"/>
                  </a:cubicBezTo>
                  <a:cubicBezTo>
                    <a:pt x="1523" y="8787"/>
                    <a:pt x="867" y="8141"/>
                    <a:pt x="604" y="7399"/>
                  </a:cubicBezTo>
                  <a:cubicBezTo>
                    <a:pt x="430" y="6909"/>
                    <a:pt x="463" y="6419"/>
                    <a:pt x="689" y="6097"/>
                  </a:cubicBezTo>
                  <a:cubicBezTo>
                    <a:pt x="926" y="5762"/>
                    <a:pt x="1379" y="5575"/>
                    <a:pt x="1927" y="5575"/>
                  </a:cubicBezTo>
                  <a:lnTo>
                    <a:pt x="2051" y="5575"/>
                  </a:lnTo>
                  <a:cubicBezTo>
                    <a:pt x="2514" y="5601"/>
                    <a:pt x="2976" y="5697"/>
                    <a:pt x="3472" y="5801"/>
                  </a:cubicBezTo>
                  <a:cubicBezTo>
                    <a:pt x="4054" y="5918"/>
                    <a:pt x="4649" y="6041"/>
                    <a:pt x="5244" y="6041"/>
                  </a:cubicBezTo>
                  <a:cubicBezTo>
                    <a:pt x="5518" y="6041"/>
                    <a:pt x="5793" y="6015"/>
                    <a:pt x="6066" y="5951"/>
                  </a:cubicBezTo>
                  <a:cubicBezTo>
                    <a:pt x="7174" y="5687"/>
                    <a:pt x="8041" y="4671"/>
                    <a:pt x="8649" y="2927"/>
                  </a:cubicBezTo>
                  <a:cubicBezTo>
                    <a:pt x="9059" y="1758"/>
                    <a:pt x="9569" y="650"/>
                    <a:pt x="10554" y="440"/>
                  </a:cubicBezTo>
                  <a:cubicBezTo>
                    <a:pt x="10648" y="421"/>
                    <a:pt x="10741" y="412"/>
                    <a:pt x="10833" y="412"/>
                  </a:cubicBezTo>
                  <a:close/>
                  <a:moveTo>
                    <a:pt x="10852" y="1"/>
                  </a:moveTo>
                  <a:cubicBezTo>
                    <a:pt x="10727" y="1"/>
                    <a:pt x="10601" y="14"/>
                    <a:pt x="10473" y="41"/>
                  </a:cubicBezTo>
                  <a:cubicBezTo>
                    <a:pt x="9285" y="294"/>
                    <a:pt x="8709" y="1511"/>
                    <a:pt x="8262" y="2791"/>
                  </a:cubicBezTo>
                  <a:cubicBezTo>
                    <a:pt x="7702" y="4395"/>
                    <a:pt x="6933" y="5322"/>
                    <a:pt x="5974" y="5548"/>
                  </a:cubicBezTo>
                  <a:cubicBezTo>
                    <a:pt x="5731" y="5606"/>
                    <a:pt x="5484" y="5630"/>
                    <a:pt x="5235" y="5630"/>
                  </a:cubicBezTo>
                  <a:cubicBezTo>
                    <a:pt x="4678" y="5630"/>
                    <a:pt x="4110" y="5512"/>
                    <a:pt x="3552" y="5396"/>
                  </a:cubicBezTo>
                  <a:cubicBezTo>
                    <a:pt x="3068" y="5294"/>
                    <a:pt x="2562" y="5192"/>
                    <a:pt x="2072" y="5165"/>
                  </a:cubicBezTo>
                  <a:cubicBezTo>
                    <a:pt x="2030" y="5163"/>
                    <a:pt x="1988" y="5163"/>
                    <a:pt x="1947" y="5163"/>
                  </a:cubicBezTo>
                  <a:cubicBezTo>
                    <a:pt x="1262" y="5163"/>
                    <a:pt x="670" y="5413"/>
                    <a:pt x="356" y="5859"/>
                  </a:cubicBezTo>
                  <a:cubicBezTo>
                    <a:pt x="49" y="6290"/>
                    <a:pt x="0" y="6919"/>
                    <a:pt x="216" y="7538"/>
                  </a:cubicBezTo>
                  <a:cubicBezTo>
                    <a:pt x="522" y="8400"/>
                    <a:pt x="1249" y="9115"/>
                    <a:pt x="2218" y="9508"/>
                  </a:cubicBezTo>
                  <a:cubicBezTo>
                    <a:pt x="2805" y="9745"/>
                    <a:pt x="3488" y="9863"/>
                    <a:pt x="4247" y="9863"/>
                  </a:cubicBezTo>
                  <a:cubicBezTo>
                    <a:pt x="4489" y="9863"/>
                    <a:pt x="4737" y="9853"/>
                    <a:pt x="4990" y="9826"/>
                  </a:cubicBezTo>
                  <a:cubicBezTo>
                    <a:pt x="7966" y="9552"/>
                    <a:pt x="10764" y="7791"/>
                    <a:pt x="12308" y="5235"/>
                  </a:cubicBezTo>
                  <a:cubicBezTo>
                    <a:pt x="13024" y="4045"/>
                    <a:pt x="13282" y="2947"/>
                    <a:pt x="13073" y="1974"/>
                  </a:cubicBezTo>
                  <a:cubicBezTo>
                    <a:pt x="12856" y="965"/>
                    <a:pt x="11925" y="1"/>
                    <a:pt x="108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8" name="Google Shape;12308;p40"/>
            <p:cNvSpPr/>
            <p:nvPr/>
          </p:nvSpPr>
          <p:spPr>
            <a:xfrm>
              <a:off x="5576771" y="3972848"/>
              <a:ext cx="73872" cy="59251"/>
            </a:xfrm>
            <a:custGeom>
              <a:avLst/>
              <a:gdLst/>
              <a:ahLst/>
              <a:cxnLst/>
              <a:rect l="l" t="t" r="r" b="b"/>
              <a:pathLst>
                <a:path w="3769" h="3023" extrusionOk="0">
                  <a:moveTo>
                    <a:pt x="232" y="0"/>
                  </a:moveTo>
                  <a:cubicBezTo>
                    <a:pt x="173" y="0"/>
                    <a:pt x="113" y="25"/>
                    <a:pt x="70" y="73"/>
                  </a:cubicBezTo>
                  <a:cubicBezTo>
                    <a:pt x="0" y="154"/>
                    <a:pt x="6" y="289"/>
                    <a:pt x="92" y="358"/>
                  </a:cubicBezTo>
                  <a:cubicBezTo>
                    <a:pt x="1233" y="1344"/>
                    <a:pt x="2196" y="2102"/>
                    <a:pt x="3418" y="2984"/>
                  </a:cubicBezTo>
                  <a:cubicBezTo>
                    <a:pt x="3450" y="3011"/>
                    <a:pt x="3493" y="3023"/>
                    <a:pt x="3537" y="3023"/>
                  </a:cubicBezTo>
                  <a:cubicBezTo>
                    <a:pt x="3602" y="3023"/>
                    <a:pt x="3660" y="2991"/>
                    <a:pt x="3704" y="2936"/>
                  </a:cubicBezTo>
                  <a:cubicBezTo>
                    <a:pt x="3768" y="2845"/>
                    <a:pt x="3746" y="2716"/>
                    <a:pt x="3655" y="2651"/>
                  </a:cubicBezTo>
                  <a:cubicBezTo>
                    <a:pt x="2449" y="1779"/>
                    <a:pt x="1491" y="1026"/>
                    <a:pt x="361" y="46"/>
                  </a:cubicBezTo>
                  <a:cubicBezTo>
                    <a:pt x="323" y="15"/>
                    <a:pt x="278" y="0"/>
                    <a:pt x="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9" name="Google Shape;12309;p40"/>
            <p:cNvSpPr/>
            <p:nvPr/>
          </p:nvSpPr>
          <p:spPr>
            <a:xfrm>
              <a:off x="5559778" y="4014381"/>
              <a:ext cx="62779" cy="58428"/>
            </a:xfrm>
            <a:custGeom>
              <a:avLst/>
              <a:gdLst/>
              <a:ahLst/>
              <a:cxnLst/>
              <a:rect l="l" t="t" r="r" b="b"/>
              <a:pathLst>
                <a:path w="3203" h="2981" extrusionOk="0">
                  <a:moveTo>
                    <a:pt x="231" y="1"/>
                  </a:moveTo>
                  <a:cubicBezTo>
                    <a:pt x="181" y="1"/>
                    <a:pt x="129" y="19"/>
                    <a:pt x="87" y="58"/>
                  </a:cubicBezTo>
                  <a:cubicBezTo>
                    <a:pt x="6" y="134"/>
                    <a:pt x="1" y="263"/>
                    <a:pt x="82" y="349"/>
                  </a:cubicBezTo>
                  <a:cubicBezTo>
                    <a:pt x="1034" y="1350"/>
                    <a:pt x="1782" y="2050"/>
                    <a:pt x="2842" y="2932"/>
                  </a:cubicBezTo>
                  <a:cubicBezTo>
                    <a:pt x="2880" y="2964"/>
                    <a:pt x="2929" y="2981"/>
                    <a:pt x="2972" y="2981"/>
                  </a:cubicBezTo>
                  <a:cubicBezTo>
                    <a:pt x="3031" y="2981"/>
                    <a:pt x="3090" y="2954"/>
                    <a:pt x="3133" y="2906"/>
                  </a:cubicBezTo>
                  <a:cubicBezTo>
                    <a:pt x="3203" y="2820"/>
                    <a:pt x="3192" y="2690"/>
                    <a:pt x="3106" y="2621"/>
                  </a:cubicBezTo>
                  <a:cubicBezTo>
                    <a:pt x="2057" y="1744"/>
                    <a:pt x="1320" y="1054"/>
                    <a:pt x="378" y="64"/>
                  </a:cubicBezTo>
                  <a:cubicBezTo>
                    <a:pt x="339" y="22"/>
                    <a:pt x="286" y="1"/>
                    <a:pt x="2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0" name="Google Shape;12310;p40"/>
            <p:cNvSpPr/>
            <p:nvPr/>
          </p:nvSpPr>
          <p:spPr>
            <a:xfrm>
              <a:off x="5535964" y="4043545"/>
              <a:ext cx="48412" cy="62073"/>
            </a:xfrm>
            <a:custGeom>
              <a:avLst/>
              <a:gdLst/>
              <a:ahLst/>
              <a:cxnLst/>
              <a:rect l="l" t="t" r="r" b="b"/>
              <a:pathLst>
                <a:path w="2470" h="3167" extrusionOk="0">
                  <a:moveTo>
                    <a:pt x="236" y="1"/>
                  </a:moveTo>
                  <a:cubicBezTo>
                    <a:pt x="194" y="1"/>
                    <a:pt x="150" y="14"/>
                    <a:pt x="113" y="40"/>
                  </a:cubicBezTo>
                  <a:cubicBezTo>
                    <a:pt x="21" y="104"/>
                    <a:pt x="0" y="234"/>
                    <a:pt x="70" y="325"/>
                  </a:cubicBezTo>
                  <a:lnTo>
                    <a:pt x="2072" y="3080"/>
                  </a:lnTo>
                  <a:cubicBezTo>
                    <a:pt x="2110" y="3140"/>
                    <a:pt x="2174" y="3167"/>
                    <a:pt x="2234" y="3167"/>
                  </a:cubicBezTo>
                  <a:cubicBezTo>
                    <a:pt x="2276" y="3167"/>
                    <a:pt x="2319" y="3155"/>
                    <a:pt x="2358" y="3129"/>
                  </a:cubicBezTo>
                  <a:cubicBezTo>
                    <a:pt x="2448" y="3058"/>
                    <a:pt x="2470" y="2936"/>
                    <a:pt x="2400" y="2844"/>
                  </a:cubicBezTo>
                  <a:lnTo>
                    <a:pt x="398" y="82"/>
                  </a:lnTo>
                  <a:cubicBezTo>
                    <a:pt x="360" y="28"/>
                    <a:pt x="299" y="1"/>
                    <a:pt x="2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1" name="Google Shape;12311;p40"/>
            <p:cNvSpPr/>
            <p:nvPr/>
          </p:nvSpPr>
          <p:spPr>
            <a:xfrm>
              <a:off x="5499665" y="4054247"/>
              <a:ext cx="40121" cy="71305"/>
            </a:xfrm>
            <a:custGeom>
              <a:avLst/>
              <a:gdLst/>
              <a:ahLst/>
              <a:cxnLst/>
              <a:rect l="l" t="t" r="r" b="b"/>
              <a:pathLst>
                <a:path w="2047" h="3638" extrusionOk="0">
                  <a:moveTo>
                    <a:pt x="228" y="1"/>
                  </a:moveTo>
                  <a:cubicBezTo>
                    <a:pt x="202" y="1"/>
                    <a:pt x="177" y="6"/>
                    <a:pt x="151" y="16"/>
                  </a:cubicBezTo>
                  <a:cubicBezTo>
                    <a:pt x="49" y="58"/>
                    <a:pt x="0" y="182"/>
                    <a:pt x="44" y="284"/>
                  </a:cubicBezTo>
                  <a:cubicBezTo>
                    <a:pt x="549" y="1523"/>
                    <a:pt x="969" y="2373"/>
                    <a:pt x="1631" y="3535"/>
                  </a:cubicBezTo>
                  <a:cubicBezTo>
                    <a:pt x="1669" y="3600"/>
                    <a:pt x="1739" y="3637"/>
                    <a:pt x="1808" y="3637"/>
                  </a:cubicBezTo>
                  <a:cubicBezTo>
                    <a:pt x="1846" y="3637"/>
                    <a:pt x="1878" y="3627"/>
                    <a:pt x="1910" y="3610"/>
                  </a:cubicBezTo>
                  <a:cubicBezTo>
                    <a:pt x="2014" y="3552"/>
                    <a:pt x="2046" y="3428"/>
                    <a:pt x="1987" y="3331"/>
                  </a:cubicBezTo>
                  <a:cubicBezTo>
                    <a:pt x="1336" y="2184"/>
                    <a:pt x="926" y="1350"/>
                    <a:pt x="420" y="129"/>
                  </a:cubicBezTo>
                  <a:cubicBezTo>
                    <a:pt x="387" y="50"/>
                    <a:pt x="310" y="1"/>
                    <a:pt x="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2" name="Google Shape;12312;p40"/>
            <p:cNvSpPr/>
            <p:nvPr/>
          </p:nvSpPr>
          <p:spPr>
            <a:xfrm>
              <a:off x="5471284" y="4052209"/>
              <a:ext cx="22795" cy="79360"/>
            </a:xfrm>
            <a:custGeom>
              <a:avLst/>
              <a:gdLst/>
              <a:ahLst/>
              <a:cxnLst/>
              <a:rect l="l" t="t" r="r" b="b"/>
              <a:pathLst>
                <a:path w="1163" h="4049" extrusionOk="0">
                  <a:moveTo>
                    <a:pt x="212" y="0"/>
                  </a:moveTo>
                  <a:cubicBezTo>
                    <a:pt x="206" y="0"/>
                    <a:pt x="200" y="0"/>
                    <a:pt x="194" y="1"/>
                  </a:cubicBezTo>
                  <a:cubicBezTo>
                    <a:pt x="82" y="12"/>
                    <a:pt x="0" y="109"/>
                    <a:pt x="12" y="222"/>
                  </a:cubicBezTo>
                  <a:cubicBezTo>
                    <a:pt x="129" y="1557"/>
                    <a:pt x="340" y="2628"/>
                    <a:pt x="738" y="3908"/>
                  </a:cubicBezTo>
                  <a:cubicBezTo>
                    <a:pt x="765" y="3995"/>
                    <a:pt x="846" y="4049"/>
                    <a:pt x="937" y="4049"/>
                  </a:cubicBezTo>
                  <a:cubicBezTo>
                    <a:pt x="953" y="4049"/>
                    <a:pt x="975" y="4049"/>
                    <a:pt x="996" y="4044"/>
                  </a:cubicBezTo>
                  <a:cubicBezTo>
                    <a:pt x="1104" y="4005"/>
                    <a:pt x="1163" y="3893"/>
                    <a:pt x="1130" y="3785"/>
                  </a:cubicBezTo>
                  <a:cubicBezTo>
                    <a:pt x="743" y="2536"/>
                    <a:pt x="534" y="1493"/>
                    <a:pt x="415" y="189"/>
                  </a:cubicBezTo>
                  <a:cubicBezTo>
                    <a:pt x="410" y="83"/>
                    <a:pt x="318" y="0"/>
                    <a:pt x="2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3" name="Google Shape;12313;p40"/>
            <p:cNvSpPr/>
            <p:nvPr/>
          </p:nvSpPr>
          <p:spPr>
            <a:xfrm>
              <a:off x="5434475" y="4046936"/>
              <a:ext cx="15837" cy="75048"/>
            </a:xfrm>
            <a:custGeom>
              <a:avLst/>
              <a:gdLst/>
              <a:ahLst/>
              <a:cxnLst/>
              <a:rect l="l" t="t" r="r" b="b"/>
              <a:pathLst>
                <a:path w="808" h="3829" extrusionOk="0">
                  <a:moveTo>
                    <a:pt x="586" y="0"/>
                  </a:moveTo>
                  <a:cubicBezTo>
                    <a:pt x="495" y="0"/>
                    <a:pt x="410" y="61"/>
                    <a:pt x="382" y="152"/>
                  </a:cubicBezTo>
                  <a:cubicBezTo>
                    <a:pt x="97" y="1213"/>
                    <a:pt x="0" y="2348"/>
                    <a:pt x="76" y="3635"/>
                  </a:cubicBezTo>
                  <a:cubicBezTo>
                    <a:pt x="81" y="3742"/>
                    <a:pt x="173" y="3828"/>
                    <a:pt x="280" y="3828"/>
                  </a:cubicBezTo>
                  <a:lnTo>
                    <a:pt x="296" y="3828"/>
                  </a:lnTo>
                  <a:cubicBezTo>
                    <a:pt x="410" y="3822"/>
                    <a:pt x="496" y="3720"/>
                    <a:pt x="484" y="3607"/>
                  </a:cubicBezTo>
                  <a:cubicBezTo>
                    <a:pt x="410" y="2369"/>
                    <a:pt x="506" y="1271"/>
                    <a:pt x="780" y="260"/>
                  </a:cubicBezTo>
                  <a:cubicBezTo>
                    <a:pt x="807" y="152"/>
                    <a:pt x="743" y="39"/>
                    <a:pt x="636" y="6"/>
                  </a:cubicBezTo>
                  <a:cubicBezTo>
                    <a:pt x="619" y="2"/>
                    <a:pt x="602" y="0"/>
                    <a:pt x="5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4" name="Google Shape;12314;p40"/>
            <p:cNvSpPr/>
            <p:nvPr/>
          </p:nvSpPr>
          <p:spPr>
            <a:xfrm>
              <a:off x="5282164" y="4029081"/>
              <a:ext cx="100960" cy="132143"/>
            </a:xfrm>
            <a:custGeom>
              <a:avLst/>
              <a:gdLst/>
              <a:ahLst/>
              <a:cxnLst/>
              <a:rect l="l" t="t" r="r" b="b"/>
              <a:pathLst>
                <a:path w="5151" h="6742" extrusionOk="0">
                  <a:moveTo>
                    <a:pt x="4921" y="1"/>
                  </a:moveTo>
                  <a:cubicBezTo>
                    <a:pt x="4879" y="1"/>
                    <a:pt x="4836" y="13"/>
                    <a:pt x="4800" y="40"/>
                  </a:cubicBezTo>
                  <a:cubicBezTo>
                    <a:pt x="3493" y="1019"/>
                    <a:pt x="1926" y="2020"/>
                    <a:pt x="210" y="2020"/>
                  </a:cubicBezTo>
                  <a:lnTo>
                    <a:pt x="205" y="2020"/>
                  </a:lnTo>
                  <a:cubicBezTo>
                    <a:pt x="91" y="2020"/>
                    <a:pt x="1" y="2112"/>
                    <a:pt x="1" y="2226"/>
                  </a:cubicBezTo>
                  <a:cubicBezTo>
                    <a:pt x="1" y="2340"/>
                    <a:pt x="86" y="2435"/>
                    <a:pt x="201" y="2435"/>
                  </a:cubicBezTo>
                  <a:cubicBezTo>
                    <a:pt x="204" y="2435"/>
                    <a:pt x="207" y="2435"/>
                    <a:pt x="210" y="2435"/>
                  </a:cubicBezTo>
                  <a:cubicBezTo>
                    <a:pt x="1454" y="2435"/>
                    <a:pt x="2610" y="1956"/>
                    <a:pt x="3649" y="1327"/>
                  </a:cubicBezTo>
                  <a:lnTo>
                    <a:pt x="3649" y="1327"/>
                  </a:lnTo>
                  <a:cubicBezTo>
                    <a:pt x="2358" y="2989"/>
                    <a:pt x="1615" y="4857"/>
                    <a:pt x="1615" y="6536"/>
                  </a:cubicBezTo>
                  <a:cubicBezTo>
                    <a:pt x="1615" y="6650"/>
                    <a:pt x="1705" y="6741"/>
                    <a:pt x="1819" y="6741"/>
                  </a:cubicBezTo>
                  <a:cubicBezTo>
                    <a:pt x="1932" y="6741"/>
                    <a:pt x="2023" y="6650"/>
                    <a:pt x="2023" y="6536"/>
                  </a:cubicBezTo>
                  <a:cubicBezTo>
                    <a:pt x="2028" y="4524"/>
                    <a:pt x="3165" y="2209"/>
                    <a:pt x="5064" y="353"/>
                  </a:cubicBezTo>
                  <a:cubicBezTo>
                    <a:pt x="5145" y="277"/>
                    <a:pt x="5150" y="154"/>
                    <a:pt x="5081" y="73"/>
                  </a:cubicBezTo>
                  <a:cubicBezTo>
                    <a:pt x="5040" y="26"/>
                    <a:pt x="4981" y="1"/>
                    <a:pt x="4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3B7A02D-B698-BC7C-F64F-366CE6B94BE4}"/>
              </a:ext>
            </a:extLst>
          </p:cNvPr>
          <p:cNvSpPr/>
          <p:nvPr/>
        </p:nvSpPr>
        <p:spPr>
          <a:xfrm>
            <a:off x="692782" y="115116"/>
            <a:ext cx="1400714" cy="711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endParaRPr lang="en-ID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BBCEBC-83BB-2D76-6278-55264EB0E586}"/>
              </a:ext>
            </a:extLst>
          </p:cNvPr>
          <p:cNvSpPr/>
          <p:nvPr/>
        </p:nvSpPr>
        <p:spPr>
          <a:xfrm>
            <a:off x="3765884" y="1018674"/>
            <a:ext cx="4037674" cy="31647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 Emitting Diode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sering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disingkat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LED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komponen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elektronika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memancarkan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cahaya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monokromatik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ketika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diberikan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tegangan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maju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LED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keluarga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ioda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terbuat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bahan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semikonduktor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F278B-DFDA-D18A-21F2-4AADA94E7C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0"/>
          <a:stretch/>
        </p:blipFill>
        <p:spPr bwMode="auto">
          <a:xfrm>
            <a:off x="1164954" y="1215466"/>
            <a:ext cx="1922138" cy="2440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9251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4" name="Google Shape;12294;p40"/>
          <p:cNvGrpSpPr/>
          <p:nvPr/>
        </p:nvGrpSpPr>
        <p:grpSpPr>
          <a:xfrm rot="1118458">
            <a:off x="7893997" y="3423473"/>
            <a:ext cx="1257690" cy="1559943"/>
            <a:chOff x="5129205" y="3617383"/>
            <a:chExt cx="656012" cy="813654"/>
          </a:xfrm>
        </p:grpSpPr>
        <p:sp>
          <p:nvSpPr>
            <p:cNvPr id="12295" name="Google Shape;12295;p40"/>
            <p:cNvSpPr/>
            <p:nvPr/>
          </p:nvSpPr>
          <p:spPr>
            <a:xfrm>
              <a:off x="5499880" y="4041781"/>
              <a:ext cx="182300" cy="385042"/>
            </a:xfrm>
            <a:custGeom>
              <a:avLst/>
              <a:gdLst/>
              <a:ahLst/>
              <a:cxnLst/>
              <a:rect l="l" t="t" r="r" b="b"/>
              <a:pathLst>
                <a:path w="9301" h="19645" extrusionOk="0">
                  <a:moveTo>
                    <a:pt x="1819" y="1"/>
                  </a:moveTo>
                  <a:lnTo>
                    <a:pt x="1201" y="388"/>
                  </a:lnTo>
                  <a:cubicBezTo>
                    <a:pt x="969" y="1012"/>
                    <a:pt x="6179" y="14510"/>
                    <a:pt x="6179" y="14510"/>
                  </a:cubicBezTo>
                  <a:lnTo>
                    <a:pt x="1" y="19644"/>
                  </a:lnTo>
                  <a:lnTo>
                    <a:pt x="9301" y="15953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6" name="Google Shape;12296;p40"/>
            <p:cNvSpPr/>
            <p:nvPr/>
          </p:nvSpPr>
          <p:spPr>
            <a:xfrm>
              <a:off x="5157586" y="4006345"/>
              <a:ext cx="234083" cy="136847"/>
            </a:xfrm>
            <a:custGeom>
              <a:avLst/>
              <a:gdLst/>
              <a:ahLst/>
              <a:cxnLst/>
              <a:rect l="l" t="t" r="r" b="b"/>
              <a:pathLst>
                <a:path w="11943" h="6982" extrusionOk="0">
                  <a:moveTo>
                    <a:pt x="11705" y="0"/>
                  </a:moveTo>
                  <a:lnTo>
                    <a:pt x="11713" y="70"/>
                  </a:lnTo>
                  <a:lnTo>
                    <a:pt x="11713" y="70"/>
                  </a:lnTo>
                  <a:cubicBezTo>
                    <a:pt x="11717" y="44"/>
                    <a:pt x="11714" y="21"/>
                    <a:pt x="11705" y="0"/>
                  </a:cubicBezTo>
                  <a:close/>
                  <a:moveTo>
                    <a:pt x="11713" y="70"/>
                  </a:moveTo>
                  <a:lnTo>
                    <a:pt x="11713" y="70"/>
                  </a:lnTo>
                  <a:cubicBezTo>
                    <a:pt x="11597" y="830"/>
                    <a:pt x="6068" y="3927"/>
                    <a:pt x="1412" y="3927"/>
                  </a:cubicBezTo>
                  <a:cubicBezTo>
                    <a:pt x="930" y="3927"/>
                    <a:pt x="457" y="3894"/>
                    <a:pt x="0" y="3821"/>
                  </a:cubicBezTo>
                  <a:lnTo>
                    <a:pt x="0" y="3821"/>
                  </a:lnTo>
                  <a:lnTo>
                    <a:pt x="425" y="6884"/>
                  </a:lnTo>
                  <a:cubicBezTo>
                    <a:pt x="425" y="6884"/>
                    <a:pt x="978" y="6981"/>
                    <a:pt x="1881" y="6981"/>
                  </a:cubicBezTo>
                  <a:cubicBezTo>
                    <a:pt x="4122" y="6981"/>
                    <a:pt x="8517" y="6379"/>
                    <a:pt x="11943" y="2186"/>
                  </a:cubicBezTo>
                  <a:lnTo>
                    <a:pt x="11713" y="70"/>
                  </a:ln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12297;p40"/>
            <p:cNvSpPr/>
            <p:nvPr/>
          </p:nvSpPr>
          <p:spPr>
            <a:xfrm>
              <a:off x="5277832" y="4086097"/>
              <a:ext cx="196118" cy="344940"/>
            </a:xfrm>
            <a:custGeom>
              <a:avLst/>
              <a:gdLst/>
              <a:ahLst/>
              <a:cxnLst/>
              <a:rect l="l" t="t" r="r" b="b"/>
              <a:pathLst>
                <a:path w="10006" h="17599" extrusionOk="0">
                  <a:moveTo>
                    <a:pt x="9214" y="0"/>
                  </a:moveTo>
                  <a:lnTo>
                    <a:pt x="8493" y="119"/>
                  </a:lnTo>
                  <a:cubicBezTo>
                    <a:pt x="8036" y="608"/>
                    <a:pt x="7674" y="15075"/>
                    <a:pt x="7674" y="15075"/>
                  </a:cubicBezTo>
                  <a:lnTo>
                    <a:pt x="1" y="17443"/>
                  </a:lnTo>
                  <a:lnTo>
                    <a:pt x="10006" y="17599"/>
                  </a:lnTo>
                  <a:lnTo>
                    <a:pt x="9214" y="0"/>
                  </a:ln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12298;p40"/>
            <p:cNvSpPr/>
            <p:nvPr/>
          </p:nvSpPr>
          <p:spPr>
            <a:xfrm>
              <a:off x="5129205" y="3617383"/>
              <a:ext cx="656012" cy="651818"/>
            </a:xfrm>
            <a:custGeom>
              <a:avLst/>
              <a:gdLst/>
              <a:ahLst/>
              <a:cxnLst/>
              <a:rect l="l" t="t" r="r" b="b"/>
              <a:pathLst>
                <a:path w="33470" h="33256" extrusionOk="0">
                  <a:moveTo>
                    <a:pt x="18554" y="0"/>
                  </a:moveTo>
                  <a:cubicBezTo>
                    <a:pt x="17079" y="0"/>
                    <a:pt x="15553" y="560"/>
                    <a:pt x="14348" y="1628"/>
                  </a:cubicBezTo>
                  <a:cubicBezTo>
                    <a:pt x="12082" y="3635"/>
                    <a:pt x="11464" y="6773"/>
                    <a:pt x="12502" y="9539"/>
                  </a:cubicBezTo>
                  <a:cubicBezTo>
                    <a:pt x="12907" y="10615"/>
                    <a:pt x="13449" y="12741"/>
                    <a:pt x="14429" y="13409"/>
                  </a:cubicBezTo>
                  <a:cubicBezTo>
                    <a:pt x="12414" y="12037"/>
                    <a:pt x="10124" y="10684"/>
                    <a:pt x="7617" y="10684"/>
                  </a:cubicBezTo>
                  <a:cubicBezTo>
                    <a:pt x="7479" y="10684"/>
                    <a:pt x="7341" y="10688"/>
                    <a:pt x="7201" y="10697"/>
                  </a:cubicBezTo>
                  <a:cubicBezTo>
                    <a:pt x="2266" y="10998"/>
                    <a:pt x="0" y="15804"/>
                    <a:pt x="2675" y="19808"/>
                  </a:cubicBezTo>
                  <a:cubicBezTo>
                    <a:pt x="3563" y="21137"/>
                    <a:pt x="4758" y="22305"/>
                    <a:pt x="6243" y="22886"/>
                  </a:cubicBezTo>
                  <a:cubicBezTo>
                    <a:pt x="6853" y="23126"/>
                    <a:pt x="7444" y="23232"/>
                    <a:pt x="8018" y="23232"/>
                  </a:cubicBezTo>
                  <a:cubicBezTo>
                    <a:pt x="9730" y="23232"/>
                    <a:pt x="11285" y="22293"/>
                    <a:pt x="12728" y="21212"/>
                  </a:cubicBezTo>
                  <a:lnTo>
                    <a:pt x="12728" y="21212"/>
                  </a:lnTo>
                  <a:cubicBezTo>
                    <a:pt x="11054" y="22848"/>
                    <a:pt x="9854" y="25071"/>
                    <a:pt x="9849" y="27412"/>
                  </a:cubicBezTo>
                  <a:cubicBezTo>
                    <a:pt x="9849" y="29754"/>
                    <a:pt x="11221" y="32143"/>
                    <a:pt x="13417" y="32961"/>
                  </a:cubicBezTo>
                  <a:cubicBezTo>
                    <a:pt x="13957" y="33162"/>
                    <a:pt x="14518" y="33255"/>
                    <a:pt x="15081" y="33255"/>
                  </a:cubicBezTo>
                  <a:cubicBezTo>
                    <a:pt x="17199" y="33255"/>
                    <a:pt x="19331" y="31930"/>
                    <a:pt x="20381" y="30033"/>
                  </a:cubicBezTo>
                  <a:cubicBezTo>
                    <a:pt x="21710" y="27628"/>
                    <a:pt x="21511" y="24597"/>
                    <a:pt x="20398" y="22084"/>
                  </a:cubicBezTo>
                  <a:lnTo>
                    <a:pt x="20398" y="22084"/>
                  </a:lnTo>
                  <a:cubicBezTo>
                    <a:pt x="21906" y="23172"/>
                    <a:pt x="23761" y="23714"/>
                    <a:pt x="25616" y="23714"/>
                  </a:cubicBezTo>
                  <a:cubicBezTo>
                    <a:pt x="27514" y="23714"/>
                    <a:pt x="29411" y="23146"/>
                    <a:pt x="30935" y="22014"/>
                  </a:cubicBezTo>
                  <a:cubicBezTo>
                    <a:pt x="31559" y="21552"/>
                    <a:pt x="32130" y="20991"/>
                    <a:pt x="32431" y="20275"/>
                  </a:cubicBezTo>
                  <a:cubicBezTo>
                    <a:pt x="33470" y="17801"/>
                    <a:pt x="31221" y="15163"/>
                    <a:pt x="29278" y="13904"/>
                  </a:cubicBezTo>
                  <a:cubicBezTo>
                    <a:pt x="27774" y="12927"/>
                    <a:pt x="25969" y="12404"/>
                    <a:pt x="24170" y="12404"/>
                  </a:cubicBezTo>
                  <a:cubicBezTo>
                    <a:pt x="22975" y="12404"/>
                    <a:pt x="21783" y="12635"/>
                    <a:pt x="20682" y="13118"/>
                  </a:cubicBezTo>
                  <a:cubicBezTo>
                    <a:pt x="23653" y="11810"/>
                    <a:pt x="24391" y="7461"/>
                    <a:pt x="23799" y="4684"/>
                  </a:cubicBezTo>
                  <a:cubicBezTo>
                    <a:pt x="23675" y="4125"/>
                    <a:pt x="23508" y="3586"/>
                    <a:pt x="23288" y="3081"/>
                  </a:cubicBezTo>
                  <a:cubicBezTo>
                    <a:pt x="22382" y="987"/>
                    <a:pt x="20513" y="0"/>
                    <a:pt x="18554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9" name="Google Shape;12299;p40"/>
            <p:cNvSpPr/>
            <p:nvPr/>
          </p:nvSpPr>
          <p:spPr>
            <a:xfrm>
              <a:off x="5249020" y="3702995"/>
              <a:ext cx="420067" cy="447938"/>
            </a:xfrm>
            <a:custGeom>
              <a:avLst/>
              <a:gdLst/>
              <a:ahLst/>
              <a:cxnLst/>
              <a:rect l="l" t="t" r="r" b="b"/>
              <a:pathLst>
                <a:path w="21432" h="22854" extrusionOk="0">
                  <a:moveTo>
                    <a:pt x="9511" y="0"/>
                  </a:moveTo>
                  <a:cubicBezTo>
                    <a:pt x="8924" y="0"/>
                    <a:pt x="8445" y="642"/>
                    <a:pt x="8187" y="1220"/>
                  </a:cubicBezTo>
                  <a:cubicBezTo>
                    <a:pt x="6766" y="4449"/>
                    <a:pt x="7229" y="7539"/>
                    <a:pt x="8220" y="10773"/>
                  </a:cubicBezTo>
                  <a:cubicBezTo>
                    <a:pt x="6789" y="10563"/>
                    <a:pt x="5592" y="10129"/>
                    <a:pt x="4154" y="10129"/>
                  </a:cubicBezTo>
                  <a:cubicBezTo>
                    <a:pt x="3905" y="10129"/>
                    <a:pt x="3648" y="10142"/>
                    <a:pt x="3381" y="10171"/>
                  </a:cubicBezTo>
                  <a:cubicBezTo>
                    <a:pt x="2256" y="10294"/>
                    <a:pt x="986" y="10639"/>
                    <a:pt x="512" y="11662"/>
                  </a:cubicBezTo>
                  <a:cubicBezTo>
                    <a:pt x="1" y="12775"/>
                    <a:pt x="813" y="14153"/>
                    <a:pt x="1943" y="14627"/>
                  </a:cubicBezTo>
                  <a:cubicBezTo>
                    <a:pt x="2385" y="14810"/>
                    <a:pt x="2853" y="14886"/>
                    <a:pt x="3329" y="14886"/>
                  </a:cubicBezTo>
                  <a:cubicBezTo>
                    <a:pt x="4069" y="14886"/>
                    <a:pt x="4827" y="14702"/>
                    <a:pt x="5528" y="14449"/>
                  </a:cubicBezTo>
                  <a:cubicBezTo>
                    <a:pt x="6685" y="14040"/>
                    <a:pt x="7783" y="13453"/>
                    <a:pt x="8983" y="13212"/>
                  </a:cubicBezTo>
                  <a:lnTo>
                    <a:pt x="8983" y="13212"/>
                  </a:lnTo>
                  <a:cubicBezTo>
                    <a:pt x="8408" y="15294"/>
                    <a:pt x="7832" y="17377"/>
                    <a:pt x="7256" y="19454"/>
                  </a:cubicBezTo>
                  <a:cubicBezTo>
                    <a:pt x="6955" y="20547"/>
                    <a:pt x="6761" y="21958"/>
                    <a:pt x="7686" y="22603"/>
                  </a:cubicBezTo>
                  <a:cubicBezTo>
                    <a:pt x="7940" y="22778"/>
                    <a:pt x="8224" y="22854"/>
                    <a:pt x="8516" y="22854"/>
                  </a:cubicBezTo>
                  <a:cubicBezTo>
                    <a:pt x="9204" y="22854"/>
                    <a:pt x="9937" y="22433"/>
                    <a:pt x="10420" y="21893"/>
                  </a:cubicBezTo>
                  <a:cubicBezTo>
                    <a:pt x="12251" y="19859"/>
                    <a:pt x="11992" y="16759"/>
                    <a:pt x="11620" y="14046"/>
                  </a:cubicBezTo>
                  <a:lnTo>
                    <a:pt x="11620" y="14046"/>
                  </a:lnTo>
                  <a:cubicBezTo>
                    <a:pt x="13543" y="15269"/>
                    <a:pt x="15818" y="15922"/>
                    <a:pt x="18094" y="15922"/>
                  </a:cubicBezTo>
                  <a:cubicBezTo>
                    <a:pt x="18621" y="15922"/>
                    <a:pt x="19148" y="15887"/>
                    <a:pt x="19671" y="15816"/>
                  </a:cubicBezTo>
                  <a:cubicBezTo>
                    <a:pt x="20253" y="15736"/>
                    <a:pt x="20898" y="15569"/>
                    <a:pt x="21211" y="15068"/>
                  </a:cubicBezTo>
                  <a:cubicBezTo>
                    <a:pt x="21410" y="14750"/>
                    <a:pt x="21432" y="14352"/>
                    <a:pt x="21383" y="13982"/>
                  </a:cubicBezTo>
                  <a:cubicBezTo>
                    <a:pt x="21168" y="12226"/>
                    <a:pt x="19569" y="10892"/>
                    <a:pt x="17858" y="10455"/>
                  </a:cubicBezTo>
                  <a:cubicBezTo>
                    <a:pt x="17255" y="10302"/>
                    <a:pt x="16640" y="10239"/>
                    <a:pt x="16020" y="10239"/>
                  </a:cubicBezTo>
                  <a:cubicBezTo>
                    <a:pt x="14885" y="10239"/>
                    <a:pt x="13735" y="10449"/>
                    <a:pt x="12621" y="10693"/>
                  </a:cubicBezTo>
                  <a:cubicBezTo>
                    <a:pt x="13876" y="9208"/>
                    <a:pt x="14472" y="7184"/>
                    <a:pt x="14226" y="5257"/>
                  </a:cubicBezTo>
                  <a:cubicBezTo>
                    <a:pt x="14139" y="4573"/>
                    <a:pt x="13940" y="3880"/>
                    <a:pt x="13478" y="3378"/>
                  </a:cubicBezTo>
                  <a:cubicBezTo>
                    <a:pt x="13145" y="3020"/>
                    <a:pt x="12655" y="2786"/>
                    <a:pt x="12180" y="2786"/>
                  </a:cubicBezTo>
                  <a:cubicBezTo>
                    <a:pt x="11985" y="2786"/>
                    <a:pt x="11793" y="2825"/>
                    <a:pt x="11615" y="2911"/>
                  </a:cubicBezTo>
                  <a:cubicBezTo>
                    <a:pt x="11097" y="3159"/>
                    <a:pt x="10848" y="3668"/>
                    <a:pt x="10739" y="4246"/>
                  </a:cubicBezTo>
                  <a:lnTo>
                    <a:pt x="10739" y="4246"/>
                  </a:lnTo>
                  <a:cubicBezTo>
                    <a:pt x="10750" y="3324"/>
                    <a:pt x="10697" y="2402"/>
                    <a:pt x="10582" y="1490"/>
                  </a:cubicBezTo>
                  <a:cubicBezTo>
                    <a:pt x="10507" y="897"/>
                    <a:pt x="10313" y="193"/>
                    <a:pt x="9737" y="32"/>
                  </a:cubicBezTo>
                  <a:cubicBezTo>
                    <a:pt x="9660" y="10"/>
                    <a:pt x="9585" y="0"/>
                    <a:pt x="951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0" name="Google Shape;12300;p40"/>
            <p:cNvSpPr/>
            <p:nvPr/>
          </p:nvSpPr>
          <p:spPr>
            <a:xfrm>
              <a:off x="5262211" y="3788785"/>
              <a:ext cx="170069" cy="187729"/>
            </a:xfrm>
            <a:custGeom>
              <a:avLst/>
              <a:gdLst/>
              <a:ahLst/>
              <a:cxnLst/>
              <a:rect l="l" t="t" r="r" b="b"/>
              <a:pathLst>
                <a:path w="8677" h="9578" extrusionOk="0">
                  <a:moveTo>
                    <a:pt x="3968" y="0"/>
                  </a:moveTo>
                  <a:cubicBezTo>
                    <a:pt x="3524" y="0"/>
                    <a:pt x="3056" y="99"/>
                    <a:pt x="2569" y="320"/>
                  </a:cubicBezTo>
                  <a:cubicBezTo>
                    <a:pt x="1573" y="767"/>
                    <a:pt x="798" y="1671"/>
                    <a:pt x="502" y="2720"/>
                  </a:cubicBezTo>
                  <a:cubicBezTo>
                    <a:pt x="1" y="4491"/>
                    <a:pt x="566" y="6531"/>
                    <a:pt x="980" y="8286"/>
                  </a:cubicBezTo>
                  <a:cubicBezTo>
                    <a:pt x="1675" y="8038"/>
                    <a:pt x="2696" y="7767"/>
                    <a:pt x="3847" y="7767"/>
                  </a:cubicBezTo>
                  <a:cubicBezTo>
                    <a:pt x="5273" y="7767"/>
                    <a:pt x="6900" y="8184"/>
                    <a:pt x="8354" y="9578"/>
                  </a:cubicBezTo>
                  <a:cubicBezTo>
                    <a:pt x="8284" y="9486"/>
                    <a:pt x="8386" y="9098"/>
                    <a:pt x="8396" y="9012"/>
                  </a:cubicBezTo>
                  <a:cubicBezTo>
                    <a:pt x="8677" y="6806"/>
                    <a:pt x="8575" y="4798"/>
                    <a:pt x="7557" y="2747"/>
                  </a:cubicBezTo>
                  <a:cubicBezTo>
                    <a:pt x="6802" y="1241"/>
                    <a:pt x="5537" y="0"/>
                    <a:pt x="3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1" name="Google Shape;12301;p40"/>
            <p:cNvSpPr/>
            <p:nvPr/>
          </p:nvSpPr>
          <p:spPr>
            <a:xfrm>
              <a:off x="5303547" y="3816323"/>
              <a:ext cx="86005" cy="134985"/>
            </a:xfrm>
            <a:custGeom>
              <a:avLst/>
              <a:gdLst/>
              <a:ahLst/>
              <a:cxnLst/>
              <a:rect l="l" t="t" r="r" b="b"/>
              <a:pathLst>
                <a:path w="4388" h="6887" extrusionOk="0">
                  <a:moveTo>
                    <a:pt x="1611" y="0"/>
                  </a:moveTo>
                  <a:cubicBezTo>
                    <a:pt x="1295" y="0"/>
                    <a:pt x="988" y="90"/>
                    <a:pt x="738" y="293"/>
                  </a:cubicBezTo>
                  <a:cubicBezTo>
                    <a:pt x="281" y="669"/>
                    <a:pt x="137" y="1300"/>
                    <a:pt x="109" y="1891"/>
                  </a:cubicBezTo>
                  <a:cubicBezTo>
                    <a:pt x="104" y="2053"/>
                    <a:pt x="104" y="2226"/>
                    <a:pt x="184" y="2365"/>
                  </a:cubicBezTo>
                  <a:cubicBezTo>
                    <a:pt x="254" y="2489"/>
                    <a:pt x="378" y="2574"/>
                    <a:pt x="497" y="2651"/>
                  </a:cubicBezTo>
                  <a:cubicBezTo>
                    <a:pt x="959" y="2962"/>
                    <a:pt x="1422" y="3275"/>
                    <a:pt x="1885" y="3582"/>
                  </a:cubicBezTo>
                  <a:cubicBezTo>
                    <a:pt x="1564" y="3654"/>
                    <a:pt x="1236" y="3691"/>
                    <a:pt x="907" y="3691"/>
                  </a:cubicBezTo>
                  <a:cubicBezTo>
                    <a:pt x="603" y="3691"/>
                    <a:pt x="299" y="3660"/>
                    <a:pt x="1" y="3597"/>
                  </a:cubicBezTo>
                  <a:lnTo>
                    <a:pt x="1" y="3597"/>
                  </a:lnTo>
                  <a:cubicBezTo>
                    <a:pt x="18" y="4378"/>
                    <a:pt x="142" y="5584"/>
                    <a:pt x="524" y="6456"/>
                  </a:cubicBezTo>
                  <a:cubicBezTo>
                    <a:pt x="903" y="6397"/>
                    <a:pt x="1310" y="6360"/>
                    <a:pt x="1734" y="6360"/>
                  </a:cubicBezTo>
                  <a:cubicBezTo>
                    <a:pt x="2558" y="6360"/>
                    <a:pt x="3450" y="6499"/>
                    <a:pt x="4334" y="6886"/>
                  </a:cubicBezTo>
                  <a:cubicBezTo>
                    <a:pt x="4387" y="5503"/>
                    <a:pt x="4263" y="4114"/>
                    <a:pt x="3973" y="2758"/>
                  </a:cubicBezTo>
                  <a:cubicBezTo>
                    <a:pt x="3801" y="1961"/>
                    <a:pt x="3548" y="1133"/>
                    <a:pt x="2961" y="562"/>
                  </a:cubicBezTo>
                  <a:cubicBezTo>
                    <a:pt x="2609" y="215"/>
                    <a:pt x="2099" y="0"/>
                    <a:pt x="1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2" name="Google Shape;12302;p40"/>
            <p:cNvSpPr/>
            <p:nvPr/>
          </p:nvSpPr>
          <p:spPr>
            <a:xfrm>
              <a:off x="5276872" y="3936863"/>
              <a:ext cx="153507" cy="43649"/>
            </a:xfrm>
            <a:custGeom>
              <a:avLst/>
              <a:gdLst/>
              <a:ahLst/>
              <a:cxnLst/>
              <a:rect l="l" t="t" r="r" b="b"/>
              <a:pathLst>
                <a:path w="7832" h="2227" extrusionOk="0">
                  <a:moveTo>
                    <a:pt x="3105" y="1"/>
                  </a:moveTo>
                  <a:cubicBezTo>
                    <a:pt x="1944" y="1"/>
                    <a:pt x="904" y="271"/>
                    <a:pt x="162" y="537"/>
                  </a:cubicBezTo>
                  <a:cubicBezTo>
                    <a:pt x="60" y="575"/>
                    <a:pt x="1" y="693"/>
                    <a:pt x="38" y="801"/>
                  </a:cubicBezTo>
                  <a:cubicBezTo>
                    <a:pt x="68" y="885"/>
                    <a:pt x="148" y="936"/>
                    <a:pt x="233" y="936"/>
                  </a:cubicBezTo>
                  <a:cubicBezTo>
                    <a:pt x="256" y="936"/>
                    <a:pt x="280" y="933"/>
                    <a:pt x="303" y="925"/>
                  </a:cubicBezTo>
                  <a:cubicBezTo>
                    <a:pt x="1007" y="672"/>
                    <a:pt x="1996" y="415"/>
                    <a:pt x="3098" y="415"/>
                  </a:cubicBezTo>
                  <a:cubicBezTo>
                    <a:pt x="4488" y="415"/>
                    <a:pt x="6058" y="825"/>
                    <a:pt x="7460" y="2172"/>
                  </a:cubicBezTo>
                  <a:cubicBezTo>
                    <a:pt x="7504" y="2211"/>
                    <a:pt x="7552" y="2227"/>
                    <a:pt x="7606" y="2227"/>
                  </a:cubicBezTo>
                  <a:cubicBezTo>
                    <a:pt x="7659" y="2227"/>
                    <a:pt x="7713" y="2205"/>
                    <a:pt x="7750" y="2167"/>
                  </a:cubicBezTo>
                  <a:cubicBezTo>
                    <a:pt x="7832" y="2082"/>
                    <a:pt x="7827" y="1953"/>
                    <a:pt x="7745" y="1877"/>
                  </a:cubicBezTo>
                  <a:cubicBezTo>
                    <a:pt x="6249" y="438"/>
                    <a:pt x="4580" y="1"/>
                    <a:pt x="31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3" name="Google Shape;12303;p40"/>
            <p:cNvSpPr/>
            <p:nvPr/>
          </p:nvSpPr>
          <p:spPr>
            <a:xfrm>
              <a:off x="5470246" y="3746429"/>
              <a:ext cx="163209" cy="209504"/>
            </a:xfrm>
            <a:custGeom>
              <a:avLst/>
              <a:gdLst/>
              <a:ahLst/>
              <a:cxnLst/>
              <a:rect l="l" t="t" r="r" b="b"/>
              <a:pathLst>
                <a:path w="8327" h="10689" extrusionOk="0">
                  <a:moveTo>
                    <a:pt x="3806" y="0"/>
                  </a:moveTo>
                  <a:cubicBezTo>
                    <a:pt x="1586" y="0"/>
                    <a:pt x="485" y="1948"/>
                    <a:pt x="253" y="4004"/>
                  </a:cubicBezTo>
                  <a:cubicBezTo>
                    <a:pt x="0" y="6276"/>
                    <a:pt x="592" y="8197"/>
                    <a:pt x="1610" y="10172"/>
                  </a:cubicBezTo>
                  <a:cubicBezTo>
                    <a:pt x="1652" y="10253"/>
                    <a:pt x="1878" y="10581"/>
                    <a:pt x="1846" y="10688"/>
                  </a:cubicBezTo>
                  <a:cubicBezTo>
                    <a:pt x="3450" y="7422"/>
                    <a:pt x="6679" y="6959"/>
                    <a:pt x="8326" y="6948"/>
                  </a:cubicBezTo>
                  <a:cubicBezTo>
                    <a:pt x="8121" y="5161"/>
                    <a:pt x="7949" y="3047"/>
                    <a:pt x="6867" y="1555"/>
                  </a:cubicBezTo>
                  <a:cubicBezTo>
                    <a:pt x="6232" y="673"/>
                    <a:pt x="5194" y="92"/>
                    <a:pt x="4106" y="12"/>
                  </a:cubicBezTo>
                  <a:cubicBezTo>
                    <a:pt x="4004" y="4"/>
                    <a:pt x="3904" y="0"/>
                    <a:pt x="38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4" name="Google Shape;12304;p40"/>
            <p:cNvSpPr/>
            <p:nvPr/>
          </p:nvSpPr>
          <p:spPr>
            <a:xfrm>
              <a:off x="5509151" y="3772693"/>
              <a:ext cx="104135" cy="146765"/>
            </a:xfrm>
            <a:custGeom>
              <a:avLst/>
              <a:gdLst/>
              <a:ahLst/>
              <a:cxnLst/>
              <a:rect l="l" t="t" r="r" b="b"/>
              <a:pathLst>
                <a:path w="5313" h="7488" extrusionOk="0">
                  <a:moveTo>
                    <a:pt x="1921" y="1"/>
                  </a:moveTo>
                  <a:cubicBezTo>
                    <a:pt x="1268" y="1"/>
                    <a:pt x="629" y="467"/>
                    <a:pt x="335" y="1077"/>
                  </a:cubicBezTo>
                  <a:cubicBezTo>
                    <a:pt x="0" y="1772"/>
                    <a:pt x="22" y="2572"/>
                    <a:pt x="119" y="3342"/>
                  </a:cubicBezTo>
                  <a:lnTo>
                    <a:pt x="2234" y="3714"/>
                  </a:lnTo>
                  <a:lnTo>
                    <a:pt x="308" y="4505"/>
                  </a:lnTo>
                  <a:cubicBezTo>
                    <a:pt x="517" y="5523"/>
                    <a:pt x="819" y="6524"/>
                    <a:pt x="1212" y="7487"/>
                  </a:cubicBezTo>
                  <a:cubicBezTo>
                    <a:pt x="2272" y="6474"/>
                    <a:pt x="3542" y="5995"/>
                    <a:pt x="4650" y="5776"/>
                  </a:cubicBezTo>
                  <a:cubicBezTo>
                    <a:pt x="5313" y="5647"/>
                    <a:pt x="4139" y="652"/>
                    <a:pt x="2331" y="65"/>
                  </a:cubicBezTo>
                  <a:cubicBezTo>
                    <a:pt x="2195" y="21"/>
                    <a:pt x="2058" y="1"/>
                    <a:pt x="1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5" name="Google Shape;12305;p40"/>
            <p:cNvSpPr/>
            <p:nvPr/>
          </p:nvSpPr>
          <p:spPr>
            <a:xfrm>
              <a:off x="5501880" y="3878592"/>
              <a:ext cx="135671" cy="81360"/>
            </a:xfrm>
            <a:custGeom>
              <a:avLst/>
              <a:gdLst/>
              <a:ahLst/>
              <a:cxnLst/>
              <a:rect l="l" t="t" r="r" b="b"/>
              <a:pathLst>
                <a:path w="6922" h="4151" extrusionOk="0">
                  <a:moveTo>
                    <a:pt x="6712" y="1"/>
                  </a:moveTo>
                  <a:cubicBezTo>
                    <a:pt x="4925" y="11"/>
                    <a:pt x="1680" y="523"/>
                    <a:pt x="49" y="3854"/>
                  </a:cubicBezTo>
                  <a:cubicBezTo>
                    <a:pt x="1" y="3957"/>
                    <a:pt x="43" y="4080"/>
                    <a:pt x="145" y="4129"/>
                  </a:cubicBezTo>
                  <a:cubicBezTo>
                    <a:pt x="173" y="4144"/>
                    <a:pt x="205" y="4151"/>
                    <a:pt x="232" y="4151"/>
                  </a:cubicBezTo>
                  <a:cubicBezTo>
                    <a:pt x="307" y="4151"/>
                    <a:pt x="383" y="4107"/>
                    <a:pt x="421" y="4037"/>
                  </a:cubicBezTo>
                  <a:cubicBezTo>
                    <a:pt x="1954" y="905"/>
                    <a:pt x="5021" y="420"/>
                    <a:pt x="6712" y="410"/>
                  </a:cubicBezTo>
                  <a:cubicBezTo>
                    <a:pt x="6830" y="410"/>
                    <a:pt x="6921" y="318"/>
                    <a:pt x="6916" y="205"/>
                  </a:cubicBezTo>
                  <a:cubicBezTo>
                    <a:pt x="6916" y="92"/>
                    <a:pt x="6825" y="1"/>
                    <a:pt x="67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6" name="Google Shape;12306;p40"/>
            <p:cNvSpPr/>
            <p:nvPr/>
          </p:nvSpPr>
          <p:spPr>
            <a:xfrm>
              <a:off x="5407153" y="3945859"/>
              <a:ext cx="252350" cy="185259"/>
            </a:xfrm>
            <a:custGeom>
              <a:avLst/>
              <a:gdLst/>
              <a:ahLst/>
              <a:cxnLst/>
              <a:rect l="l" t="t" r="r" b="b"/>
              <a:pathLst>
                <a:path w="12875" h="9452" extrusionOk="0">
                  <a:moveTo>
                    <a:pt x="10612" y="0"/>
                  </a:moveTo>
                  <a:cubicBezTo>
                    <a:pt x="10504" y="0"/>
                    <a:pt x="10395" y="11"/>
                    <a:pt x="10286" y="34"/>
                  </a:cubicBezTo>
                  <a:cubicBezTo>
                    <a:pt x="9149" y="277"/>
                    <a:pt x="8612" y="1552"/>
                    <a:pt x="8229" y="2650"/>
                  </a:cubicBezTo>
                  <a:cubicBezTo>
                    <a:pt x="7825" y="3812"/>
                    <a:pt x="7094" y="5233"/>
                    <a:pt x="5797" y="5546"/>
                  </a:cubicBezTo>
                  <a:cubicBezTo>
                    <a:pt x="5539" y="5606"/>
                    <a:pt x="5279" y="5631"/>
                    <a:pt x="5019" y="5631"/>
                  </a:cubicBezTo>
                  <a:cubicBezTo>
                    <a:pt x="3953" y="5631"/>
                    <a:pt x="2874" y="5219"/>
                    <a:pt x="1836" y="5163"/>
                  </a:cubicBezTo>
                  <a:cubicBezTo>
                    <a:pt x="1795" y="5161"/>
                    <a:pt x="1755" y="5160"/>
                    <a:pt x="1714" y="5160"/>
                  </a:cubicBezTo>
                  <a:cubicBezTo>
                    <a:pt x="1173" y="5160"/>
                    <a:pt x="607" y="5331"/>
                    <a:pt x="296" y="5772"/>
                  </a:cubicBezTo>
                  <a:cubicBezTo>
                    <a:pt x="0" y="6192"/>
                    <a:pt x="11" y="6773"/>
                    <a:pt x="184" y="7262"/>
                  </a:cubicBezTo>
                  <a:cubicBezTo>
                    <a:pt x="485" y="8119"/>
                    <a:pt x="1227" y="8770"/>
                    <a:pt x="2067" y="9108"/>
                  </a:cubicBezTo>
                  <a:cubicBezTo>
                    <a:pt x="2684" y="9356"/>
                    <a:pt x="3347" y="9452"/>
                    <a:pt x="4011" y="9452"/>
                  </a:cubicBezTo>
                  <a:cubicBezTo>
                    <a:pt x="4257" y="9452"/>
                    <a:pt x="4503" y="9439"/>
                    <a:pt x="4747" y="9415"/>
                  </a:cubicBezTo>
                  <a:cubicBezTo>
                    <a:pt x="7659" y="9147"/>
                    <a:pt x="10398" y="7424"/>
                    <a:pt x="11906" y="4922"/>
                  </a:cubicBezTo>
                  <a:cubicBezTo>
                    <a:pt x="12470" y="3985"/>
                    <a:pt x="12874" y="2876"/>
                    <a:pt x="12643" y="1810"/>
                  </a:cubicBezTo>
                  <a:cubicBezTo>
                    <a:pt x="12440" y="853"/>
                    <a:pt x="11564" y="0"/>
                    <a:pt x="10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7" name="Google Shape;12307;p40"/>
            <p:cNvSpPr/>
            <p:nvPr/>
          </p:nvSpPr>
          <p:spPr>
            <a:xfrm>
              <a:off x="5402723" y="3941821"/>
              <a:ext cx="260347" cy="193315"/>
            </a:xfrm>
            <a:custGeom>
              <a:avLst/>
              <a:gdLst/>
              <a:ahLst/>
              <a:cxnLst/>
              <a:rect l="l" t="t" r="r" b="b"/>
              <a:pathLst>
                <a:path w="13283" h="9863" extrusionOk="0">
                  <a:moveTo>
                    <a:pt x="10833" y="412"/>
                  </a:moveTo>
                  <a:cubicBezTo>
                    <a:pt x="11699" y="412"/>
                    <a:pt x="12489" y="1219"/>
                    <a:pt x="12669" y="2060"/>
                  </a:cubicBezTo>
                  <a:cubicBezTo>
                    <a:pt x="12857" y="2927"/>
                    <a:pt x="12616" y="3928"/>
                    <a:pt x="11953" y="5019"/>
                  </a:cubicBezTo>
                  <a:cubicBezTo>
                    <a:pt x="10479" y="7468"/>
                    <a:pt x="7799" y="9153"/>
                    <a:pt x="4951" y="9417"/>
                  </a:cubicBezTo>
                  <a:cubicBezTo>
                    <a:pt x="4708" y="9441"/>
                    <a:pt x="4472" y="9453"/>
                    <a:pt x="4243" y="9453"/>
                  </a:cubicBezTo>
                  <a:cubicBezTo>
                    <a:pt x="3539" y="9453"/>
                    <a:pt x="2911" y="9341"/>
                    <a:pt x="2374" y="9127"/>
                  </a:cubicBezTo>
                  <a:cubicBezTo>
                    <a:pt x="1523" y="8787"/>
                    <a:pt x="867" y="8141"/>
                    <a:pt x="604" y="7399"/>
                  </a:cubicBezTo>
                  <a:cubicBezTo>
                    <a:pt x="430" y="6909"/>
                    <a:pt x="463" y="6419"/>
                    <a:pt x="689" y="6097"/>
                  </a:cubicBezTo>
                  <a:cubicBezTo>
                    <a:pt x="926" y="5762"/>
                    <a:pt x="1379" y="5575"/>
                    <a:pt x="1927" y="5575"/>
                  </a:cubicBezTo>
                  <a:lnTo>
                    <a:pt x="2051" y="5575"/>
                  </a:lnTo>
                  <a:cubicBezTo>
                    <a:pt x="2514" y="5601"/>
                    <a:pt x="2976" y="5697"/>
                    <a:pt x="3472" y="5801"/>
                  </a:cubicBezTo>
                  <a:cubicBezTo>
                    <a:pt x="4054" y="5918"/>
                    <a:pt x="4649" y="6041"/>
                    <a:pt x="5244" y="6041"/>
                  </a:cubicBezTo>
                  <a:cubicBezTo>
                    <a:pt x="5518" y="6041"/>
                    <a:pt x="5793" y="6015"/>
                    <a:pt x="6066" y="5951"/>
                  </a:cubicBezTo>
                  <a:cubicBezTo>
                    <a:pt x="7174" y="5687"/>
                    <a:pt x="8041" y="4671"/>
                    <a:pt x="8649" y="2927"/>
                  </a:cubicBezTo>
                  <a:cubicBezTo>
                    <a:pt x="9059" y="1758"/>
                    <a:pt x="9569" y="650"/>
                    <a:pt x="10554" y="440"/>
                  </a:cubicBezTo>
                  <a:cubicBezTo>
                    <a:pt x="10648" y="421"/>
                    <a:pt x="10741" y="412"/>
                    <a:pt x="10833" y="412"/>
                  </a:cubicBezTo>
                  <a:close/>
                  <a:moveTo>
                    <a:pt x="10852" y="1"/>
                  </a:moveTo>
                  <a:cubicBezTo>
                    <a:pt x="10727" y="1"/>
                    <a:pt x="10601" y="14"/>
                    <a:pt x="10473" y="41"/>
                  </a:cubicBezTo>
                  <a:cubicBezTo>
                    <a:pt x="9285" y="294"/>
                    <a:pt x="8709" y="1511"/>
                    <a:pt x="8262" y="2791"/>
                  </a:cubicBezTo>
                  <a:cubicBezTo>
                    <a:pt x="7702" y="4395"/>
                    <a:pt x="6933" y="5322"/>
                    <a:pt x="5974" y="5548"/>
                  </a:cubicBezTo>
                  <a:cubicBezTo>
                    <a:pt x="5731" y="5606"/>
                    <a:pt x="5484" y="5630"/>
                    <a:pt x="5235" y="5630"/>
                  </a:cubicBezTo>
                  <a:cubicBezTo>
                    <a:pt x="4678" y="5630"/>
                    <a:pt x="4110" y="5512"/>
                    <a:pt x="3552" y="5396"/>
                  </a:cubicBezTo>
                  <a:cubicBezTo>
                    <a:pt x="3068" y="5294"/>
                    <a:pt x="2562" y="5192"/>
                    <a:pt x="2072" y="5165"/>
                  </a:cubicBezTo>
                  <a:cubicBezTo>
                    <a:pt x="2030" y="5163"/>
                    <a:pt x="1988" y="5163"/>
                    <a:pt x="1947" y="5163"/>
                  </a:cubicBezTo>
                  <a:cubicBezTo>
                    <a:pt x="1262" y="5163"/>
                    <a:pt x="670" y="5413"/>
                    <a:pt x="356" y="5859"/>
                  </a:cubicBezTo>
                  <a:cubicBezTo>
                    <a:pt x="49" y="6290"/>
                    <a:pt x="0" y="6919"/>
                    <a:pt x="216" y="7538"/>
                  </a:cubicBezTo>
                  <a:cubicBezTo>
                    <a:pt x="522" y="8400"/>
                    <a:pt x="1249" y="9115"/>
                    <a:pt x="2218" y="9508"/>
                  </a:cubicBezTo>
                  <a:cubicBezTo>
                    <a:pt x="2805" y="9745"/>
                    <a:pt x="3488" y="9863"/>
                    <a:pt x="4247" y="9863"/>
                  </a:cubicBezTo>
                  <a:cubicBezTo>
                    <a:pt x="4489" y="9863"/>
                    <a:pt x="4737" y="9853"/>
                    <a:pt x="4990" y="9826"/>
                  </a:cubicBezTo>
                  <a:cubicBezTo>
                    <a:pt x="7966" y="9552"/>
                    <a:pt x="10764" y="7791"/>
                    <a:pt x="12308" y="5235"/>
                  </a:cubicBezTo>
                  <a:cubicBezTo>
                    <a:pt x="13024" y="4045"/>
                    <a:pt x="13282" y="2947"/>
                    <a:pt x="13073" y="1974"/>
                  </a:cubicBezTo>
                  <a:cubicBezTo>
                    <a:pt x="12856" y="965"/>
                    <a:pt x="11925" y="1"/>
                    <a:pt x="108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8" name="Google Shape;12308;p40"/>
            <p:cNvSpPr/>
            <p:nvPr/>
          </p:nvSpPr>
          <p:spPr>
            <a:xfrm>
              <a:off x="5576771" y="3972848"/>
              <a:ext cx="73872" cy="59251"/>
            </a:xfrm>
            <a:custGeom>
              <a:avLst/>
              <a:gdLst/>
              <a:ahLst/>
              <a:cxnLst/>
              <a:rect l="l" t="t" r="r" b="b"/>
              <a:pathLst>
                <a:path w="3769" h="3023" extrusionOk="0">
                  <a:moveTo>
                    <a:pt x="232" y="0"/>
                  </a:moveTo>
                  <a:cubicBezTo>
                    <a:pt x="173" y="0"/>
                    <a:pt x="113" y="25"/>
                    <a:pt x="70" y="73"/>
                  </a:cubicBezTo>
                  <a:cubicBezTo>
                    <a:pt x="0" y="154"/>
                    <a:pt x="6" y="289"/>
                    <a:pt x="92" y="358"/>
                  </a:cubicBezTo>
                  <a:cubicBezTo>
                    <a:pt x="1233" y="1344"/>
                    <a:pt x="2196" y="2102"/>
                    <a:pt x="3418" y="2984"/>
                  </a:cubicBezTo>
                  <a:cubicBezTo>
                    <a:pt x="3450" y="3011"/>
                    <a:pt x="3493" y="3023"/>
                    <a:pt x="3537" y="3023"/>
                  </a:cubicBezTo>
                  <a:cubicBezTo>
                    <a:pt x="3602" y="3023"/>
                    <a:pt x="3660" y="2991"/>
                    <a:pt x="3704" y="2936"/>
                  </a:cubicBezTo>
                  <a:cubicBezTo>
                    <a:pt x="3768" y="2845"/>
                    <a:pt x="3746" y="2716"/>
                    <a:pt x="3655" y="2651"/>
                  </a:cubicBezTo>
                  <a:cubicBezTo>
                    <a:pt x="2449" y="1779"/>
                    <a:pt x="1491" y="1026"/>
                    <a:pt x="361" y="46"/>
                  </a:cubicBezTo>
                  <a:cubicBezTo>
                    <a:pt x="323" y="15"/>
                    <a:pt x="278" y="0"/>
                    <a:pt x="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9" name="Google Shape;12309;p40"/>
            <p:cNvSpPr/>
            <p:nvPr/>
          </p:nvSpPr>
          <p:spPr>
            <a:xfrm>
              <a:off x="5559778" y="4014381"/>
              <a:ext cx="62779" cy="58428"/>
            </a:xfrm>
            <a:custGeom>
              <a:avLst/>
              <a:gdLst/>
              <a:ahLst/>
              <a:cxnLst/>
              <a:rect l="l" t="t" r="r" b="b"/>
              <a:pathLst>
                <a:path w="3203" h="2981" extrusionOk="0">
                  <a:moveTo>
                    <a:pt x="231" y="1"/>
                  </a:moveTo>
                  <a:cubicBezTo>
                    <a:pt x="181" y="1"/>
                    <a:pt x="129" y="19"/>
                    <a:pt x="87" y="58"/>
                  </a:cubicBezTo>
                  <a:cubicBezTo>
                    <a:pt x="6" y="134"/>
                    <a:pt x="1" y="263"/>
                    <a:pt x="82" y="349"/>
                  </a:cubicBezTo>
                  <a:cubicBezTo>
                    <a:pt x="1034" y="1350"/>
                    <a:pt x="1782" y="2050"/>
                    <a:pt x="2842" y="2932"/>
                  </a:cubicBezTo>
                  <a:cubicBezTo>
                    <a:pt x="2880" y="2964"/>
                    <a:pt x="2929" y="2981"/>
                    <a:pt x="2972" y="2981"/>
                  </a:cubicBezTo>
                  <a:cubicBezTo>
                    <a:pt x="3031" y="2981"/>
                    <a:pt x="3090" y="2954"/>
                    <a:pt x="3133" y="2906"/>
                  </a:cubicBezTo>
                  <a:cubicBezTo>
                    <a:pt x="3203" y="2820"/>
                    <a:pt x="3192" y="2690"/>
                    <a:pt x="3106" y="2621"/>
                  </a:cubicBezTo>
                  <a:cubicBezTo>
                    <a:pt x="2057" y="1744"/>
                    <a:pt x="1320" y="1054"/>
                    <a:pt x="378" y="64"/>
                  </a:cubicBezTo>
                  <a:cubicBezTo>
                    <a:pt x="339" y="22"/>
                    <a:pt x="286" y="1"/>
                    <a:pt x="2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0" name="Google Shape;12310;p40"/>
            <p:cNvSpPr/>
            <p:nvPr/>
          </p:nvSpPr>
          <p:spPr>
            <a:xfrm>
              <a:off x="5535964" y="4043545"/>
              <a:ext cx="48412" cy="62073"/>
            </a:xfrm>
            <a:custGeom>
              <a:avLst/>
              <a:gdLst/>
              <a:ahLst/>
              <a:cxnLst/>
              <a:rect l="l" t="t" r="r" b="b"/>
              <a:pathLst>
                <a:path w="2470" h="3167" extrusionOk="0">
                  <a:moveTo>
                    <a:pt x="236" y="1"/>
                  </a:moveTo>
                  <a:cubicBezTo>
                    <a:pt x="194" y="1"/>
                    <a:pt x="150" y="14"/>
                    <a:pt x="113" y="40"/>
                  </a:cubicBezTo>
                  <a:cubicBezTo>
                    <a:pt x="21" y="104"/>
                    <a:pt x="0" y="234"/>
                    <a:pt x="70" y="325"/>
                  </a:cubicBezTo>
                  <a:lnTo>
                    <a:pt x="2072" y="3080"/>
                  </a:lnTo>
                  <a:cubicBezTo>
                    <a:pt x="2110" y="3140"/>
                    <a:pt x="2174" y="3167"/>
                    <a:pt x="2234" y="3167"/>
                  </a:cubicBezTo>
                  <a:cubicBezTo>
                    <a:pt x="2276" y="3167"/>
                    <a:pt x="2319" y="3155"/>
                    <a:pt x="2358" y="3129"/>
                  </a:cubicBezTo>
                  <a:cubicBezTo>
                    <a:pt x="2448" y="3058"/>
                    <a:pt x="2470" y="2936"/>
                    <a:pt x="2400" y="2844"/>
                  </a:cubicBezTo>
                  <a:lnTo>
                    <a:pt x="398" y="82"/>
                  </a:lnTo>
                  <a:cubicBezTo>
                    <a:pt x="360" y="28"/>
                    <a:pt x="299" y="1"/>
                    <a:pt x="2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1" name="Google Shape;12311;p40"/>
            <p:cNvSpPr/>
            <p:nvPr/>
          </p:nvSpPr>
          <p:spPr>
            <a:xfrm>
              <a:off x="5499665" y="4054247"/>
              <a:ext cx="40121" cy="71305"/>
            </a:xfrm>
            <a:custGeom>
              <a:avLst/>
              <a:gdLst/>
              <a:ahLst/>
              <a:cxnLst/>
              <a:rect l="l" t="t" r="r" b="b"/>
              <a:pathLst>
                <a:path w="2047" h="3638" extrusionOk="0">
                  <a:moveTo>
                    <a:pt x="228" y="1"/>
                  </a:moveTo>
                  <a:cubicBezTo>
                    <a:pt x="202" y="1"/>
                    <a:pt x="177" y="6"/>
                    <a:pt x="151" y="16"/>
                  </a:cubicBezTo>
                  <a:cubicBezTo>
                    <a:pt x="49" y="58"/>
                    <a:pt x="0" y="182"/>
                    <a:pt x="44" y="284"/>
                  </a:cubicBezTo>
                  <a:cubicBezTo>
                    <a:pt x="549" y="1523"/>
                    <a:pt x="969" y="2373"/>
                    <a:pt x="1631" y="3535"/>
                  </a:cubicBezTo>
                  <a:cubicBezTo>
                    <a:pt x="1669" y="3600"/>
                    <a:pt x="1739" y="3637"/>
                    <a:pt x="1808" y="3637"/>
                  </a:cubicBezTo>
                  <a:cubicBezTo>
                    <a:pt x="1846" y="3637"/>
                    <a:pt x="1878" y="3627"/>
                    <a:pt x="1910" y="3610"/>
                  </a:cubicBezTo>
                  <a:cubicBezTo>
                    <a:pt x="2014" y="3552"/>
                    <a:pt x="2046" y="3428"/>
                    <a:pt x="1987" y="3331"/>
                  </a:cubicBezTo>
                  <a:cubicBezTo>
                    <a:pt x="1336" y="2184"/>
                    <a:pt x="926" y="1350"/>
                    <a:pt x="420" y="129"/>
                  </a:cubicBezTo>
                  <a:cubicBezTo>
                    <a:pt x="387" y="50"/>
                    <a:pt x="310" y="1"/>
                    <a:pt x="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2" name="Google Shape;12312;p40"/>
            <p:cNvSpPr/>
            <p:nvPr/>
          </p:nvSpPr>
          <p:spPr>
            <a:xfrm>
              <a:off x="5471284" y="4052209"/>
              <a:ext cx="22795" cy="79360"/>
            </a:xfrm>
            <a:custGeom>
              <a:avLst/>
              <a:gdLst/>
              <a:ahLst/>
              <a:cxnLst/>
              <a:rect l="l" t="t" r="r" b="b"/>
              <a:pathLst>
                <a:path w="1163" h="4049" extrusionOk="0">
                  <a:moveTo>
                    <a:pt x="212" y="0"/>
                  </a:moveTo>
                  <a:cubicBezTo>
                    <a:pt x="206" y="0"/>
                    <a:pt x="200" y="0"/>
                    <a:pt x="194" y="1"/>
                  </a:cubicBezTo>
                  <a:cubicBezTo>
                    <a:pt x="82" y="12"/>
                    <a:pt x="0" y="109"/>
                    <a:pt x="12" y="222"/>
                  </a:cubicBezTo>
                  <a:cubicBezTo>
                    <a:pt x="129" y="1557"/>
                    <a:pt x="340" y="2628"/>
                    <a:pt x="738" y="3908"/>
                  </a:cubicBezTo>
                  <a:cubicBezTo>
                    <a:pt x="765" y="3995"/>
                    <a:pt x="846" y="4049"/>
                    <a:pt x="937" y="4049"/>
                  </a:cubicBezTo>
                  <a:cubicBezTo>
                    <a:pt x="953" y="4049"/>
                    <a:pt x="975" y="4049"/>
                    <a:pt x="996" y="4044"/>
                  </a:cubicBezTo>
                  <a:cubicBezTo>
                    <a:pt x="1104" y="4005"/>
                    <a:pt x="1163" y="3893"/>
                    <a:pt x="1130" y="3785"/>
                  </a:cubicBezTo>
                  <a:cubicBezTo>
                    <a:pt x="743" y="2536"/>
                    <a:pt x="534" y="1493"/>
                    <a:pt x="415" y="189"/>
                  </a:cubicBezTo>
                  <a:cubicBezTo>
                    <a:pt x="410" y="83"/>
                    <a:pt x="318" y="0"/>
                    <a:pt x="2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3" name="Google Shape;12313;p40"/>
            <p:cNvSpPr/>
            <p:nvPr/>
          </p:nvSpPr>
          <p:spPr>
            <a:xfrm>
              <a:off x="5434475" y="4046936"/>
              <a:ext cx="15837" cy="75048"/>
            </a:xfrm>
            <a:custGeom>
              <a:avLst/>
              <a:gdLst/>
              <a:ahLst/>
              <a:cxnLst/>
              <a:rect l="l" t="t" r="r" b="b"/>
              <a:pathLst>
                <a:path w="808" h="3829" extrusionOk="0">
                  <a:moveTo>
                    <a:pt x="586" y="0"/>
                  </a:moveTo>
                  <a:cubicBezTo>
                    <a:pt x="495" y="0"/>
                    <a:pt x="410" y="61"/>
                    <a:pt x="382" y="152"/>
                  </a:cubicBezTo>
                  <a:cubicBezTo>
                    <a:pt x="97" y="1213"/>
                    <a:pt x="0" y="2348"/>
                    <a:pt x="76" y="3635"/>
                  </a:cubicBezTo>
                  <a:cubicBezTo>
                    <a:pt x="81" y="3742"/>
                    <a:pt x="173" y="3828"/>
                    <a:pt x="280" y="3828"/>
                  </a:cubicBezTo>
                  <a:lnTo>
                    <a:pt x="296" y="3828"/>
                  </a:lnTo>
                  <a:cubicBezTo>
                    <a:pt x="410" y="3822"/>
                    <a:pt x="496" y="3720"/>
                    <a:pt x="484" y="3607"/>
                  </a:cubicBezTo>
                  <a:cubicBezTo>
                    <a:pt x="410" y="2369"/>
                    <a:pt x="506" y="1271"/>
                    <a:pt x="780" y="260"/>
                  </a:cubicBezTo>
                  <a:cubicBezTo>
                    <a:pt x="807" y="152"/>
                    <a:pt x="743" y="39"/>
                    <a:pt x="636" y="6"/>
                  </a:cubicBezTo>
                  <a:cubicBezTo>
                    <a:pt x="619" y="2"/>
                    <a:pt x="602" y="0"/>
                    <a:pt x="5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4" name="Google Shape;12314;p40"/>
            <p:cNvSpPr/>
            <p:nvPr/>
          </p:nvSpPr>
          <p:spPr>
            <a:xfrm>
              <a:off x="5282164" y="4029081"/>
              <a:ext cx="100960" cy="132143"/>
            </a:xfrm>
            <a:custGeom>
              <a:avLst/>
              <a:gdLst/>
              <a:ahLst/>
              <a:cxnLst/>
              <a:rect l="l" t="t" r="r" b="b"/>
              <a:pathLst>
                <a:path w="5151" h="6742" extrusionOk="0">
                  <a:moveTo>
                    <a:pt x="4921" y="1"/>
                  </a:moveTo>
                  <a:cubicBezTo>
                    <a:pt x="4879" y="1"/>
                    <a:pt x="4836" y="13"/>
                    <a:pt x="4800" y="40"/>
                  </a:cubicBezTo>
                  <a:cubicBezTo>
                    <a:pt x="3493" y="1019"/>
                    <a:pt x="1926" y="2020"/>
                    <a:pt x="210" y="2020"/>
                  </a:cubicBezTo>
                  <a:lnTo>
                    <a:pt x="205" y="2020"/>
                  </a:lnTo>
                  <a:cubicBezTo>
                    <a:pt x="91" y="2020"/>
                    <a:pt x="1" y="2112"/>
                    <a:pt x="1" y="2226"/>
                  </a:cubicBezTo>
                  <a:cubicBezTo>
                    <a:pt x="1" y="2340"/>
                    <a:pt x="86" y="2435"/>
                    <a:pt x="201" y="2435"/>
                  </a:cubicBezTo>
                  <a:cubicBezTo>
                    <a:pt x="204" y="2435"/>
                    <a:pt x="207" y="2435"/>
                    <a:pt x="210" y="2435"/>
                  </a:cubicBezTo>
                  <a:cubicBezTo>
                    <a:pt x="1454" y="2435"/>
                    <a:pt x="2610" y="1956"/>
                    <a:pt x="3649" y="1327"/>
                  </a:cubicBezTo>
                  <a:lnTo>
                    <a:pt x="3649" y="1327"/>
                  </a:lnTo>
                  <a:cubicBezTo>
                    <a:pt x="2358" y="2989"/>
                    <a:pt x="1615" y="4857"/>
                    <a:pt x="1615" y="6536"/>
                  </a:cubicBezTo>
                  <a:cubicBezTo>
                    <a:pt x="1615" y="6650"/>
                    <a:pt x="1705" y="6741"/>
                    <a:pt x="1819" y="6741"/>
                  </a:cubicBezTo>
                  <a:cubicBezTo>
                    <a:pt x="1932" y="6741"/>
                    <a:pt x="2023" y="6650"/>
                    <a:pt x="2023" y="6536"/>
                  </a:cubicBezTo>
                  <a:cubicBezTo>
                    <a:pt x="2028" y="4524"/>
                    <a:pt x="3165" y="2209"/>
                    <a:pt x="5064" y="353"/>
                  </a:cubicBezTo>
                  <a:cubicBezTo>
                    <a:pt x="5145" y="277"/>
                    <a:pt x="5150" y="154"/>
                    <a:pt x="5081" y="73"/>
                  </a:cubicBezTo>
                  <a:cubicBezTo>
                    <a:pt x="5040" y="26"/>
                    <a:pt x="4981" y="1"/>
                    <a:pt x="4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3B7A02D-B698-BC7C-F64F-366CE6B94BE4}"/>
              </a:ext>
            </a:extLst>
          </p:cNvPr>
          <p:cNvSpPr/>
          <p:nvPr/>
        </p:nvSpPr>
        <p:spPr>
          <a:xfrm>
            <a:off x="692781" y="115116"/>
            <a:ext cx="3073103" cy="711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MOTOR SERVO</a:t>
            </a:r>
            <a:endParaRPr lang="en-ID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BBCEBC-83BB-2D76-6278-55264EB0E586}"/>
              </a:ext>
            </a:extLst>
          </p:cNvPr>
          <p:cNvSpPr/>
          <p:nvPr/>
        </p:nvSpPr>
        <p:spPr>
          <a:xfrm>
            <a:off x="3765884" y="1018674"/>
            <a:ext cx="4037674" cy="31647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Motor servo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dikendalikan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sinyal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PWM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potensiometer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Lebar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sinyal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pulsa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yang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diberikan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inilah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menentukan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posisi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sudut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putaran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poros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motor servo.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lebar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sinyal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1,5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mili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second)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memutar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poros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motor servo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posisi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sudut</a:t>
            </a:r>
            <a:r>
              <a:rPr lang="en-ID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90⁰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28808-E5D3-6CB7-0D52-53E34D7C5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60" y="1338011"/>
            <a:ext cx="2537498" cy="20960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4103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4" name="Google Shape;12294;p40"/>
          <p:cNvGrpSpPr/>
          <p:nvPr/>
        </p:nvGrpSpPr>
        <p:grpSpPr>
          <a:xfrm rot="1118458">
            <a:off x="7893997" y="3423473"/>
            <a:ext cx="1257690" cy="1559943"/>
            <a:chOff x="5129205" y="3617383"/>
            <a:chExt cx="656012" cy="813654"/>
          </a:xfrm>
        </p:grpSpPr>
        <p:sp>
          <p:nvSpPr>
            <p:cNvPr id="12295" name="Google Shape;12295;p40"/>
            <p:cNvSpPr/>
            <p:nvPr/>
          </p:nvSpPr>
          <p:spPr>
            <a:xfrm>
              <a:off x="5499880" y="4041781"/>
              <a:ext cx="182300" cy="385042"/>
            </a:xfrm>
            <a:custGeom>
              <a:avLst/>
              <a:gdLst/>
              <a:ahLst/>
              <a:cxnLst/>
              <a:rect l="l" t="t" r="r" b="b"/>
              <a:pathLst>
                <a:path w="9301" h="19645" extrusionOk="0">
                  <a:moveTo>
                    <a:pt x="1819" y="1"/>
                  </a:moveTo>
                  <a:lnTo>
                    <a:pt x="1201" y="388"/>
                  </a:lnTo>
                  <a:cubicBezTo>
                    <a:pt x="969" y="1012"/>
                    <a:pt x="6179" y="14510"/>
                    <a:pt x="6179" y="14510"/>
                  </a:cubicBezTo>
                  <a:lnTo>
                    <a:pt x="1" y="19644"/>
                  </a:lnTo>
                  <a:lnTo>
                    <a:pt x="9301" y="15953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6" name="Google Shape;12296;p40"/>
            <p:cNvSpPr/>
            <p:nvPr/>
          </p:nvSpPr>
          <p:spPr>
            <a:xfrm>
              <a:off x="5157586" y="4006345"/>
              <a:ext cx="234083" cy="136847"/>
            </a:xfrm>
            <a:custGeom>
              <a:avLst/>
              <a:gdLst/>
              <a:ahLst/>
              <a:cxnLst/>
              <a:rect l="l" t="t" r="r" b="b"/>
              <a:pathLst>
                <a:path w="11943" h="6982" extrusionOk="0">
                  <a:moveTo>
                    <a:pt x="11705" y="0"/>
                  </a:moveTo>
                  <a:lnTo>
                    <a:pt x="11713" y="70"/>
                  </a:lnTo>
                  <a:lnTo>
                    <a:pt x="11713" y="70"/>
                  </a:lnTo>
                  <a:cubicBezTo>
                    <a:pt x="11717" y="44"/>
                    <a:pt x="11714" y="21"/>
                    <a:pt x="11705" y="0"/>
                  </a:cubicBezTo>
                  <a:close/>
                  <a:moveTo>
                    <a:pt x="11713" y="70"/>
                  </a:moveTo>
                  <a:lnTo>
                    <a:pt x="11713" y="70"/>
                  </a:lnTo>
                  <a:cubicBezTo>
                    <a:pt x="11597" y="830"/>
                    <a:pt x="6068" y="3927"/>
                    <a:pt x="1412" y="3927"/>
                  </a:cubicBezTo>
                  <a:cubicBezTo>
                    <a:pt x="930" y="3927"/>
                    <a:pt x="457" y="3894"/>
                    <a:pt x="0" y="3821"/>
                  </a:cubicBezTo>
                  <a:lnTo>
                    <a:pt x="0" y="3821"/>
                  </a:lnTo>
                  <a:lnTo>
                    <a:pt x="425" y="6884"/>
                  </a:lnTo>
                  <a:cubicBezTo>
                    <a:pt x="425" y="6884"/>
                    <a:pt x="978" y="6981"/>
                    <a:pt x="1881" y="6981"/>
                  </a:cubicBezTo>
                  <a:cubicBezTo>
                    <a:pt x="4122" y="6981"/>
                    <a:pt x="8517" y="6379"/>
                    <a:pt x="11943" y="2186"/>
                  </a:cubicBezTo>
                  <a:lnTo>
                    <a:pt x="11713" y="70"/>
                  </a:ln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12297;p40"/>
            <p:cNvSpPr/>
            <p:nvPr/>
          </p:nvSpPr>
          <p:spPr>
            <a:xfrm>
              <a:off x="5277832" y="4086097"/>
              <a:ext cx="196118" cy="344940"/>
            </a:xfrm>
            <a:custGeom>
              <a:avLst/>
              <a:gdLst/>
              <a:ahLst/>
              <a:cxnLst/>
              <a:rect l="l" t="t" r="r" b="b"/>
              <a:pathLst>
                <a:path w="10006" h="17599" extrusionOk="0">
                  <a:moveTo>
                    <a:pt x="9214" y="0"/>
                  </a:moveTo>
                  <a:lnTo>
                    <a:pt x="8493" y="119"/>
                  </a:lnTo>
                  <a:cubicBezTo>
                    <a:pt x="8036" y="608"/>
                    <a:pt x="7674" y="15075"/>
                    <a:pt x="7674" y="15075"/>
                  </a:cubicBezTo>
                  <a:lnTo>
                    <a:pt x="1" y="17443"/>
                  </a:lnTo>
                  <a:lnTo>
                    <a:pt x="10006" y="17599"/>
                  </a:lnTo>
                  <a:lnTo>
                    <a:pt x="9214" y="0"/>
                  </a:ln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12298;p40"/>
            <p:cNvSpPr/>
            <p:nvPr/>
          </p:nvSpPr>
          <p:spPr>
            <a:xfrm>
              <a:off x="5129205" y="3617383"/>
              <a:ext cx="656012" cy="651818"/>
            </a:xfrm>
            <a:custGeom>
              <a:avLst/>
              <a:gdLst/>
              <a:ahLst/>
              <a:cxnLst/>
              <a:rect l="l" t="t" r="r" b="b"/>
              <a:pathLst>
                <a:path w="33470" h="33256" extrusionOk="0">
                  <a:moveTo>
                    <a:pt x="18554" y="0"/>
                  </a:moveTo>
                  <a:cubicBezTo>
                    <a:pt x="17079" y="0"/>
                    <a:pt x="15553" y="560"/>
                    <a:pt x="14348" y="1628"/>
                  </a:cubicBezTo>
                  <a:cubicBezTo>
                    <a:pt x="12082" y="3635"/>
                    <a:pt x="11464" y="6773"/>
                    <a:pt x="12502" y="9539"/>
                  </a:cubicBezTo>
                  <a:cubicBezTo>
                    <a:pt x="12907" y="10615"/>
                    <a:pt x="13449" y="12741"/>
                    <a:pt x="14429" y="13409"/>
                  </a:cubicBezTo>
                  <a:cubicBezTo>
                    <a:pt x="12414" y="12037"/>
                    <a:pt x="10124" y="10684"/>
                    <a:pt x="7617" y="10684"/>
                  </a:cubicBezTo>
                  <a:cubicBezTo>
                    <a:pt x="7479" y="10684"/>
                    <a:pt x="7341" y="10688"/>
                    <a:pt x="7201" y="10697"/>
                  </a:cubicBezTo>
                  <a:cubicBezTo>
                    <a:pt x="2266" y="10998"/>
                    <a:pt x="0" y="15804"/>
                    <a:pt x="2675" y="19808"/>
                  </a:cubicBezTo>
                  <a:cubicBezTo>
                    <a:pt x="3563" y="21137"/>
                    <a:pt x="4758" y="22305"/>
                    <a:pt x="6243" y="22886"/>
                  </a:cubicBezTo>
                  <a:cubicBezTo>
                    <a:pt x="6853" y="23126"/>
                    <a:pt x="7444" y="23232"/>
                    <a:pt x="8018" y="23232"/>
                  </a:cubicBezTo>
                  <a:cubicBezTo>
                    <a:pt x="9730" y="23232"/>
                    <a:pt x="11285" y="22293"/>
                    <a:pt x="12728" y="21212"/>
                  </a:cubicBezTo>
                  <a:lnTo>
                    <a:pt x="12728" y="21212"/>
                  </a:lnTo>
                  <a:cubicBezTo>
                    <a:pt x="11054" y="22848"/>
                    <a:pt x="9854" y="25071"/>
                    <a:pt x="9849" y="27412"/>
                  </a:cubicBezTo>
                  <a:cubicBezTo>
                    <a:pt x="9849" y="29754"/>
                    <a:pt x="11221" y="32143"/>
                    <a:pt x="13417" y="32961"/>
                  </a:cubicBezTo>
                  <a:cubicBezTo>
                    <a:pt x="13957" y="33162"/>
                    <a:pt x="14518" y="33255"/>
                    <a:pt x="15081" y="33255"/>
                  </a:cubicBezTo>
                  <a:cubicBezTo>
                    <a:pt x="17199" y="33255"/>
                    <a:pt x="19331" y="31930"/>
                    <a:pt x="20381" y="30033"/>
                  </a:cubicBezTo>
                  <a:cubicBezTo>
                    <a:pt x="21710" y="27628"/>
                    <a:pt x="21511" y="24597"/>
                    <a:pt x="20398" y="22084"/>
                  </a:cubicBezTo>
                  <a:lnTo>
                    <a:pt x="20398" y="22084"/>
                  </a:lnTo>
                  <a:cubicBezTo>
                    <a:pt x="21906" y="23172"/>
                    <a:pt x="23761" y="23714"/>
                    <a:pt x="25616" y="23714"/>
                  </a:cubicBezTo>
                  <a:cubicBezTo>
                    <a:pt x="27514" y="23714"/>
                    <a:pt x="29411" y="23146"/>
                    <a:pt x="30935" y="22014"/>
                  </a:cubicBezTo>
                  <a:cubicBezTo>
                    <a:pt x="31559" y="21552"/>
                    <a:pt x="32130" y="20991"/>
                    <a:pt x="32431" y="20275"/>
                  </a:cubicBezTo>
                  <a:cubicBezTo>
                    <a:pt x="33470" y="17801"/>
                    <a:pt x="31221" y="15163"/>
                    <a:pt x="29278" y="13904"/>
                  </a:cubicBezTo>
                  <a:cubicBezTo>
                    <a:pt x="27774" y="12927"/>
                    <a:pt x="25969" y="12404"/>
                    <a:pt x="24170" y="12404"/>
                  </a:cubicBezTo>
                  <a:cubicBezTo>
                    <a:pt x="22975" y="12404"/>
                    <a:pt x="21783" y="12635"/>
                    <a:pt x="20682" y="13118"/>
                  </a:cubicBezTo>
                  <a:cubicBezTo>
                    <a:pt x="23653" y="11810"/>
                    <a:pt x="24391" y="7461"/>
                    <a:pt x="23799" y="4684"/>
                  </a:cubicBezTo>
                  <a:cubicBezTo>
                    <a:pt x="23675" y="4125"/>
                    <a:pt x="23508" y="3586"/>
                    <a:pt x="23288" y="3081"/>
                  </a:cubicBezTo>
                  <a:cubicBezTo>
                    <a:pt x="22382" y="987"/>
                    <a:pt x="20513" y="0"/>
                    <a:pt x="18554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9" name="Google Shape;12299;p40"/>
            <p:cNvSpPr/>
            <p:nvPr/>
          </p:nvSpPr>
          <p:spPr>
            <a:xfrm>
              <a:off x="5249020" y="3702995"/>
              <a:ext cx="420067" cy="447938"/>
            </a:xfrm>
            <a:custGeom>
              <a:avLst/>
              <a:gdLst/>
              <a:ahLst/>
              <a:cxnLst/>
              <a:rect l="l" t="t" r="r" b="b"/>
              <a:pathLst>
                <a:path w="21432" h="22854" extrusionOk="0">
                  <a:moveTo>
                    <a:pt x="9511" y="0"/>
                  </a:moveTo>
                  <a:cubicBezTo>
                    <a:pt x="8924" y="0"/>
                    <a:pt x="8445" y="642"/>
                    <a:pt x="8187" y="1220"/>
                  </a:cubicBezTo>
                  <a:cubicBezTo>
                    <a:pt x="6766" y="4449"/>
                    <a:pt x="7229" y="7539"/>
                    <a:pt x="8220" y="10773"/>
                  </a:cubicBezTo>
                  <a:cubicBezTo>
                    <a:pt x="6789" y="10563"/>
                    <a:pt x="5592" y="10129"/>
                    <a:pt x="4154" y="10129"/>
                  </a:cubicBezTo>
                  <a:cubicBezTo>
                    <a:pt x="3905" y="10129"/>
                    <a:pt x="3648" y="10142"/>
                    <a:pt x="3381" y="10171"/>
                  </a:cubicBezTo>
                  <a:cubicBezTo>
                    <a:pt x="2256" y="10294"/>
                    <a:pt x="986" y="10639"/>
                    <a:pt x="512" y="11662"/>
                  </a:cubicBezTo>
                  <a:cubicBezTo>
                    <a:pt x="1" y="12775"/>
                    <a:pt x="813" y="14153"/>
                    <a:pt x="1943" y="14627"/>
                  </a:cubicBezTo>
                  <a:cubicBezTo>
                    <a:pt x="2385" y="14810"/>
                    <a:pt x="2853" y="14886"/>
                    <a:pt x="3329" y="14886"/>
                  </a:cubicBezTo>
                  <a:cubicBezTo>
                    <a:pt x="4069" y="14886"/>
                    <a:pt x="4827" y="14702"/>
                    <a:pt x="5528" y="14449"/>
                  </a:cubicBezTo>
                  <a:cubicBezTo>
                    <a:pt x="6685" y="14040"/>
                    <a:pt x="7783" y="13453"/>
                    <a:pt x="8983" y="13212"/>
                  </a:cubicBezTo>
                  <a:lnTo>
                    <a:pt x="8983" y="13212"/>
                  </a:lnTo>
                  <a:cubicBezTo>
                    <a:pt x="8408" y="15294"/>
                    <a:pt x="7832" y="17377"/>
                    <a:pt x="7256" y="19454"/>
                  </a:cubicBezTo>
                  <a:cubicBezTo>
                    <a:pt x="6955" y="20547"/>
                    <a:pt x="6761" y="21958"/>
                    <a:pt x="7686" y="22603"/>
                  </a:cubicBezTo>
                  <a:cubicBezTo>
                    <a:pt x="7940" y="22778"/>
                    <a:pt x="8224" y="22854"/>
                    <a:pt x="8516" y="22854"/>
                  </a:cubicBezTo>
                  <a:cubicBezTo>
                    <a:pt x="9204" y="22854"/>
                    <a:pt x="9937" y="22433"/>
                    <a:pt x="10420" y="21893"/>
                  </a:cubicBezTo>
                  <a:cubicBezTo>
                    <a:pt x="12251" y="19859"/>
                    <a:pt x="11992" y="16759"/>
                    <a:pt x="11620" y="14046"/>
                  </a:cubicBezTo>
                  <a:lnTo>
                    <a:pt x="11620" y="14046"/>
                  </a:lnTo>
                  <a:cubicBezTo>
                    <a:pt x="13543" y="15269"/>
                    <a:pt x="15818" y="15922"/>
                    <a:pt x="18094" y="15922"/>
                  </a:cubicBezTo>
                  <a:cubicBezTo>
                    <a:pt x="18621" y="15922"/>
                    <a:pt x="19148" y="15887"/>
                    <a:pt x="19671" y="15816"/>
                  </a:cubicBezTo>
                  <a:cubicBezTo>
                    <a:pt x="20253" y="15736"/>
                    <a:pt x="20898" y="15569"/>
                    <a:pt x="21211" y="15068"/>
                  </a:cubicBezTo>
                  <a:cubicBezTo>
                    <a:pt x="21410" y="14750"/>
                    <a:pt x="21432" y="14352"/>
                    <a:pt x="21383" y="13982"/>
                  </a:cubicBezTo>
                  <a:cubicBezTo>
                    <a:pt x="21168" y="12226"/>
                    <a:pt x="19569" y="10892"/>
                    <a:pt x="17858" y="10455"/>
                  </a:cubicBezTo>
                  <a:cubicBezTo>
                    <a:pt x="17255" y="10302"/>
                    <a:pt x="16640" y="10239"/>
                    <a:pt x="16020" y="10239"/>
                  </a:cubicBezTo>
                  <a:cubicBezTo>
                    <a:pt x="14885" y="10239"/>
                    <a:pt x="13735" y="10449"/>
                    <a:pt x="12621" y="10693"/>
                  </a:cubicBezTo>
                  <a:cubicBezTo>
                    <a:pt x="13876" y="9208"/>
                    <a:pt x="14472" y="7184"/>
                    <a:pt x="14226" y="5257"/>
                  </a:cubicBezTo>
                  <a:cubicBezTo>
                    <a:pt x="14139" y="4573"/>
                    <a:pt x="13940" y="3880"/>
                    <a:pt x="13478" y="3378"/>
                  </a:cubicBezTo>
                  <a:cubicBezTo>
                    <a:pt x="13145" y="3020"/>
                    <a:pt x="12655" y="2786"/>
                    <a:pt x="12180" y="2786"/>
                  </a:cubicBezTo>
                  <a:cubicBezTo>
                    <a:pt x="11985" y="2786"/>
                    <a:pt x="11793" y="2825"/>
                    <a:pt x="11615" y="2911"/>
                  </a:cubicBezTo>
                  <a:cubicBezTo>
                    <a:pt x="11097" y="3159"/>
                    <a:pt x="10848" y="3668"/>
                    <a:pt x="10739" y="4246"/>
                  </a:cubicBezTo>
                  <a:lnTo>
                    <a:pt x="10739" y="4246"/>
                  </a:lnTo>
                  <a:cubicBezTo>
                    <a:pt x="10750" y="3324"/>
                    <a:pt x="10697" y="2402"/>
                    <a:pt x="10582" y="1490"/>
                  </a:cubicBezTo>
                  <a:cubicBezTo>
                    <a:pt x="10507" y="897"/>
                    <a:pt x="10313" y="193"/>
                    <a:pt x="9737" y="32"/>
                  </a:cubicBezTo>
                  <a:cubicBezTo>
                    <a:pt x="9660" y="10"/>
                    <a:pt x="9585" y="0"/>
                    <a:pt x="951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0" name="Google Shape;12300;p40"/>
            <p:cNvSpPr/>
            <p:nvPr/>
          </p:nvSpPr>
          <p:spPr>
            <a:xfrm>
              <a:off x="5262211" y="3788785"/>
              <a:ext cx="170069" cy="187729"/>
            </a:xfrm>
            <a:custGeom>
              <a:avLst/>
              <a:gdLst/>
              <a:ahLst/>
              <a:cxnLst/>
              <a:rect l="l" t="t" r="r" b="b"/>
              <a:pathLst>
                <a:path w="8677" h="9578" extrusionOk="0">
                  <a:moveTo>
                    <a:pt x="3968" y="0"/>
                  </a:moveTo>
                  <a:cubicBezTo>
                    <a:pt x="3524" y="0"/>
                    <a:pt x="3056" y="99"/>
                    <a:pt x="2569" y="320"/>
                  </a:cubicBezTo>
                  <a:cubicBezTo>
                    <a:pt x="1573" y="767"/>
                    <a:pt x="798" y="1671"/>
                    <a:pt x="502" y="2720"/>
                  </a:cubicBezTo>
                  <a:cubicBezTo>
                    <a:pt x="1" y="4491"/>
                    <a:pt x="566" y="6531"/>
                    <a:pt x="980" y="8286"/>
                  </a:cubicBezTo>
                  <a:cubicBezTo>
                    <a:pt x="1675" y="8038"/>
                    <a:pt x="2696" y="7767"/>
                    <a:pt x="3847" y="7767"/>
                  </a:cubicBezTo>
                  <a:cubicBezTo>
                    <a:pt x="5273" y="7767"/>
                    <a:pt x="6900" y="8184"/>
                    <a:pt x="8354" y="9578"/>
                  </a:cubicBezTo>
                  <a:cubicBezTo>
                    <a:pt x="8284" y="9486"/>
                    <a:pt x="8386" y="9098"/>
                    <a:pt x="8396" y="9012"/>
                  </a:cubicBezTo>
                  <a:cubicBezTo>
                    <a:pt x="8677" y="6806"/>
                    <a:pt x="8575" y="4798"/>
                    <a:pt x="7557" y="2747"/>
                  </a:cubicBezTo>
                  <a:cubicBezTo>
                    <a:pt x="6802" y="1241"/>
                    <a:pt x="5537" y="0"/>
                    <a:pt x="3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1" name="Google Shape;12301;p40"/>
            <p:cNvSpPr/>
            <p:nvPr/>
          </p:nvSpPr>
          <p:spPr>
            <a:xfrm>
              <a:off x="5303547" y="3816323"/>
              <a:ext cx="86005" cy="134985"/>
            </a:xfrm>
            <a:custGeom>
              <a:avLst/>
              <a:gdLst/>
              <a:ahLst/>
              <a:cxnLst/>
              <a:rect l="l" t="t" r="r" b="b"/>
              <a:pathLst>
                <a:path w="4388" h="6887" extrusionOk="0">
                  <a:moveTo>
                    <a:pt x="1611" y="0"/>
                  </a:moveTo>
                  <a:cubicBezTo>
                    <a:pt x="1295" y="0"/>
                    <a:pt x="988" y="90"/>
                    <a:pt x="738" y="293"/>
                  </a:cubicBezTo>
                  <a:cubicBezTo>
                    <a:pt x="281" y="669"/>
                    <a:pt x="137" y="1300"/>
                    <a:pt x="109" y="1891"/>
                  </a:cubicBezTo>
                  <a:cubicBezTo>
                    <a:pt x="104" y="2053"/>
                    <a:pt x="104" y="2226"/>
                    <a:pt x="184" y="2365"/>
                  </a:cubicBezTo>
                  <a:cubicBezTo>
                    <a:pt x="254" y="2489"/>
                    <a:pt x="378" y="2574"/>
                    <a:pt x="497" y="2651"/>
                  </a:cubicBezTo>
                  <a:cubicBezTo>
                    <a:pt x="959" y="2962"/>
                    <a:pt x="1422" y="3275"/>
                    <a:pt x="1885" y="3582"/>
                  </a:cubicBezTo>
                  <a:cubicBezTo>
                    <a:pt x="1564" y="3654"/>
                    <a:pt x="1236" y="3691"/>
                    <a:pt x="907" y="3691"/>
                  </a:cubicBezTo>
                  <a:cubicBezTo>
                    <a:pt x="603" y="3691"/>
                    <a:pt x="299" y="3660"/>
                    <a:pt x="1" y="3597"/>
                  </a:cubicBezTo>
                  <a:lnTo>
                    <a:pt x="1" y="3597"/>
                  </a:lnTo>
                  <a:cubicBezTo>
                    <a:pt x="18" y="4378"/>
                    <a:pt x="142" y="5584"/>
                    <a:pt x="524" y="6456"/>
                  </a:cubicBezTo>
                  <a:cubicBezTo>
                    <a:pt x="903" y="6397"/>
                    <a:pt x="1310" y="6360"/>
                    <a:pt x="1734" y="6360"/>
                  </a:cubicBezTo>
                  <a:cubicBezTo>
                    <a:pt x="2558" y="6360"/>
                    <a:pt x="3450" y="6499"/>
                    <a:pt x="4334" y="6886"/>
                  </a:cubicBezTo>
                  <a:cubicBezTo>
                    <a:pt x="4387" y="5503"/>
                    <a:pt x="4263" y="4114"/>
                    <a:pt x="3973" y="2758"/>
                  </a:cubicBezTo>
                  <a:cubicBezTo>
                    <a:pt x="3801" y="1961"/>
                    <a:pt x="3548" y="1133"/>
                    <a:pt x="2961" y="562"/>
                  </a:cubicBezTo>
                  <a:cubicBezTo>
                    <a:pt x="2609" y="215"/>
                    <a:pt x="2099" y="0"/>
                    <a:pt x="1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2" name="Google Shape;12302;p40"/>
            <p:cNvSpPr/>
            <p:nvPr/>
          </p:nvSpPr>
          <p:spPr>
            <a:xfrm>
              <a:off x="5276872" y="3936863"/>
              <a:ext cx="153507" cy="43649"/>
            </a:xfrm>
            <a:custGeom>
              <a:avLst/>
              <a:gdLst/>
              <a:ahLst/>
              <a:cxnLst/>
              <a:rect l="l" t="t" r="r" b="b"/>
              <a:pathLst>
                <a:path w="7832" h="2227" extrusionOk="0">
                  <a:moveTo>
                    <a:pt x="3105" y="1"/>
                  </a:moveTo>
                  <a:cubicBezTo>
                    <a:pt x="1944" y="1"/>
                    <a:pt x="904" y="271"/>
                    <a:pt x="162" y="537"/>
                  </a:cubicBezTo>
                  <a:cubicBezTo>
                    <a:pt x="60" y="575"/>
                    <a:pt x="1" y="693"/>
                    <a:pt x="38" y="801"/>
                  </a:cubicBezTo>
                  <a:cubicBezTo>
                    <a:pt x="68" y="885"/>
                    <a:pt x="148" y="936"/>
                    <a:pt x="233" y="936"/>
                  </a:cubicBezTo>
                  <a:cubicBezTo>
                    <a:pt x="256" y="936"/>
                    <a:pt x="280" y="933"/>
                    <a:pt x="303" y="925"/>
                  </a:cubicBezTo>
                  <a:cubicBezTo>
                    <a:pt x="1007" y="672"/>
                    <a:pt x="1996" y="415"/>
                    <a:pt x="3098" y="415"/>
                  </a:cubicBezTo>
                  <a:cubicBezTo>
                    <a:pt x="4488" y="415"/>
                    <a:pt x="6058" y="825"/>
                    <a:pt x="7460" y="2172"/>
                  </a:cubicBezTo>
                  <a:cubicBezTo>
                    <a:pt x="7504" y="2211"/>
                    <a:pt x="7552" y="2227"/>
                    <a:pt x="7606" y="2227"/>
                  </a:cubicBezTo>
                  <a:cubicBezTo>
                    <a:pt x="7659" y="2227"/>
                    <a:pt x="7713" y="2205"/>
                    <a:pt x="7750" y="2167"/>
                  </a:cubicBezTo>
                  <a:cubicBezTo>
                    <a:pt x="7832" y="2082"/>
                    <a:pt x="7827" y="1953"/>
                    <a:pt x="7745" y="1877"/>
                  </a:cubicBezTo>
                  <a:cubicBezTo>
                    <a:pt x="6249" y="438"/>
                    <a:pt x="4580" y="1"/>
                    <a:pt x="31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3" name="Google Shape;12303;p40"/>
            <p:cNvSpPr/>
            <p:nvPr/>
          </p:nvSpPr>
          <p:spPr>
            <a:xfrm>
              <a:off x="5470246" y="3746429"/>
              <a:ext cx="163209" cy="209504"/>
            </a:xfrm>
            <a:custGeom>
              <a:avLst/>
              <a:gdLst/>
              <a:ahLst/>
              <a:cxnLst/>
              <a:rect l="l" t="t" r="r" b="b"/>
              <a:pathLst>
                <a:path w="8327" h="10689" extrusionOk="0">
                  <a:moveTo>
                    <a:pt x="3806" y="0"/>
                  </a:moveTo>
                  <a:cubicBezTo>
                    <a:pt x="1586" y="0"/>
                    <a:pt x="485" y="1948"/>
                    <a:pt x="253" y="4004"/>
                  </a:cubicBezTo>
                  <a:cubicBezTo>
                    <a:pt x="0" y="6276"/>
                    <a:pt x="592" y="8197"/>
                    <a:pt x="1610" y="10172"/>
                  </a:cubicBezTo>
                  <a:cubicBezTo>
                    <a:pt x="1652" y="10253"/>
                    <a:pt x="1878" y="10581"/>
                    <a:pt x="1846" y="10688"/>
                  </a:cubicBezTo>
                  <a:cubicBezTo>
                    <a:pt x="3450" y="7422"/>
                    <a:pt x="6679" y="6959"/>
                    <a:pt x="8326" y="6948"/>
                  </a:cubicBezTo>
                  <a:cubicBezTo>
                    <a:pt x="8121" y="5161"/>
                    <a:pt x="7949" y="3047"/>
                    <a:pt x="6867" y="1555"/>
                  </a:cubicBezTo>
                  <a:cubicBezTo>
                    <a:pt x="6232" y="673"/>
                    <a:pt x="5194" y="92"/>
                    <a:pt x="4106" y="12"/>
                  </a:cubicBezTo>
                  <a:cubicBezTo>
                    <a:pt x="4004" y="4"/>
                    <a:pt x="3904" y="0"/>
                    <a:pt x="38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4" name="Google Shape;12304;p40"/>
            <p:cNvSpPr/>
            <p:nvPr/>
          </p:nvSpPr>
          <p:spPr>
            <a:xfrm>
              <a:off x="5509151" y="3772693"/>
              <a:ext cx="104135" cy="146765"/>
            </a:xfrm>
            <a:custGeom>
              <a:avLst/>
              <a:gdLst/>
              <a:ahLst/>
              <a:cxnLst/>
              <a:rect l="l" t="t" r="r" b="b"/>
              <a:pathLst>
                <a:path w="5313" h="7488" extrusionOk="0">
                  <a:moveTo>
                    <a:pt x="1921" y="1"/>
                  </a:moveTo>
                  <a:cubicBezTo>
                    <a:pt x="1268" y="1"/>
                    <a:pt x="629" y="467"/>
                    <a:pt x="335" y="1077"/>
                  </a:cubicBezTo>
                  <a:cubicBezTo>
                    <a:pt x="0" y="1772"/>
                    <a:pt x="22" y="2572"/>
                    <a:pt x="119" y="3342"/>
                  </a:cubicBezTo>
                  <a:lnTo>
                    <a:pt x="2234" y="3714"/>
                  </a:lnTo>
                  <a:lnTo>
                    <a:pt x="308" y="4505"/>
                  </a:lnTo>
                  <a:cubicBezTo>
                    <a:pt x="517" y="5523"/>
                    <a:pt x="819" y="6524"/>
                    <a:pt x="1212" y="7487"/>
                  </a:cubicBezTo>
                  <a:cubicBezTo>
                    <a:pt x="2272" y="6474"/>
                    <a:pt x="3542" y="5995"/>
                    <a:pt x="4650" y="5776"/>
                  </a:cubicBezTo>
                  <a:cubicBezTo>
                    <a:pt x="5313" y="5647"/>
                    <a:pt x="4139" y="652"/>
                    <a:pt x="2331" y="65"/>
                  </a:cubicBezTo>
                  <a:cubicBezTo>
                    <a:pt x="2195" y="21"/>
                    <a:pt x="2058" y="1"/>
                    <a:pt x="1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5" name="Google Shape;12305;p40"/>
            <p:cNvSpPr/>
            <p:nvPr/>
          </p:nvSpPr>
          <p:spPr>
            <a:xfrm>
              <a:off x="5501880" y="3878592"/>
              <a:ext cx="135671" cy="81360"/>
            </a:xfrm>
            <a:custGeom>
              <a:avLst/>
              <a:gdLst/>
              <a:ahLst/>
              <a:cxnLst/>
              <a:rect l="l" t="t" r="r" b="b"/>
              <a:pathLst>
                <a:path w="6922" h="4151" extrusionOk="0">
                  <a:moveTo>
                    <a:pt x="6712" y="1"/>
                  </a:moveTo>
                  <a:cubicBezTo>
                    <a:pt x="4925" y="11"/>
                    <a:pt x="1680" y="523"/>
                    <a:pt x="49" y="3854"/>
                  </a:cubicBezTo>
                  <a:cubicBezTo>
                    <a:pt x="1" y="3957"/>
                    <a:pt x="43" y="4080"/>
                    <a:pt x="145" y="4129"/>
                  </a:cubicBezTo>
                  <a:cubicBezTo>
                    <a:pt x="173" y="4144"/>
                    <a:pt x="205" y="4151"/>
                    <a:pt x="232" y="4151"/>
                  </a:cubicBezTo>
                  <a:cubicBezTo>
                    <a:pt x="307" y="4151"/>
                    <a:pt x="383" y="4107"/>
                    <a:pt x="421" y="4037"/>
                  </a:cubicBezTo>
                  <a:cubicBezTo>
                    <a:pt x="1954" y="905"/>
                    <a:pt x="5021" y="420"/>
                    <a:pt x="6712" y="410"/>
                  </a:cubicBezTo>
                  <a:cubicBezTo>
                    <a:pt x="6830" y="410"/>
                    <a:pt x="6921" y="318"/>
                    <a:pt x="6916" y="205"/>
                  </a:cubicBezTo>
                  <a:cubicBezTo>
                    <a:pt x="6916" y="92"/>
                    <a:pt x="6825" y="1"/>
                    <a:pt x="67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6" name="Google Shape;12306;p40"/>
            <p:cNvSpPr/>
            <p:nvPr/>
          </p:nvSpPr>
          <p:spPr>
            <a:xfrm>
              <a:off x="5407153" y="3945859"/>
              <a:ext cx="252350" cy="185259"/>
            </a:xfrm>
            <a:custGeom>
              <a:avLst/>
              <a:gdLst/>
              <a:ahLst/>
              <a:cxnLst/>
              <a:rect l="l" t="t" r="r" b="b"/>
              <a:pathLst>
                <a:path w="12875" h="9452" extrusionOk="0">
                  <a:moveTo>
                    <a:pt x="10612" y="0"/>
                  </a:moveTo>
                  <a:cubicBezTo>
                    <a:pt x="10504" y="0"/>
                    <a:pt x="10395" y="11"/>
                    <a:pt x="10286" y="34"/>
                  </a:cubicBezTo>
                  <a:cubicBezTo>
                    <a:pt x="9149" y="277"/>
                    <a:pt x="8612" y="1552"/>
                    <a:pt x="8229" y="2650"/>
                  </a:cubicBezTo>
                  <a:cubicBezTo>
                    <a:pt x="7825" y="3812"/>
                    <a:pt x="7094" y="5233"/>
                    <a:pt x="5797" y="5546"/>
                  </a:cubicBezTo>
                  <a:cubicBezTo>
                    <a:pt x="5539" y="5606"/>
                    <a:pt x="5279" y="5631"/>
                    <a:pt x="5019" y="5631"/>
                  </a:cubicBezTo>
                  <a:cubicBezTo>
                    <a:pt x="3953" y="5631"/>
                    <a:pt x="2874" y="5219"/>
                    <a:pt x="1836" y="5163"/>
                  </a:cubicBezTo>
                  <a:cubicBezTo>
                    <a:pt x="1795" y="5161"/>
                    <a:pt x="1755" y="5160"/>
                    <a:pt x="1714" y="5160"/>
                  </a:cubicBezTo>
                  <a:cubicBezTo>
                    <a:pt x="1173" y="5160"/>
                    <a:pt x="607" y="5331"/>
                    <a:pt x="296" y="5772"/>
                  </a:cubicBezTo>
                  <a:cubicBezTo>
                    <a:pt x="0" y="6192"/>
                    <a:pt x="11" y="6773"/>
                    <a:pt x="184" y="7262"/>
                  </a:cubicBezTo>
                  <a:cubicBezTo>
                    <a:pt x="485" y="8119"/>
                    <a:pt x="1227" y="8770"/>
                    <a:pt x="2067" y="9108"/>
                  </a:cubicBezTo>
                  <a:cubicBezTo>
                    <a:pt x="2684" y="9356"/>
                    <a:pt x="3347" y="9452"/>
                    <a:pt x="4011" y="9452"/>
                  </a:cubicBezTo>
                  <a:cubicBezTo>
                    <a:pt x="4257" y="9452"/>
                    <a:pt x="4503" y="9439"/>
                    <a:pt x="4747" y="9415"/>
                  </a:cubicBezTo>
                  <a:cubicBezTo>
                    <a:pt x="7659" y="9147"/>
                    <a:pt x="10398" y="7424"/>
                    <a:pt x="11906" y="4922"/>
                  </a:cubicBezTo>
                  <a:cubicBezTo>
                    <a:pt x="12470" y="3985"/>
                    <a:pt x="12874" y="2876"/>
                    <a:pt x="12643" y="1810"/>
                  </a:cubicBezTo>
                  <a:cubicBezTo>
                    <a:pt x="12440" y="853"/>
                    <a:pt x="11564" y="0"/>
                    <a:pt x="10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7" name="Google Shape;12307;p40"/>
            <p:cNvSpPr/>
            <p:nvPr/>
          </p:nvSpPr>
          <p:spPr>
            <a:xfrm>
              <a:off x="5402723" y="3941821"/>
              <a:ext cx="260347" cy="193315"/>
            </a:xfrm>
            <a:custGeom>
              <a:avLst/>
              <a:gdLst/>
              <a:ahLst/>
              <a:cxnLst/>
              <a:rect l="l" t="t" r="r" b="b"/>
              <a:pathLst>
                <a:path w="13283" h="9863" extrusionOk="0">
                  <a:moveTo>
                    <a:pt x="10833" y="412"/>
                  </a:moveTo>
                  <a:cubicBezTo>
                    <a:pt x="11699" y="412"/>
                    <a:pt x="12489" y="1219"/>
                    <a:pt x="12669" y="2060"/>
                  </a:cubicBezTo>
                  <a:cubicBezTo>
                    <a:pt x="12857" y="2927"/>
                    <a:pt x="12616" y="3928"/>
                    <a:pt x="11953" y="5019"/>
                  </a:cubicBezTo>
                  <a:cubicBezTo>
                    <a:pt x="10479" y="7468"/>
                    <a:pt x="7799" y="9153"/>
                    <a:pt x="4951" y="9417"/>
                  </a:cubicBezTo>
                  <a:cubicBezTo>
                    <a:pt x="4708" y="9441"/>
                    <a:pt x="4472" y="9453"/>
                    <a:pt x="4243" y="9453"/>
                  </a:cubicBezTo>
                  <a:cubicBezTo>
                    <a:pt x="3539" y="9453"/>
                    <a:pt x="2911" y="9341"/>
                    <a:pt x="2374" y="9127"/>
                  </a:cubicBezTo>
                  <a:cubicBezTo>
                    <a:pt x="1523" y="8787"/>
                    <a:pt x="867" y="8141"/>
                    <a:pt x="604" y="7399"/>
                  </a:cubicBezTo>
                  <a:cubicBezTo>
                    <a:pt x="430" y="6909"/>
                    <a:pt x="463" y="6419"/>
                    <a:pt x="689" y="6097"/>
                  </a:cubicBezTo>
                  <a:cubicBezTo>
                    <a:pt x="926" y="5762"/>
                    <a:pt x="1379" y="5575"/>
                    <a:pt x="1927" y="5575"/>
                  </a:cubicBezTo>
                  <a:lnTo>
                    <a:pt x="2051" y="5575"/>
                  </a:lnTo>
                  <a:cubicBezTo>
                    <a:pt x="2514" y="5601"/>
                    <a:pt x="2976" y="5697"/>
                    <a:pt x="3472" y="5801"/>
                  </a:cubicBezTo>
                  <a:cubicBezTo>
                    <a:pt x="4054" y="5918"/>
                    <a:pt x="4649" y="6041"/>
                    <a:pt x="5244" y="6041"/>
                  </a:cubicBezTo>
                  <a:cubicBezTo>
                    <a:pt x="5518" y="6041"/>
                    <a:pt x="5793" y="6015"/>
                    <a:pt x="6066" y="5951"/>
                  </a:cubicBezTo>
                  <a:cubicBezTo>
                    <a:pt x="7174" y="5687"/>
                    <a:pt x="8041" y="4671"/>
                    <a:pt x="8649" y="2927"/>
                  </a:cubicBezTo>
                  <a:cubicBezTo>
                    <a:pt x="9059" y="1758"/>
                    <a:pt x="9569" y="650"/>
                    <a:pt x="10554" y="440"/>
                  </a:cubicBezTo>
                  <a:cubicBezTo>
                    <a:pt x="10648" y="421"/>
                    <a:pt x="10741" y="412"/>
                    <a:pt x="10833" y="412"/>
                  </a:cubicBezTo>
                  <a:close/>
                  <a:moveTo>
                    <a:pt x="10852" y="1"/>
                  </a:moveTo>
                  <a:cubicBezTo>
                    <a:pt x="10727" y="1"/>
                    <a:pt x="10601" y="14"/>
                    <a:pt x="10473" y="41"/>
                  </a:cubicBezTo>
                  <a:cubicBezTo>
                    <a:pt x="9285" y="294"/>
                    <a:pt x="8709" y="1511"/>
                    <a:pt x="8262" y="2791"/>
                  </a:cubicBezTo>
                  <a:cubicBezTo>
                    <a:pt x="7702" y="4395"/>
                    <a:pt x="6933" y="5322"/>
                    <a:pt x="5974" y="5548"/>
                  </a:cubicBezTo>
                  <a:cubicBezTo>
                    <a:pt x="5731" y="5606"/>
                    <a:pt x="5484" y="5630"/>
                    <a:pt x="5235" y="5630"/>
                  </a:cubicBezTo>
                  <a:cubicBezTo>
                    <a:pt x="4678" y="5630"/>
                    <a:pt x="4110" y="5512"/>
                    <a:pt x="3552" y="5396"/>
                  </a:cubicBezTo>
                  <a:cubicBezTo>
                    <a:pt x="3068" y="5294"/>
                    <a:pt x="2562" y="5192"/>
                    <a:pt x="2072" y="5165"/>
                  </a:cubicBezTo>
                  <a:cubicBezTo>
                    <a:pt x="2030" y="5163"/>
                    <a:pt x="1988" y="5163"/>
                    <a:pt x="1947" y="5163"/>
                  </a:cubicBezTo>
                  <a:cubicBezTo>
                    <a:pt x="1262" y="5163"/>
                    <a:pt x="670" y="5413"/>
                    <a:pt x="356" y="5859"/>
                  </a:cubicBezTo>
                  <a:cubicBezTo>
                    <a:pt x="49" y="6290"/>
                    <a:pt x="0" y="6919"/>
                    <a:pt x="216" y="7538"/>
                  </a:cubicBezTo>
                  <a:cubicBezTo>
                    <a:pt x="522" y="8400"/>
                    <a:pt x="1249" y="9115"/>
                    <a:pt x="2218" y="9508"/>
                  </a:cubicBezTo>
                  <a:cubicBezTo>
                    <a:pt x="2805" y="9745"/>
                    <a:pt x="3488" y="9863"/>
                    <a:pt x="4247" y="9863"/>
                  </a:cubicBezTo>
                  <a:cubicBezTo>
                    <a:pt x="4489" y="9863"/>
                    <a:pt x="4737" y="9853"/>
                    <a:pt x="4990" y="9826"/>
                  </a:cubicBezTo>
                  <a:cubicBezTo>
                    <a:pt x="7966" y="9552"/>
                    <a:pt x="10764" y="7791"/>
                    <a:pt x="12308" y="5235"/>
                  </a:cubicBezTo>
                  <a:cubicBezTo>
                    <a:pt x="13024" y="4045"/>
                    <a:pt x="13282" y="2947"/>
                    <a:pt x="13073" y="1974"/>
                  </a:cubicBezTo>
                  <a:cubicBezTo>
                    <a:pt x="12856" y="965"/>
                    <a:pt x="11925" y="1"/>
                    <a:pt x="108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8" name="Google Shape;12308;p40"/>
            <p:cNvSpPr/>
            <p:nvPr/>
          </p:nvSpPr>
          <p:spPr>
            <a:xfrm>
              <a:off x="5576771" y="3972848"/>
              <a:ext cx="73872" cy="59251"/>
            </a:xfrm>
            <a:custGeom>
              <a:avLst/>
              <a:gdLst/>
              <a:ahLst/>
              <a:cxnLst/>
              <a:rect l="l" t="t" r="r" b="b"/>
              <a:pathLst>
                <a:path w="3769" h="3023" extrusionOk="0">
                  <a:moveTo>
                    <a:pt x="232" y="0"/>
                  </a:moveTo>
                  <a:cubicBezTo>
                    <a:pt x="173" y="0"/>
                    <a:pt x="113" y="25"/>
                    <a:pt x="70" y="73"/>
                  </a:cubicBezTo>
                  <a:cubicBezTo>
                    <a:pt x="0" y="154"/>
                    <a:pt x="6" y="289"/>
                    <a:pt x="92" y="358"/>
                  </a:cubicBezTo>
                  <a:cubicBezTo>
                    <a:pt x="1233" y="1344"/>
                    <a:pt x="2196" y="2102"/>
                    <a:pt x="3418" y="2984"/>
                  </a:cubicBezTo>
                  <a:cubicBezTo>
                    <a:pt x="3450" y="3011"/>
                    <a:pt x="3493" y="3023"/>
                    <a:pt x="3537" y="3023"/>
                  </a:cubicBezTo>
                  <a:cubicBezTo>
                    <a:pt x="3602" y="3023"/>
                    <a:pt x="3660" y="2991"/>
                    <a:pt x="3704" y="2936"/>
                  </a:cubicBezTo>
                  <a:cubicBezTo>
                    <a:pt x="3768" y="2845"/>
                    <a:pt x="3746" y="2716"/>
                    <a:pt x="3655" y="2651"/>
                  </a:cubicBezTo>
                  <a:cubicBezTo>
                    <a:pt x="2449" y="1779"/>
                    <a:pt x="1491" y="1026"/>
                    <a:pt x="361" y="46"/>
                  </a:cubicBezTo>
                  <a:cubicBezTo>
                    <a:pt x="323" y="15"/>
                    <a:pt x="278" y="0"/>
                    <a:pt x="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9" name="Google Shape;12309;p40"/>
            <p:cNvSpPr/>
            <p:nvPr/>
          </p:nvSpPr>
          <p:spPr>
            <a:xfrm>
              <a:off x="5559778" y="4014381"/>
              <a:ext cx="62779" cy="58428"/>
            </a:xfrm>
            <a:custGeom>
              <a:avLst/>
              <a:gdLst/>
              <a:ahLst/>
              <a:cxnLst/>
              <a:rect l="l" t="t" r="r" b="b"/>
              <a:pathLst>
                <a:path w="3203" h="2981" extrusionOk="0">
                  <a:moveTo>
                    <a:pt x="231" y="1"/>
                  </a:moveTo>
                  <a:cubicBezTo>
                    <a:pt x="181" y="1"/>
                    <a:pt x="129" y="19"/>
                    <a:pt x="87" y="58"/>
                  </a:cubicBezTo>
                  <a:cubicBezTo>
                    <a:pt x="6" y="134"/>
                    <a:pt x="1" y="263"/>
                    <a:pt x="82" y="349"/>
                  </a:cubicBezTo>
                  <a:cubicBezTo>
                    <a:pt x="1034" y="1350"/>
                    <a:pt x="1782" y="2050"/>
                    <a:pt x="2842" y="2932"/>
                  </a:cubicBezTo>
                  <a:cubicBezTo>
                    <a:pt x="2880" y="2964"/>
                    <a:pt x="2929" y="2981"/>
                    <a:pt x="2972" y="2981"/>
                  </a:cubicBezTo>
                  <a:cubicBezTo>
                    <a:pt x="3031" y="2981"/>
                    <a:pt x="3090" y="2954"/>
                    <a:pt x="3133" y="2906"/>
                  </a:cubicBezTo>
                  <a:cubicBezTo>
                    <a:pt x="3203" y="2820"/>
                    <a:pt x="3192" y="2690"/>
                    <a:pt x="3106" y="2621"/>
                  </a:cubicBezTo>
                  <a:cubicBezTo>
                    <a:pt x="2057" y="1744"/>
                    <a:pt x="1320" y="1054"/>
                    <a:pt x="378" y="64"/>
                  </a:cubicBezTo>
                  <a:cubicBezTo>
                    <a:pt x="339" y="22"/>
                    <a:pt x="286" y="1"/>
                    <a:pt x="2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0" name="Google Shape;12310;p40"/>
            <p:cNvSpPr/>
            <p:nvPr/>
          </p:nvSpPr>
          <p:spPr>
            <a:xfrm>
              <a:off x="5535964" y="4043545"/>
              <a:ext cx="48412" cy="62073"/>
            </a:xfrm>
            <a:custGeom>
              <a:avLst/>
              <a:gdLst/>
              <a:ahLst/>
              <a:cxnLst/>
              <a:rect l="l" t="t" r="r" b="b"/>
              <a:pathLst>
                <a:path w="2470" h="3167" extrusionOk="0">
                  <a:moveTo>
                    <a:pt x="236" y="1"/>
                  </a:moveTo>
                  <a:cubicBezTo>
                    <a:pt x="194" y="1"/>
                    <a:pt x="150" y="14"/>
                    <a:pt x="113" y="40"/>
                  </a:cubicBezTo>
                  <a:cubicBezTo>
                    <a:pt x="21" y="104"/>
                    <a:pt x="0" y="234"/>
                    <a:pt x="70" y="325"/>
                  </a:cubicBezTo>
                  <a:lnTo>
                    <a:pt x="2072" y="3080"/>
                  </a:lnTo>
                  <a:cubicBezTo>
                    <a:pt x="2110" y="3140"/>
                    <a:pt x="2174" y="3167"/>
                    <a:pt x="2234" y="3167"/>
                  </a:cubicBezTo>
                  <a:cubicBezTo>
                    <a:pt x="2276" y="3167"/>
                    <a:pt x="2319" y="3155"/>
                    <a:pt x="2358" y="3129"/>
                  </a:cubicBezTo>
                  <a:cubicBezTo>
                    <a:pt x="2448" y="3058"/>
                    <a:pt x="2470" y="2936"/>
                    <a:pt x="2400" y="2844"/>
                  </a:cubicBezTo>
                  <a:lnTo>
                    <a:pt x="398" y="82"/>
                  </a:lnTo>
                  <a:cubicBezTo>
                    <a:pt x="360" y="28"/>
                    <a:pt x="299" y="1"/>
                    <a:pt x="2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1" name="Google Shape;12311;p40"/>
            <p:cNvSpPr/>
            <p:nvPr/>
          </p:nvSpPr>
          <p:spPr>
            <a:xfrm>
              <a:off x="5499665" y="4054247"/>
              <a:ext cx="40121" cy="71305"/>
            </a:xfrm>
            <a:custGeom>
              <a:avLst/>
              <a:gdLst/>
              <a:ahLst/>
              <a:cxnLst/>
              <a:rect l="l" t="t" r="r" b="b"/>
              <a:pathLst>
                <a:path w="2047" h="3638" extrusionOk="0">
                  <a:moveTo>
                    <a:pt x="228" y="1"/>
                  </a:moveTo>
                  <a:cubicBezTo>
                    <a:pt x="202" y="1"/>
                    <a:pt x="177" y="6"/>
                    <a:pt x="151" y="16"/>
                  </a:cubicBezTo>
                  <a:cubicBezTo>
                    <a:pt x="49" y="58"/>
                    <a:pt x="0" y="182"/>
                    <a:pt x="44" y="284"/>
                  </a:cubicBezTo>
                  <a:cubicBezTo>
                    <a:pt x="549" y="1523"/>
                    <a:pt x="969" y="2373"/>
                    <a:pt x="1631" y="3535"/>
                  </a:cubicBezTo>
                  <a:cubicBezTo>
                    <a:pt x="1669" y="3600"/>
                    <a:pt x="1739" y="3637"/>
                    <a:pt x="1808" y="3637"/>
                  </a:cubicBezTo>
                  <a:cubicBezTo>
                    <a:pt x="1846" y="3637"/>
                    <a:pt x="1878" y="3627"/>
                    <a:pt x="1910" y="3610"/>
                  </a:cubicBezTo>
                  <a:cubicBezTo>
                    <a:pt x="2014" y="3552"/>
                    <a:pt x="2046" y="3428"/>
                    <a:pt x="1987" y="3331"/>
                  </a:cubicBezTo>
                  <a:cubicBezTo>
                    <a:pt x="1336" y="2184"/>
                    <a:pt x="926" y="1350"/>
                    <a:pt x="420" y="129"/>
                  </a:cubicBezTo>
                  <a:cubicBezTo>
                    <a:pt x="387" y="50"/>
                    <a:pt x="310" y="1"/>
                    <a:pt x="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2" name="Google Shape;12312;p40"/>
            <p:cNvSpPr/>
            <p:nvPr/>
          </p:nvSpPr>
          <p:spPr>
            <a:xfrm>
              <a:off x="5471284" y="4052209"/>
              <a:ext cx="22795" cy="79360"/>
            </a:xfrm>
            <a:custGeom>
              <a:avLst/>
              <a:gdLst/>
              <a:ahLst/>
              <a:cxnLst/>
              <a:rect l="l" t="t" r="r" b="b"/>
              <a:pathLst>
                <a:path w="1163" h="4049" extrusionOk="0">
                  <a:moveTo>
                    <a:pt x="212" y="0"/>
                  </a:moveTo>
                  <a:cubicBezTo>
                    <a:pt x="206" y="0"/>
                    <a:pt x="200" y="0"/>
                    <a:pt x="194" y="1"/>
                  </a:cubicBezTo>
                  <a:cubicBezTo>
                    <a:pt x="82" y="12"/>
                    <a:pt x="0" y="109"/>
                    <a:pt x="12" y="222"/>
                  </a:cubicBezTo>
                  <a:cubicBezTo>
                    <a:pt x="129" y="1557"/>
                    <a:pt x="340" y="2628"/>
                    <a:pt x="738" y="3908"/>
                  </a:cubicBezTo>
                  <a:cubicBezTo>
                    <a:pt x="765" y="3995"/>
                    <a:pt x="846" y="4049"/>
                    <a:pt x="937" y="4049"/>
                  </a:cubicBezTo>
                  <a:cubicBezTo>
                    <a:pt x="953" y="4049"/>
                    <a:pt x="975" y="4049"/>
                    <a:pt x="996" y="4044"/>
                  </a:cubicBezTo>
                  <a:cubicBezTo>
                    <a:pt x="1104" y="4005"/>
                    <a:pt x="1163" y="3893"/>
                    <a:pt x="1130" y="3785"/>
                  </a:cubicBezTo>
                  <a:cubicBezTo>
                    <a:pt x="743" y="2536"/>
                    <a:pt x="534" y="1493"/>
                    <a:pt x="415" y="189"/>
                  </a:cubicBezTo>
                  <a:cubicBezTo>
                    <a:pt x="410" y="83"/>
                    <a:pt x="318" y="0"/>
                    <a:pt x="2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3" name="Google Shape;12313;p40"/>
            <p:cNvSpPr/>
            <p:nvPr/>
          </p:nvSpPr>
          <p:spPr>
            <a:xfrm>
              <a:off x="5434475" y="4046936"/>
              <a:ext cx="15837" cy="75048"/>
            </a:xfrm>
            <a:custGeom>
              <a:avLst/>
              <a:gdLst/>
              <a:ahLst/>
              <a:cxnLst/>
              <a:rect l="l" t="t" r="r" b="b"/>
              <a:pathLst>
                <a:path w="808" h="3829" extrusionOk="0">
                  <a:moveTo>
                    <a:pt x="586" y="0"/>
                  </a:moveTo>
                  <a:cubicBezTo>
                    <a:pt x="495" y="0"/>
                    <a:pt x="410" y="61"/>
                    <a:pt x="382" y="152"/>
                  </a:cubicBezTo>
                  <a:cubicBezTo>
                    <a:pt x="97" y="1213"/>
                    <a:pt x="0" y="2348"/>
                    <a:pt x="76" y="3635"/>
                  </a:cubicBezTo>
                  <a:cubicBezTo>
                    <a:pt x="81" y="3742"/>
                    <a:pt x="173" y="3828"/>
                    <a:pt x="280" y="3828"/>
                  </a:cubicBezTo>
                  <a:lnTo>
                    <a:pt x="296" y="3828"/>
                  </a:lnTo>
                  <a:cubicBezTo>
                    <a:pt x="410" y="3822"/>
                    <a:pt x="496" y="3720"/>
                    <a:pt x="484" y="3607"/>
                  </a:cubicBezTo>
                  <a:cubicBezTo>
                    <a:pt x="410" y="2369"/>
                    <a:pt x="506" y="1271"/>
                    <a:pt x="780" y="260"/>
                  </a:cubicBezTo>
                  <a:cubicBezTo>
                    <a:pt x="807" y="152"/>
                    <a:pt x="743" y="39"/>
                    <a:pt x="636" y="6"/>
                  </a:cubicBezTo>
                  <a:cubicBezTo>
                    <a:pt x="619" y="2"/>
                    <a:pt x="602" y="0"/>
                    <a:pt x="5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4" name="Google Shape;12314;p40"/>
            <p:cNvSpPr/>
            <p:nvPr/>
          </p:nvSpPr>
          <p:spPr>
            <a:xfrm>
              <a:off x="5282164" y="4029081"/>
              <a:ext cx="100960" cy="132143"/>
            </a:xfrm>
            <a:custGeom>
              <a:avLst/>
              <a:gdLst/>
              <a:ahLst/>
              <a:cxnLst/>
              <a:rect l="l" t="t" r="r" b="b"/>
              <a:pathLst>
                <a:path w="5151" h="6742" extrusionOk="0">
                  <a:moveTo>
                    <a:pt x="4921" y="1"/>
                  </a:moveTo>
                  <a:cubicBezTo>
                    <a:pt x="4879" y="1"/>
                    <a:pt x="4836" y="13"/>
                    <a:pt x="4800" y="40"/>
                  </a:cubicBezTo>
                  <a:cubicBezTo>
                    <a:pt x="3493" y="1019"/>
                    <a:pt x="1926" y="2020"/>
                    <a:pt x="210" y="2020"/>
                  </a:cubicBezTo>
                  <a:lnTo>
                    <a:pt x="205" y="2020"/>
                  </a:lnTo>
                  <a:cubicBezTo>
                    <a:pt x="91" y="2020"/>
                    <a:pt x="1" y="2112"/>
                    <a:pt x="1" y="2226"/>
                  </a:cubicBezTo>
                  <a:cubicBezTo>
                    <a:pt x="1" y="2340"/>
                    <a:pt x="86" y="2435"/>
                    <a:pt x="201" y="2435"/>
                  </a:cubicBezTo>
                  <a:cubicBezTo>
                    <a:pt x="204" y="2435"/>
                    <a:pt x="207" y="2435"/>
                    <a:pt x="210" y="2435"/>
                  </a:cubicBezTo>
                  <a:cubicBezTo>
                    <a:pt x="1454" y="2435"/>
                    <a:pt x="2610" y="1956"/>
                    <a:pt x="3649" y="1327"/>
                  </a:cubicBezTo>
                  <a:lnTo>
                    <a:pt x="3649" y="1327"/>
                  </a:lnTo>
                  <a:cubicBezTo>
                    <a:pt x="2358" y="2989"/>
                    <a:pt x="1615" y="4857"/>
                    <a:pt x="1615" y="6536"/>
                  </a:cubicBezTo>
                  <a:cubicBezTo>
                    <a:pt x="1615" y="6650"/>
                    <a:pt x="1705" y="6741"/>
                    <a:pt x="1819" y="6741"/>
                  </a:cubicBezTo>
                  <a:cubicBezTo>
                    <a:pt x="1932" y="6741"/>
                    <a:pt x="2023" y="6650"/>
                    <a:pt x="2023" y="6536"/>
                  </a:cubicBezTo>
                  <a:cubicBezTo>
                    <a:pt x="2028" y="4524"/>
                    <a:pt x="3165" y="2209"/>
                    <a:pt x="5064" y="353"/>
                  </a:cubicBezTo>
                  <a:cubicBezTo>
                    <a:pt x="5145" y="277"/>
                    <a:pt x="5150" y="154"/>
                    <a:pt x="5081" y="73"/>
                  </a:cubicBezTo>
                  <a:cubicBezTo>
                    <a:pt x="5040" y="26"/>
                    <a:pt x="4981" y="1"/>
                    <a:pt x="4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3B7A02D-B698-BC7C-F64F-366CE6B94BE4}"/>
              </a:ext>
            </a:extLst>
          </p:cNvPr>
          <p:cNvSpPr/>
          <p:nvPr/>
        </p:nvSpPr>
        <p:spPr>
          <a:xfrm>
            <a:off x="692781" y="115116"/>
            <a:ext cx="2447461" cy="711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endParaRPr lang="en-ID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BBCEBC-83BB-2D76-6278-55264EB0E586}"/>
              </a:ext>
            </a:extLst>
          </p:cNvPr>
          <p:cNvSpPr/>
          <p:nvPr/>
        </p:nvSpPr>
        <p:spPr>
          <a:xfrm>
            <a:off x="3765884" y="1018674"/>
            <a:ext cx="4037674" cy="31647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Telegram </a:t>
            </a:r>
            <a:r>
              <a:rPr lang="en-ID" sz="2000" b="0" i="0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pesan</a:t>
            </a:r>
            <a:r>
              <a:rPr lang="en-ID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instan</a:t>
            </a:r>
            <a:r>
              <a:rPr lang="en-ID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multiplatform </a:t>
            </a:r>
            <a:r>
              <a:rPr lang="en-ID" sz="2000" b="0" i="0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berbasis</a:t>
            </a:r>
            <a:r>
              <a:rPr lang="en-ID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cloud yang gratis dan </a:t>
            </a:r>
            <a:r>
              <a:rPr lang="en-ID" sz="2000" b="0" i="0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bersifat</a:t>
            </a:r>
            <a:r>
              <a:rPr lang="en-ID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nirlaba</a:t>
            </a:r>
            <a:r>
              <a:rPr lang="en-ID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sz="2000" b="0" i="0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Telegram </a:t>
            </a:r>
            <a:r>
              <a:rPr lang="en-ID" sz="2000" b="0" i="0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ID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tersedia</a:t>
            </a:r>
            <a:r>
              <a:rPr lang="en-ID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beragam</a:t>
            </a:r>
            <a:r>
              <a:rPr lang="en-ID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sz="2000" b="0" i="0" u="none" strike="noStrike" dirty="0" err="1">
                <a:solidFill>
                  <a:srgbClr val="0F6AB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sistem</a:t>
            </a:r>
            <a:r>
              <a:rPr lang="en-ID" sz="2000" b="0" i="0" u="none" strike="noStrike" dirty="0">
                <a:solidFill>
                  <a:srgbClr val="0F6AB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ID" sz="2000" b="0" i="0" u="none" strike="noStrike" dirty="0" err="1">
                <a:solidFill>
                  <a:srgbClr val="0F6AB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operasi</a:t>
            </a:r>
            <a:r>
              <a:rPr lang="en-ID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sz="2000" b="0" i="0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ID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Android, iOS, Windows Phone, Ubuntu Touch, </a:t>
            </a:r>
            <a:r>
              <a:rPr lang="en-ID" sz="2000" b="0" i="0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ID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ID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komputer</a:t>
            </a:r>
            <a:r>
              <a:rPr lang="en-ID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ID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sz="2000" b="0" i="0" u="none" strike="noStrike" dirty="0">
                <a:solidFill>
                  <a:srgbClr val="0F6AB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Windows</a:t>
            </a:r>
            <a:r>
              <a:rPr lang="en-ID" sz="2000" b="0" i="0" dirty="0">
                <a:solidFill>
                  <a:srgbClr val="1A1A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MacOS X, dan Linux.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549DBD43-C015-A96B-BD00-89082691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493" y="1449918"/>
            <a:ext cx="1813469" cy="181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76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2" name="Google Shape;12222;p39"/>
          <p:cNvSpPr/>
          <p:nvPr/>
        </p:nvSpPr>
        <p:spPr>
          <a:xfrm>
            <a:off x="104804" y="613816"/>
            <a:ext cx="8819928" cy="4320979"/>
          </a:xfrm>
          <a:prstGeom prst="roundRect">
            <a:avLst>
              <a:gd name="adj" fmla="val 3919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26" name="Google Shape;12226;p39"/>
          <p:cNvGrpSpPr/>
          <p:nvPr/>
        </p:nvGrpSpPr>
        <p:grpSpPr>
          <a:xfrm rot="-933009">
            <a:off x="7907524" y="2886485"/>
            <a:ext cx="1250988" cy="1718126"/>
            <a:chOff x="4886910" y="769738"/>
            <a:chExt cx="444312" cy="610246"/>
          </a:xfrm>
        </p:grpSpPr>
        <p:sp>
          <p:nvSpPr>
            <p:cNvPr id="12227" name="Google Shape;12227;p39"/>
            <p:cNvSpPr/>
            <p:nvPr/>
          </p:nvSpPr>
          <p:spPr>
            <a:xfrm>
              <a:off x="4982793" y="1108681"/>
              <a:ext cx="211719" cy="271303"/>
            </a:xfrm>
            <a:custGeom>
              <a:avLst/>
              <a:gdLst/>
              <a:ahLst/>
              <a:cxnLst/>
              <a:rect l="l" t="t" r="r" b="b"/>
              <a:pathLst>
                <a:path w="10802" h="13842" extrusionOk="0">
                  <a:moveTo>
                    <a:pt x="3417" y="0"/>
                  </a:moveTo>
                  <a:cubicBezTo>
                    <a:pt x="3417" y="1"/>
                    <a:pt x="1" y="7395"/>
                    <a:pt x="7513" y="8837"/>
                  </a:cubicBezTo>
                  <a:cubicBezTo>
                    <a:pt x="7513" y="8837"/>
                    <a:pt x="3687" y="10339"/>
                    <a:pt x="4870" y="13842"/>
                  </a:cubicBezTo>
                  <a:cubicBezTo>
                    <a:pt x="4870" y="13842"/>
                    <a:pt x="4870" y="13842"/>
                    <a:pt x="4871" y="13842"/>
                  </a:cubicBezTo>
                  <a:cubicBezTo>
                    <a:pt x="4925" y="13842"/>
                    <a:pt x="9394" y="13825"/>
                    <a:pt x="10802" y="8325"/>
                  </a:cubicBezTo>
                  <a:cubicBezTo>
                    <a:pt x="10802" y="8325"/>
                    <a:pt x="3397" y="6894"/>
                    <a:pt x="5555" y="1324"/>
                  </a:cubicBezTo>
                  <a:lnTo>
                    <a:pt x="34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8" name="Google Shape;12228;p39"/>
            <p:cNvSpPr/>
            <p:nvPr/>
          </p:nvSpPr>
          <p:spPr>
            <a:xfrm>
              <a:off x="5109076" y="1110876"/>
              <a:ext cx="210857" cy="251390"/>
            </a:xfrm>
            <a:custGeom>
              <a:avLst/>
              <a:gdLst/>
              <a:ahLst/>
              <a:cxnLst/>
              <a:rect l="l" t="t" r="r" b="b"/>
              <a:pathLst>
                <a:path w="10758" h="12826" extrusionOk="0">
                  <a:moveTo>
                    <a:pt x="1017" y="1"/>
                  </a:moveTo>
                  <a:cubicBezTo>
                    <a:pt x="1017" y="1"/>
                    <a:pt x="0" y="7327"/>
                    <a:pt x="6484" y="7327"/>
                  </a:cubicBezTo>
                  <a:cubicBezTo>
                    <a:pt x="6805" y="7327"/>
                    <a:pt x="7143" y="7309"/>
                    <a:pt x="7501" y="7271"/>
                  </a:cubicBezTo>
                  <a:lnTo>
                    <a:pt x="7501" y="7271"/>
                  </a:lnTo>
                  <a:cubicBezTo>
                    <a:pt x="7501" y="7272"/>
                    <a:pt x="4278" y="9817"/>
                    <a:pt x="6430" y="12826"/>
                  </a:cubicBezTo>
                  <a:cubicBezTo>
                    <a:pt x="6430" y="12826"/>
                    <a:pt x="10757" y="11529"/>
                    <a:pt x="10504" y="5824"/>
                  </a:cubicBezTo>
                  <a:lnTo>
                    <a:pt x="10504" y="5824"/>
                  </a:lnTo>
                  <a:cubicBezTo>
                    <a:pt x="10504" y="5824"/>
                    <a:pt x="10180" y="5857"/>
                    <a:pt x="9670" y="5857"/>
                  </a:cubicBezTo>
                  <a:cubicBezTo>
                    <a:pt x="7728" y="5857"/>
                    <a:pt x="3095" y="5367"/>
                    <a:pt x="3449" y="652"/>
                  </a:cubicBezTo>
                  <a:lnTo>
                    <a:pt x="10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9" name="Google Shape;12229;p39"/>
            <p:cNvSpPr/>
            <p:nvPr/>
          </p:nvSpPr>
          <p:spPr>
            <a:xfrm>
              <a:off x="5024580" y="1112346"/>
              <a:ext cx="67502" cy="108055"/>
            </a:xfrm>
            <a:custGeom>
              <a:avLst/>
              <a:gdLst/>
              <a:ahLst/>
              <a:cxnLst/>
              <a:rect l="l" t="t" r="r" b="b"/>
              <a:pathLst>
                <a:path w="3444" h="5513" extrusionOk="0">
                  <a:moveTo>
                    <a:pt x="3029" y="3225"/>
                  </a:moveTo>
                  <a:cubicBezTo>
                    <a:pt x="3051" y="3823"/>
                    <a:pt x="3207" y="4355"/>
                    <a:pt x="3444" y="4829"/>
                  </a:cubicBezTo>
                  <a:cubicBezTo>
                    <a:pt x="3207" y="4355"/>
                    <a:pt x="3051" y="3823"/>
                    <a:pt x="3029" y="3225"/>
                  </a:cubicBezTo>
                  <a:close/>
                  <a:moveTo>
                    <a:pt x="3029" y="3214"/>
                  </a:moveTo>
                  <a:lnTo>
                    <a:pt x="3029" y="3219"/>
                  </a:lnTo>
                  <a:lnTo>
                    <a:pt x="3029" y="3214"/>
                  </a:lnTo>
                  <a:close/>
                  <a:moveTo>
                    <a:pt x="3029" y="3209"/>
                  </a:moveTo>
                  <a:lnTo>
                    <a:pt x="3029" y="3209"/>
                  </a:lnTo>
                  <a:lnTo>
                    <a:pt x="3029" y="3209"/>
                  </a:lnTo>
                  <a:close/>
                  <a:moveTo>
                    <a:pt x="3314" y="1428"/>
                  </a:moveTo>
                  <a:lnTo>
                    <a:pt x="3314" y="1428"/>
                  </a:lnTo>
                  <a:lnTo>
                    <a:pt x="3314" y="1428"/>
                  </a:lnTo>
                  <a:close/>
                  <a:moveTo>
                    <a:pt x="3320" y="1416"/>
                  </a:moveTo>
                  <a:lnTo>
                    <a:pt x="3320" y="1421"/>
                  </a:lnTo>
                  <a:lnTo>
                    <a:pt x="3320" y="1416"/>
                  </a:lnTo>
                  <a:close/>
                  <a:moveTo>
                    <a:pt x="3423" y="1137"/>
                  </a:moveTo>
                  <a:cubicBezTo>
                    <a:pt x="3384" y="1234"/>
                    <a:pt x="3352" y="1325"/>
                    <a:pt x="3320" y="1411"/>
                  </a:cubicBezTo>
                  <a:cubicBezTo>
                    <a:pt x="3352" y="1325"/>
                    <a:pt x="3384" y="1234"/>
                    <a:pt x="3423" y="1137"/>
                  </a:cubicBezTo>
                  <a:lnTo>
                    <a:pt x="3423" y="1137"/>
                  </a:lnTo>
                  <a:close/>
                  <a:moveTo>
                    <a:pt x="1205" y="1"/>
                  </a:moveTo>
                  <a:cubicBezTo>
                    <a:pt x="914" y="718"/>
                    <a:pt x="0" y="3311"/>
                    <a:pt x="893" y="5512"/>
                  </a:cubicBezTo>
                  <a:lnTo>
                    <a:pt x="893" y="5512"/>
                  </a:lnTo>
                  <a:cubicBezTo>
                    <a:pt x="0" y="3311"/>
                    <a:pt x="914" y="718"/>
                    <a:pt x="120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0" name="Google Shape;12230;p39"/>
            <p:cNvSpPr/>
            <p:nvPr/>
          </p:nvSpPr>
          <p:spPr>
            <a:xfrm>
              <a:off x="5024580" y="1110582"/>
              <a:ext cx="69933" cy="109819"/>
            </a:xfrm>
            <a:custGeom>
              <a:avLst/>
              <a:gdLst/>
              <a:ahLst/>
              <a:cxnLst/>
              <a:rect l="l" t="t" r="r" b="b"/>
              <a:pathLst>
                <a:path w="3568" h="5603" extrusionOk="0">
                  <a:moveTo>
                    <a:pt x="1447" y="0"/>
                  </a:moveTo>
                  <a:cubicBezTo>
                    <a:pt x="1372" y="11"/>
                    <a:pt x="1302" y="21"/>
                    <a:pt x="1227" y="33"/>
                  </a:cubicBezTo>
                  <a:cubicBezTo>
                    <a:pt x="1221" y="48"/>
                    <a:pt x="1215" y="70"/>
                    <a:pt x="1205" y="91"/>
                  </a:cubicBezTo>
                  <a:cubicBezTo>
                    <a:pt x="914" y="808"/>
                    <a:pt x="0" y="3401"/>
                    <a:pt x="893" y="5602"/>
                  </a:cubicBezTo>
                  <a:cubicBezTo>
                    <a:pt x="1662" y="5548"/>
                    <a:pt x="2427" y="5425"/>
                    <a:pt x="3175" y="5242"/>
                  </a:cubicBezTo>
                  <a:cubicBezTo>
                    <a:pt x="3304" y="5209"/>
                    <a:pt x="3438" y="5177"/>
                    <a:pt x="3568" y="5140"/>
                  </a:cubicBezTo>
                  <a:cubicBezTo>
                    <a:pt x="3525" y="5064"/>
                    <a:pt x="3481" y="4994"/>
                    <a:pt x="3444" y="4919"/>
                  </a:cubicBezTo>
                  <a:cubicBezTo>
                    <a:pt x="3207" y="4445"/>
                    <a:pt x="3051" y="3913"/>
                    <a:pt x="3029" y="3315"/>
                  </a:cubicBezTo>
                  <a:lnTo>
                    <a:pt x="3029" y="3309"/>
                  </a:lnTo>
                  <a:lnTo>
                    <a:pt x="3029" y="3304"/>
                  </a:lnTo>
                  <a:lnTo>
                    <a:pt x="3029" y="3299"/>
                  </a:lnTo>
                  <a:cubicBezTo>
                    <a:pt x="3008" y="2761"/>
                    <a:pt x="3093" y="2169"/>
                    <a:pt x="3314" y="1518"/>
                  </a:cubicBezTo>
                  <a:cubicBezTo>
                    <a:pt x="3314" y="1518"/>
                    <a:pt x="3314" y="1511"/>
                    <a:pt x="3320" y="1511"/>
                  </a:cubicBezTo>
                  <a:lnTo>
                    <a:pt x="3320" y="1506"/>
                  </a:lnTo>
                  <a:lnTo>
                    <a:pt x="3320" y="1501"/>
                  </a:lnTo>
                  <a:cubicBezTo>
                    <a:pt x="3352" y="1415"/>
                    <a:pt x="3384" y="1324"/>
                    <a:pt x="3423" y="1227"/>
                  </a:cubicBezTo>
                  <a:lnTo>
                    <a:pt x="144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1" name="Google Shape;12231;p39"/>
            <p:cNvSpPr/>
            <p:nvPr/>
          </p:nvSpPr>
          <p:spPr>
            <a:xfrm>
              <a:off x="5128872" y="1110876"/>
              <a:ext cx="53606" cy="83672"/>
            </a:xfrm>
            <a:custGeom>
              <a:avLst/>
              <a:gdLst/>
              <a:ahLst/>
              <a:cxnLst/>
              <a:rect l="l" t="t" r="r" b="b"/>
              <a:pathLst>
                <a:path w="2735" h="4269" extrusionOk="0">
                  <a:moveTo>
                    <a:pt x="1" y="2067"/>
                  </a:moveTo>
                  <a:cubicBezTo>
                    <a:pt x="72" y="2751"/>
                    <a:pt x="221" y="3526"/>
                    <a:pt x="529" y="4268"/>
                  </a:cubicBezTo>
                  <a:lnTo>
                    <a:pt x="529" y="4268"/>
                  </a:lnTo>
                  <a:cubicBezTo>
                    <a:pt x="221" y="3526"/>
                    <a:pt x="72" y="2751"/>
                    <a:pt x="1" y="2067"/>
                  </a:cubicBezTo>
                  <a:close/>
                  <a:moveTo>
                    <a:pt x="2477" y="1949"/>
                  </a:moveTo>
                  <a:cubicBezTo>
                    <a:pt x="2526" y="2310"/>
                    <a:pt x="2616" y="2638"/>
                    <a:pt x="2735" y="2939"/>
                  </a:cubicBezTo>
                  <a:lnTo>
                    <a:pt x="2735" y="2939"/>
                  </a:lnTo>
                  <a:cubicBezTo>
                    <a:pt x="2616" y="2638"/>
                    <a:pt x="2526" y="2310"/>
                    <a:pt x="2477" y="1949"/>
                  </a:cubicBezTo>
                  <a:close/>
                  <a:moveTo>
                    <a:pt x="12" y="1"/>
                  </a:moveTo>
                  <a:lnTo>
                    <a:pt x="12" y="1"/>
                  </a:lnTo>
                  <a:lnTo>
                    <a:pt x="2407" y="64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2" name="Google Shape;12232;p39"/>
            <p:cNvSpPr/>
            <p:nvPr/>
          </p:nvSpPr>
          <p:spPr>
            <a:xfrm>
              <a:off x="5126579" y="1110876"/>
              <a:ext cx="55899" cy="83672"/>
            </a:xfrm>
            <a:custGeom>
              <a:avLst/>
              <a:gdLst/>
              <a:ahLst/>
              <a:cxnLst/>
              <a:rect l="l" t="t" r="r" b="b"/>
              <a:pathLst>
                <a:path w="2852" h="4269" extrusionOk="0">
                  <a:moveTo>
                    <a:pt x="129" y="1"/>
                  </a:moveTo>
                  <a:cubicBezTo>
                    <a:pt x="124" y="11"/>
                    <a:pt x="0" y="910"/>
                    <a:pt x="118" y="2067"/>
                  </a:cubicBezTo>
                  <a:cubicBezTo>
                    <a:pt x="189" y="2751"/>
                    <a:pt x="338" y="3526"/>
                    <a:pt x="646" y="4268"/>
                  </a:cubicBezTo>
                  <a:cubicBezTo>
                    <a:pt x="1421" y="3898"/>
                    <a:pt x="2164" y="3451"/>
                    <a:pt x="2852" y="2939"/>
                  </a:cubicBezTo>
                  <a:cubicBezTo>
                    <a:pt x="2733" y="2638"/>
                    <a:pt x="2643" y="2310"/>
                    <a:pt x="2594" y="1949"/>
                  </a:cubicBezTo>
                  <a:cubicBezTo>
                    <a:pt x="2534" y="1556"/>
                    <a:pt x="2519" y="1126"/>
                    <a:pt x="2556" y="652"/>
                  </a:cubicBezTo>
                  <a:lnTo>
                    <a:pt x="2524" y="641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3" name="Google Shape;12233;p39"/>
            <p:cNvSpPr/>
            <p:nvPr/>
          </p:nvSpPr>
          <p:spPr>
            <a:xfrm>
              <a:off x="5048630" y="1108681"/>
              <a:ext cx="4312" cy="2548"/>
            </a:xfrm>
            <a:custGeom>
              <a:avLst/>
              <a:gdLst/>
              <a:ahLst/>
              <a:cxnLst/>
              <a:rect l="l" t="t" r="r" b="b"/>
              <a:pathLst>
                <a:path w="220" h="130" extrusionOk="0">
                  <a:moveTo>
                    <a:pt x="58" y="0"/>
                  </a:moveTo>
                  <a:cubicBezTo>
                    <a:pt x="58" y="0"/>
                    <a:pt x="38" y="43"/>
                    <a:pt x="0" y="130"/>
                  </a:cubicBezTo>
                  <a:cubicBezTo>
                    <a:pt x="75" y="118"/>
                    <a:pt x="145" y="108"/>
                    <a:pt x="220" y="97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4" name="Google Shape;12234;p39"/>
            <p:cNvSpPr/>
            <p:nvPr/>
          </p:nvSpPr>
          <p:spPr>
            <a:xfrm>
              <a:off x="4944593" y="772286"/>
              <a:ext cx="386630" cy="328594"/>
            </a:xfrm>
            <a:custGeom>
              <a:avLst/>
              <a:gdLst/>
              <a:ahLst/>
              <a:cxnLst/>
              <a:rect l="l" t="t" r="r" b="b"/>
              <a:pathLst>
                <a:path w="19726" h="16765" extrusionOk="0">
                  <a:moveTo>
                    <a:pt x="7942" y="0"/>
                  </a:moveTo>
                  <a:cubicBezTo>
                    <a:pt x="5517" y="0"/>
                    <a:pt x="2972" y="1013"/>
                    <a:pt x="975" y="2632"/>
                  </a:cubicBezTo>
                  <a:cubicBezTo>
                    <a:pt x="658" y="3773"/>
                    <a:pt x="238" y="4962"/>
                    <a:pt x="162" y="5688"/>
                  </a:cubicBezTo>
                  <a:cubicBezTo>
                    <a:pt x="50" y="6749"/>
                    <a:pt x="1" y="7852"/>
                    <a:pt x="313" y="8875"/>
                  </a:cubicBezTo>
                  <a:cubicBezTo>
                    <a:pt x="614" y="9859"/>
                    <a:pt x="1223" y="10699"/>
                    <a:pt x="1821" y="11512"/>
                  </a:cubicBezTo>
                  <a:cubicBezTo>
                    <a:pt x="3063" y="13212"/>
                    <a:pt x="4409" y="14993"/>
                    <a:pt x="6270" y="15748"/>
                  </a:cubicBezTo>
                  <a:cubicBezTo>
                    <a:pt x="7401" y="16200"/>
                    <a:pt x="8617" y="16232"/>
                    <a:pt x="9807" y="16259"/>
                  </a:cubicBezTo>
                  <a:cubicBezTo>
                    <a:pt x="11082" y="16285"/>
                    <a:pt x="12358" y="16312"/>
                    <a:pt x="13633" y="16339"/>
                  </a:cubicBezTo>
                  <a:cubicBezTo>
                    <a:pt x="14452" y="16361"/>
                    <a:pt x="15334" y="16404"/>
                    <a:pt x="16066" y="16764"/>
                  </a:cubicBezTo>
                  <a:cubicBezTo>
                    <a:pt x="18429" y="14213"/>
                    <a:pt x="19725" y="10646"/>
                    <a:pt x="18267" y="7228"/>
                  </a:cubicBezTo>
                  <a:cubicBezTo>
                    <a:pt x="17557" y="5571"/>
                    <a:pt x="16357" y="4252"/>
                    <a:pt x="15060" y="3132"/>
                  </a:cubicBezTo>
                  <a:cubicBezTo>
                    <a:pt x="13607" y="1883"/>
                    <a:pt x="11981" y="839"/>
                    <a:pt x="10194" y="323"/>
                  </a:cubicBezTo>
                  <a:cubicBezTo>
                    <a:pt x="9591" y="146"/>
                    <a:pt x="8972" y="43"/>
                    <a:pt x="8354" y="10"/>
                  </a:cubicBezTo>
                  <a:cubicBezTo>
                    <a:pt x="8217" y="4"/>
                    <a:pt x="8080" y="0"/>
                    <a:pt x="7942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5" name="Google Shape;12235;p39"/>
            <p:cNvSpPr/>
            <p:nvPr/>
          </p:nvSpPr>
          <p:spPr>
            <a:xfrm>
              <a:off x="4886910" y="823873"/>
              <a:ext cx="372596" cy="347175"/>
            </a:xfrm>
            <a:custGeom>
              <a:avLst/>
              <a:gdLst/>
              <a:ahLst/>
              <a:cxnLst/>
              <a:rect l="l" t="t" r="r" b="b"/>
              <a:pathLst>
                <a:path w="19010" h="17713" extrusionOk="0">
                  <a:moveTo>
                    <a:pt x="3918" y="0"/>
                  </a:moveTo>
                  <a:cubicBezTo>
                    <a:pt x="3719" y="167"/>
                    <a:pt x="3520" y="339"/>
                    <a:pt x="3331" y="517"/>
                  </a:cubicBezTo>
                  <a:cubicBezTo>
                    <a:pt x="1830" y="1911"/>
                    <a:pt x="683" y="3891"/>
                    <a:pt x="506" y="6039"/>
                  </a:cubicBezTo>
                  <a:cubicBezTo>
                    <a:pt x="0" y="12244"/>
                    <a:pt x="6657" y="17642"/>
                    <a:pt x="11695" y="17711"/>
                  </a:cubicBezTo>
                  <a:cubicBezTo>
                    <a:pt x="11727" y="17712"/>
                    <a:pt x="11759" y="17712"/>
                    <a:pt x="11791" y="17712"/>
                  </a:cubicBezTo>
                  <a:cubicBezTo>
                    <a:pt x="14274" y="17712"/>
                    <a:pt x="17021" y="16285"/>
                    <a:pt x="19009" y="14132"/>
                  </a:cubicBezTo>
                  <a:cubicBezTo>
                    <a:pt x="18277" y="13772"/>
                    <a:pt x="17395" y="13729"/>
                    <a:pt x="16576" y="13707"/>
                  </a:cubicBezTo>
                  <a:cubicBezTo>
                    <a:pt x="15301" y="13680"/>
                    <a:pt x="14025" y="13653"/>
                    <a:pt x="12750" y="13627"/>
                  </a:cubicBezTo>
                  <a:cubicBezTo>
                    <a:pt x="11560" y="13600"/>
                    <a:pt x="10344" y="13568"/>
                    <a:pt x="9213" y="13116"/>
                  </a:cubicBezTo>
                  <a:cubicBezTo>
                    <a:pt x="7352" y="12361"/>
                    <a:pt x="6006" y="10580"/>
                    <a:pt x="4764" y="8880"/>
                  </a:cubicBezTo>
                  <a:cubicBezTo>
                    <a:pt x="4166" y="8067"/>
                    <a:pt x="3557" y="7227"/>
                    <a:pt x="3256" y="6243"/>
                  </a:cubicBezTo>
                  <a:cubicBezTo>
                    <a:pt x="2944" y="5220"/>
                    <a:pt x="2993" y="4117"/>
                    <a:pt x="3105" y="3056"/>
                  </a:cubicBezTo>
                  <a:cubicBezTo>
                    <a:pt x="3181" y="2330"/>
                    <a:pt x="3601" y="1141"/>
                    <a:pt x="3918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6" name="Google Shape;12236;p39"/>
            <p:cNvSpPr/>
            <p:nvPr/>
          </p:nvSpPr>
          <p:spPr>
            <a:xfrm>
              <a:off x="4974561" y="787633"/>
              <a:ext cx="59819" cy="363345"/>
            </a:xfrm>
            <a:custGeom>
              <a:avLst/>
              <a:gdLst/>
              <a:ahLst/>
              <a:cxnLst/>
              <a:rect l="l" t="t" r="r" b="b"/>
              <a:pathLst>
                <a:path w="3052" h="18538" extrusionOk="0">
                  <a:moveTo>
                    <a:pt x="2211" y="1"/>
                  </a:moveTo>
                  <a:cubicBezTo>
                    <a:pt x="2145" y="1"/>
                    <a:pt x="2083" y="41"/>
                    <a:pt x="2061" y="106"/>
                  </a:cubicBezTo>
                  <a:cubicBezTo>
                    <a:pt x="1" y="5874"/>
                    <a:pt x="248" y="12731"/>
                    <a:pt x="2729" y="18447"/>
                  </a:cubicBezTo>
                  <a:cubicBezTo>
                    <a:pt x="2751" y="18505"/>
                    <a:pt x="2810" y="18537"/>
                    <a:pt x="2868" y="18537"/>
                  </a:cubicBezTo>
                  <a:cubicBezTo>
                    <a:pt x="2890" y="18537"/>
                    <a:pt x="2912" y="18537"/>
                    <a:pt x="2933" y="18527"/>
                  </a:cubicBezTo>
                  <a:cubicBezTo>
                    <a:pt x="3014" y="18490"/>
                    <a:pt x="3052" y="18398"/>
                    <a:pt x="3014" y="18323"/>
                  </a:cubicBezTo>
                  <a:cubicBezTo>
                    <a:pt x="571" y="12677"/>
                    <a:pt x="324" y="5906"/>
                    <a:pt x="2358" y="213"/>
                  </a:cubicBezTo>
                  <a:cubicBezTo>
                    <a:pt x="2384" y="126"/>
                    <a:pt x="2341" y="41"/>
                    <a:pt x="2261" y="9"/>
                  </a:cubicBezTo>
                  <a:cubicBezTo>
                    <a:pt x="2245" y="3"/>
                    <a:pt x="2228" y="1"/>
                    <a:pt x="22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7" name="Google Shape;12237;p39"/>
            <p:cNvSpPr/>
            <p:nvPr/>
          </p:nvSpPr>
          <p:spPr>
            <a:xfrm>
              <a:off x="5160016" y="800843"/>
              <a:ext cx="57487" cy="367755"/>
            </a:xfrm>
            <a:custGeom>
              <a:avLst/>
              <a:gdLst/>
              <a:ahLst/>
              <a:cxnLst/>
              <a:rect l="l" t="t" r="r" b="b"/>
              <a:pathLst>
                <a:path w="2933" h="18763" extrusionOk="0">
                  <a:moveTo>
                    <a:pt x="2018" y="1"/>
                  </a:moveTo>
                  <a:cubicBezTo>
                    <a:pt x="2014" y="1"/>
                    <a:pt x="2011" y="1"/>
                    <a:pt x="2008" y="1"/>
                  </a:cubicBezTo>
                  <a:cubicBezTo>
                    <a:pt x="1921" y="13"/>
                    <a:pt x="1856" y="93"/>
                    <a:pt x="1867" y="179"/>
                  </a:cubicBezTo>
                  <a:cubicBezTo>
                    <a:pt x="2616" y="6400"/>
                    <a:pt x="1980" y="12756"/>
                    <a:pt x="26" y="18553"/>
                  </a:cubicBezTo>
                  <a:cubicBezTo>
                    <a:pt x="0" y="18633"/>
                    <a:pt x="43" y="18725"/>
                    <a:pt x="123" y="18752"/>
                  </a:cubicBezTo>
                  <a:cubicBezTo>
                    <a:pt x="145" y="18757"/>
                    <a:pt x="162" y="18762"/>
                    <a:pt x="177" y="18762"/>
                  </a:cubicBezTo>
                  <a:cubicBezTo>
                    <a:pt x="242" y="18762"/>
                    <a:pt x="301" y="18720"/>
                    <a:pt x="323" y="18655"/>
                  </a:cubicBezTo>
                  <a:cubicBezTo>
                    <a:pt x="2293" y="12816"/>
                    <a:pt x="2932" y="6412"/>
                    <a:pt x="2179" y="142"/>
                  </a:cubicBezTo>
                  <a:cubicBezTo>
                    <a:pt x="2169" y="59"/>
                    <a:pt x="2099" y="1"/>
                    <a:pt x="20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8" name="Google Shape;12238;p39"/>
            <p:cNvSpPr/>
            <p:nvPr/>
          </p:nvSpPr>
          <p:spPr>
            <a:xfrm>
              <a:off x="5093964" y="769738"/>
              <a:ext cx="22795" cy="402878"/>
            </a:xfrm>
            <a:custGeom>
              <a:avLst/>
              <a:gdLst/>
              <a:ahLst/>
              <a:cxnLst/>
              <a:rect l="l" t="t" r="r" b="b"/>
              <a:pathLst>
                <a:path w="1163" h="20555" extrusionOk="0">
                  <a:moveTo>
                    <a:pt x="981" y="1"/>
                  </a:moveTo>
                  <a:cubicBezTo>
                    <a:pt x="894" y="1"/>
                    <a:pt x="824" y="70"/>
                    <a:pt x="824" y="162"/>
                  </a:cubicBezTo>
                  <a:cubicBezTo>
                    <a:pt x="852" y="6896"/>
                    <a:pt x="576" y="13703"/>
                    <a:pt x="6" y="20387"/>
                  </a:cubicBezTo>
                  <a:cubicBezTo>
                    <a:pt x="0" y="20473"/>
                    <a:pt x="60" y="20548"/>
                    <a:pt x="146" y="20555"/>
                  </a:cubicBezTo>
                  <a:lnTo>
                    <a:pt x="162" y="20555"/>
                  </a:lnTo>
                  <a:cubicBezTo>
                    <a:pt x="243" y="20555"/>
                    <a:pt x="313" y="20495"/>
                    <a:pt x="318" y="20414"/>
                  </a:cubicBezTo>
                  <a:cubicBezTo>
                    <a:pt x="889" y="13719"/>
                    <a:pt x="1163" y="6906"/>
                    <a:pt x="1136" y="157"/>
                  </a:cubicBezTo>
                  <a:cubicBezTo>
                    <a:pt x="1136" y="70"/>
                    <a:pt x="1066" y="1"/>
                    <a:pt x="9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9" name="Google Shape;12239;p39"/>
            <p:cNvSpPr/>
            <p:nvPr/>
          </p:nvSpPr>
          <p:spPr>
            <a:xfrm>
              <a:off x="4890399" y="933849"/>
              <a:ext cx="430788" cy="92140"/>
            </a:xfrm>
            <a:custGeom>
              <a:avLst/>
              <a:gdLst/>
              <a:ahLst/>
              <a:cxnLst/>
              <a:rect l="l" t="t" r="r" b="b"/>
              <a:pathLst>
                <a:path w="21979" h="4701" extrusionOk="0">
                  <a:moveTo>
                    <a:pt x="174" y="0"/>
                  </a:moveTo>
                  <a:cubicBezTo>
                    <a:pt x="127" y="0"/>
                    <a:pt x="82" y="21"/>
                    <a:pt x="53" y="61"/>
                  </a:cubicBezTo>
                  <a:cubicBezTo>
                    <a:pt x="0" y="131"/>
                    <a:pt x="11" y="228"/>
                    <a:pt x="80" y="282"/>
                  </a:cubicBezTo>
                  <a:cubicBezTo>
                    <a:pt x="3826" y="3173"/>
                    <a:pt x="8352" y="4701"/>
                    <a:pt x="12846" y="4701"/>
                  </a:cubicBezTo>
                  <a:cubicBezTo>
                    <a:pt x="14633" y="4701"/>
                    <a:pt x="16409" y="4464"/>
                    <a:pt x="18131" y="3973"/>
                  </a:cubicBezTo>
                  <a:cubicBezTo>
                    <a:pt x="19304" y="3640"/>
                    <a:pt x="20978" y="3032"/>
                    <a:pt x="21931" y="1606"/>
                  </a:cubicBezTo>
                  <a:cubicBezTo>
                    <a:pt x="21979" y="1536"/>
                    <a:pt x="21958" y="1439"/>
                    <a:pt x="21887" y="1390"/>
                  </a:cubicBezTo>
                  <a:cubicBezTo>
                    <a:pt x="21861" y="1372"/>
                    <a:pt x="21829" y="1363"/>
                    <a:pt x="21799" y="1363"/>
                  </a:cubicBezTo>
                  <a:cubicBezTo>
                    <a:pt x="21748" y="1363"/>
                    <a:pt x="21699" y="1387"/>
                    <a:pt x="21673" y="1434"/>
                  </a:cubicBezTo>
                  <a:cubicBezTo>
                    <a:pt x="20774" y="2768"/>
                    <a:pt x="19175" y="3349"/>
                    <a:pt x="18045" y="3672"/>
                  </a:cubicBezTo>
                  <a:cubicBezTo>
                    <a:pt x="16350" y="4153"/>
                    <a:pt x="14601" y="4389"/>
                    <a:pt x="12849" y="4389"/>
                  </a:cubicBezTo>
                  <a:cubicBezTo>
                    <a:pt x="8420" y="4389"/>
                    <a:pt x="3965" y="2884"/>
                    <a:pt x="274" y="34"/>
                  </a:cubicBezTo>
                  <a:cubicBezTo>
                    <a:pt x="245" y="11"/>
                    <a:pt x="209" y="0"/>
                    <a:pt x="1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0" name="Google Shape;12240;p39"/>
            <p:cNvSpPr/>
            <p:nvPr/>
          </p:nvSpPr>
          <p:spPr>
            <a:xfrm>
              <a:off x="5074874" y="992315"/>
              <a:ext cx="167208" cy="117110"/>
            </a:xfrm>
            <a:custGeom>
              <a:avLst/>
              <a:gdLst/>
              <a:ahLst/>
              <a:cxnLst/>
              <a:rect l="l" t="t" r="r" b="b"/>
              <a:pathLst>
                <a:path w="8531" h="5975" extrusionOk="0">
                  <a:moveTo>
                    <a:pt x="5702" y="1"/>
                  </a:moveTo>
                  <a:cubicBezTo>
                    <a:pt x="4144" y="1"/>
                    <a:pt x="2567" y="486"/>
                    <a:pt x="1374" y="1546"/>
                  </a:cubicBezTo>
                  <a:cubicBezTo>
                    <a:pt x="1270" y="1636"/>
                    <a:pt x="1168" y="1733"/>
                    <a:pt x="1071" y="1842"/>
                  </a:cubicBezTo>
                  <a:cubicBezTo>
                    <a:pt x="480" y="2465"/>
                    <a:pt x="38" y="3278"/>
                    <a:pt x="22" y="4182"/>
                  </a:cubicBezTo>
                  <a:cubicBezTo>
                    <a:pt x="1" y="5145"/>
                    <a:pt x="867" y="5975"/>
                    <a:pt x="1731" y="5975"/>
                  </a:cubicBezTo>
                  <a:cubicBezTo>
                    <a:pt x="1954" y="5975"/>
                    <a:pt x="2177" y="5919"/>
                    <a:pt x="2385" y="5797"/>
                  </a:cubicBezTo>
                  <a:cubicBezTo>
                    <a:pt x="2762" y="5582"/>
                    <a:pt x="2993" y="5183"/>
                    <a:pt x="3230" y="4790"/>
                  </a:cubicBezTo>
                  <a:cubicBezTo>
                    <a:pt x="3311" y="4651"/>
                    <a:pt x="3396" y="4510"/>
                    <a:pt x="3488" y="4381"/>
                  </a:cubicBezTo>
                  <a:cubicBezTo>
                    <a:pt x="3671" y="4123"/>
                    <a:pt x="3886" y="3897"/>
                    <a:pt x="4134" y="3709"/>
                  </a:cubicBezTo>
                  <a:cubicBezTo>
                    <a:pt x="4645" y="3305"/>
                    <a:pt x="5269" y="3074"/>
                    <a:pt x="5905" y="3063"/>
                  </a:cubicBezTo>
                  <a:cubicBezTo>
                    <a:pt x="5933" y="3063"/>
                    <a:pt x="5962" y="3063"/>
                    <a:pt x="5991" y="3063"/>
                  </a:cubicBezTo>
                  <a:cubicBezTo>
                    <a:pt x="6282" y="3063"/>
                    <a:pt x="6589" y="3092"/>
                    <a:pt x="6884" y="3092"/>
                  </a:cubicBezTo>
                  <a:cubicBezTo>
                    <a:pt x="7322" y="3092"/>
                    <a:pt x="7734" y="3027"/>
                    <a:pt x="8031" y="2702"/>
                  </a:cubicBezTo>
                  <a:cubicBezTo>
                    <a:pt x="8531" y="2159"/>
                    <a:pt x="8321" y="1141"/>
                    <a:pt x="7767" y="630"/>
                  </a:cubicBezTo>
                  <a:cubicBezTo>
                    <a:pt x="7234" y="146"/>
                    <a:pt x="6518" y="11"/>
                    <a:pt x="5830" y="1"/>
                  </a:cubicBezTo>
                  <a:lnTo>
                    <a:pt x="5726" y="1"/>
                  </a:lnTo>
                  <a:cubicBezTo>
                    <a:pt x="5718" y="1"/>
                    <a:pt x="5710" y="1"/>
                    <a:pt x="57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1" name="Google Shape;12241;p39"/>
            <p:cNvSpPr/>
            <p:nvPr/>
          </p:nvSpPr>
          <p:spPr>
            <a:xfrm>
              <a:off x="5122541" y="1044001"/>
              <a:ext cx="33359" cy="42218"/>
            </a:xfrm>
            <a:custGeom>
              <a:avLst/>
              <a:gdLst/>
              <a:ahLst/>
              <a:cxnLst/>
              <a:rect l="l" t="t" r="r" b="b"/>
              <a:pathLst>
                <a:path w="1702" h="2154" extrusionOk="0">
                  <a:moveTo>
                    <a:pt x="964" y="0"/>
                  </a:moveTo>
                  <a:cubicBezTo>
                    <a:pt x="631" y="302"/>
                    <a:pt x="313" y="620"/>
                    <a:pt x="1" y="943"/>
                  </a:cubicBezTo>
                  <a:cubicBezTo>
                    <a:pt x="303" y="1314"/>
                    <a:pt x="572" y="1723"/>
                    <a:pt x="798" y="2153"/>
                  </a:cubicBezTo>
                  <a:cubicBezTo>
                    <a:pt x="879" y="2014"/>
                    <a:pt x="964" y="1873"/>
                    <a:pt x="1056" y="1744"/>
                  </a:cubicBezTo>
                  <a:cubicBezTo>
                    <a:pt x="1239" y="1486"/>
                    <a:pt x="1454" y="1260"/>
                    <a:pt x="1702" y="1072"/>
                  </a:cubicBezTo>
                  <a:cubicBezTo>
                    <a:pt x="1443" y="722"/>
                    <a:pt x="1207" y="362"/>
                    <a:pt x="9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2" name="Google Shape;12242;p39"/>
            <p:cNvSpPr/>
            <p:nvPr/>
          </p:nvSpPr>
          <p:spPr>
            <a:xfrm>
              <a:off x="4985733" y="837123"/>
              <a:ext cx="134828" cy="128752"/>
            </a:xfrm>
            <a:custGeom>
              <a:avLst/>
              <a:gdLst/>
              <a:ahLst/>
              <a:cxnLst/>
              <a:rect l="l" t="t" r="r" b="b"/>
              <a:pathLst>
                <a:path w="6879" h="6569" extrusionOk="0">
                  <a:moveTo>
                    <a:pt x="3452" y="1"/>
                  </a:moveTo>
                  <a:cubicBezTo>
                    <a:pt x="1881" y="1"/>
                    <a:pt x="500" y="1183"/>
                    <a:pt x="264" y="2822"/>
                  </a:cubicBezTo>
                  <a:cubicBezTo>
                    <a:pt x="1" y="4620"/>
                    <a:pt x="1212" y="6277"/>
                    <a:pt x="2966" y="6536"/>
                  </a:cubicBezTo>
                  <a:cubicBezTo>
                    <a:pt x="3119" y="6558"/>
                    <a:pt x="3270" y="6568"/>
                    <a:pt x="3420" y="6568"/>
                  </a:cubicBezTo>
                  <a:cubicBezTo>
                    <a:pt x="4999" y="6568"/>
                    <a:pt x="6380" y="5384"/>
                    <a:pt x="6620" y="3742"/>
                  </a:cubicBezTo>
                  <a:cubicBezTo>
                    <a:pt x="6879" y="1950"/>
                    <a:pt x="5668" y="287"/>
                    <a:pt x="3913" y="35"/>
                  </a:cubicBezTo>
                  <a:cubicBezTo>
                    <a:pt x="3758" y="12"/>
                    <a:pt x="3604" y="1"/>
                    <a:pt x="3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3" name="Google Shape;12243;p39"/>
            <p:cNvSpPr/>
            <p:nvPr/>
          </p:nvSpPr>
          <p:spPr>
            <a:xfrm>
              <a:off x="5122874" y="860251"/>
              <a:ext cx="132496" cy="107408"/>
            </a:xfrm>
            <a:custGeom>
              <a:avLst/>
              <a:gdLst/>
              <a:ahLst/>
              <a:cxnLst/>
              <a:rect l="l" t="t" r="r" b="b"/>
              <a:pathLst>
                <a:path w="6760" h="5480" extrusionOk="0">
                  <a:moveTo>
                    <a:pt x="3342" y="0"/>
                  </a:moveTo>
                  <a:cubicBezTo>
                    <a:pt x="1767" y="0"/>
                    <a:pt x="381" y="1184"/>
                    <a:pt x="145" y="2827"/>
                  </a:cubicBezTo>
                  <a:cubicBezTo>
                    <a:pt x="0" y="3828"/>
                    <a:pt x="313" y="4785"/>
                    <a:pt x="920" y="5480"/>
                  </a:cubicBezTo>
                  <a:cubicBezTo>
                    <a:pt x="1372" y="5210"/>
                    <a:pt x="1953" y="4995"/>
                    <a:pt x="2519" y="4829"/>
                  </a:cubicBezTo>
                  <a:cubicBezTo>
                    <a:pt x="3326" y="4596"/>
                    <a:pt x="4107" y="4473"/>
                    <a:pt x="4467" y="4462"/>
                  </a:cubicBezTo>
                  <a:cubicBezTo>
                    <a:pt x="4559" y="4462"/>
                    <a:pt x="4656" y="4462"/>
                    <a:pt x="4747" y="4467"/>
                  </a:cubicBezTo>
                  <a:cubicBezTo>
                    <a:pt x="5215" y="4484"/>
                    <a:pt x="5684" y="4591"/>
                    <a:pt x="6012" y="4909"/>
                  </a:cubicBezTo>
                  <a:cubicBezTo>
                    <a:pt x="6034" y="4925"/>
                    <a:pt x="6049" y="4946"/>
                    <a:pt x="6071" y="4963"/>
                  </a:cubicBezTo>
                  <a:cubicBezTo>
                    <a:pt x="6287" y="4603"/>
                    <a:pt x="6437" y="4193"/>
                    <a:pt x="6501" y="3746"/>
                  </a:cubicBezTo>
                  <a:cubicBezTo>
                    <a:pt x="6760" y="1948"/>
                    <a:pt x="5549" y="286"/>
                    <a:pt x="3794" y="33"/>
                  </a:cubicBezTo>
                  <a:cubicBezTo>
                    <a:pt x="3642" y="11"/>
                    <a:pt x="3491" y="0"/>
                    <a:pt x="3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4" name="Google Shape;12244;p39"/>
            <p:cNvSpPr/>
            <p:nvPr/>
          </p:nvSpPr>
          <p:spPr>
            <a:xfrm>
              <a:off x="5019171" y="867287"/>
              <a:ext cx="73206" cy="69012"/>
            </a:xfrm>
            <a:custGeom>
              <a:avLst/>
              <a:gdLst/>
              <a:ahLst/>
              <a:cxnLst/>
              <a:rect l="l" t="t" r="r" b="b"/>
              <a:pathLst>
                <a:path w="3735" h="3521" extrusionOk="0">
                  <a:moveTo>
                    <a:pt x="1761" y="0"/>
                  </a:moveTo>
                  <a:cubicBezTo>
                    <a:pt x="1729" y="0"/>
                    <a:pt x="1697" y="1"/>
                    <a:pt x="1665" y="2"/>
                  </a:cubicBezTo>
                  <a:cubicBezTo>
                    <a:pt x="1395" y="7"/>
                    <a:pt x="1121" y="39"/>
                    <a:pt x="873" y="148"/>
                  </a:cubicBezTo>
                  <a:cubicBezTo>
                    <a:pt x="507" y="304"/>
                    <a:pt x="232" y="620"/>
                    <a:pt x="82" y="992"/>
                  </a:cubicBezTo>
                  <a:cubicBezTo>
                    <a:pt x="480" y="1191"/>
                    <a:pt x="895" y="1358"/>
                    <a:pt x="1320" y="1492"/>
                  </a:cubicBezTo>
                  <a:cubicBezTo>
                    <a:pt x="905" y="1730"/>
                    <a:pt x="458" y="1902"/>
                    <a:pt x="1" y="2004"/>
                  </a:cubicBezTo>
                  <a:cubicBezTo>
                    <a:pt x="188" y="3002"/>
                    <a:pt x="1061" y="3520"/>
                    <a:pt x="1887" y="3520"/>
                  </a:cubicBezTo>
                  <a:cubicBezTo>
                    <a:pt x="2842" y="3520"/>
                    <a:pt x="3735" y="2828"/>
                    <a:pt x="3434" y="1385"/>
                  </a:cubicBezTo>
                  <a:cubicBezTo>
                    <a:pt x="3344" y="950"/>
                    <a:pt x="3143" y="513"/>
                    <a:pt x="2783" y="265"/>
                  </a:cubicBezTo>
                  <a:cubicBezTo>
                    <a:pt x="2487" y="58"/>
                    <a:pt x="2123" y="0"/>
                    <a:pt x="1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5" name="Google Shape;12245;p39"/>
            <p:cNvSpPr/>
            <p:nvPr/>
          </p:nvSpPr>
          <p:spPr>
            <a:xfrm>
              <a:off x="5153548" y="890395"/>
              <a:ext cx="70070" cy="64504"/>
            </a:xfrm>
            <a:custGeom>
              <a:avLst/>
              <a:gdLst/>
              <a:ahLst/>
              <a:cxnLst/>
              <a:rect l="l" t="t" r="r" b="b"/>
              <a:pathLst>
                <a:path w="3575" h="3291" extrusionOk="0">
                  <a:moveTo>
                    <a:pt x="1769" y="0"/>
                  </a:moveTo>
                  <a:cubicBezTo>
                    <a:pt x="1734" y="0"/>
                    <a:pt x="1699" y="1"/>
                    <a:pt x="1665" y="2"/>
                  </a:cubicBezTo>
                  <a:cubicBezTo>
                    <a:pt x="1396" y="7"/>
                    <a:pt x="1121" y="39"/>
                    <a:pt x="868" y="147"/>
                  </a:cubicBezTo>
                  <a:cubicBezTo>
                    <a:pt x="507" y="303"/>
                    <a:pt x="227" y="621"/>
                    <a:pt x="82" y="991"/>
                  </a:cubicBezTo>
                  <a:cubicBezTo>
                    <a:pt x="480" y="1192"/>
                    <a:pt x="895" y="1358"/>
                    <a:pt x="1320" y="1493"/>
                  </a:cubicBezTo>
                  <a:cubicBezTo>
                    <a:pt x="905" y="1729"/>
                    <a:pt x="459" y="1902"/>
                    <a:pt x="1" y="2004"/>
                  </a:cubicBezTo>
                  <a:cubicBezTo>
                    <a:pt x="115" y="2618"/>
                    <a:pt x="492" y="3053"/>
                    <a:pt x="954" y="3291"/>
                  </a:cubicBezTo>
                  <a:cubicBezTo>
                    <a:pt x="1761" y="3058"/>
                    <a:pt x="2542" y="2935"/>
                    <a:pt x="2902" y="2924"/>
                  </a:cubicBezTo>
                  <a:cubicBezTo>
                    <a:pt x="2994" y="2924"/>
                    <a:pt x="3091" y="2924"/>
                    <a:pt x="3182" y="2929"/>
                  </a:cubicBezTo>
                  <a:cubicBezTo>
                    <a:pt x="3451" y="2574"/>
                    <a:pt x="3575" y="2064"/>
                    <a:pt x="3435" y="1385"/>
                  </a:cubicBezTo>
                  <a:cubicBezTo>
                    <a:pt x="3344" y="949"/>
                    <a:pt x="3145" y="514"/>
                    <a:pt x="2784" y="266"/>
                  </a:cubicBezTo>
                  <a:cubicBezTo>
                    <a:pt x="2490" y="59"/>
                    <a:pt x="2128" y="0"/>
                    <a:pt x="1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6" name="Google Shape;12246;p39"/>
            <p:cNvSpPr/>
            <p:nvPr/>
          </p:nvSpPr>
          <p:spPr>
            <a:xfrm>
              <a:off x="5119288" y="941767"/>
              <a:ext cx="135554" cy="39710"/>
            </a:xfrm>
            <a:custGeom>
              <a:avLst/>
              <a:gdLst/>
              <a:ahLst/>
              <a:cxnLst/>
              <a:rect l="l" t="t" r="r" b="b"/>
              <a:pathLst>
                <a:path w="6916" h="2026" extrusionOk="0">
                  <a:moveTo>
                    <a:pt x="4851" y="1"/>
                  </a:moveTo>
                  <a:cubicBezTo>
                    <a:pt x="4601" y="1"/>
                    <a:pt x="4352" y="40"/>
                    <a:pt x="4113" y="88"/>
                  </a:cubicBezTo>
                  <a:cubicBezTo>
                    <a:pt x="2692" y="372"/>
                    <a:pt x="1303" y="943"/>
                    <a:pt x="92" y="1740"/>
                  </a:cubicBezTo>
                  <a:cubicBezTo>
                    <a:pt x="22" y="1788"/>
                    <a:pt x="0" y="1885"/>
                    <a:pt x="49" y="1955"/>
                  </a:cubicBezTo>
                  <a:cubicBezTo>
                    <a:pt x="76" y="2004"/>
                    <a:pt x="129" y="2026"/>
                    <a:pt x="178" y="2026"/>
                  </a:cubicBezTo>
                  <a:cubicBezTo>
                    <a:pt x="211" y="2026"/>
                    <a:pt x="238" y="2019"/>
                    <a:pt x="264" y="1999"/>
                  </a:cubicBezTo>
                  <a:cubicBezTo>
                    <a:pt x="1443" y="1229"/>
                    <a:pt x="2794" y="675"/>
                    <a:pt x="4177" y="400"/>
                  </a:cubicBezTo>
                  <a:cubicBezTo>
                    <a:pt x="4399" y="354"/>
                    <a:pt x="4630" y="315"/>
                    <a:pt x="4858" y="315"/>
                  </a:cubicBezTo>
                  <a:cubicBezTo>
                    <a:pt x="4977" y="315"/>
                    <a:pt x="5095" y="326"/>
                    <a:pt x="5211" y="352"/>
                  </a:cubicBezTo>
                  <a:cubicBezTo>
                    <a:pt x="5812" y="486"/>
                    <a:pt x="6259" y="1003"/>
                    <a:pt x="6615" y="1492"/>
                  </a:cubicBezTo>
                  <a:cubicBezTo>
                    <a:pt x="6645" y="1535"/>
                    <a:pt x="6693" y="1558"/>
                    <a:pt x="6741" y="1558"/>
                  </a:cubicBezTo>
                  <a:cubicBezTo>
                    <a:pt x="6772" y="1558"/>
                    <a:pt x="6803" y="1549"/>
                    <a:pt x="6830" y="1530"/>
                  </a:cubicBezTo>
                  <a:cubicBezTo>
                    <a:pt x="6900" y="1477"/>
                    <a:pt x="6916" y="1380"/>
                    <a:pt x="6868" y="1309"/>
                  </a:cubicBezTo>
                  <a:cubicBezTo>
                    <a:pt x="6475" y="772"/>
                    <a:pt x="5986" y="201"/>
                    <a:pt x="5280" y="44"/>
                  </a:cubicBezTo>
                  <a:cubicBezTo>
                    <a:pt x="5138" y="13"/>
                    <a:pt x="4994" y="1"/>
                    <a:pt x="48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7" name="Google Shape;12247;p39"/>
            <p:cNvSpPr/>
            <p:nvPr/>
          </p:nvSpPr>
          <p:spPr>
            <a:xfrm>
              <a:off x="4939438" y="1059759"/>
              <a:ext cx="11407" cy="10604"/>
            </a:xfrm>
            <a:custGeom>
              <a:avLst/>
              <a:gdLst/>
              <a:ahLst/>
              <a:cxnLst/>
              <a:rect l="l" t="t" r="r" b="b"/>
              <a:pathLst>
                <a:path w="582" h="541" extrusionOk="0">
                  <a:moveTo>
                    <a:pt x="287" y="1"/>
                  </a:moveTo>
                  <a:cubicBezTo>
                    <a:pt x="274" y="1"/>
                    <a:pt x="261" y="2"/>
                    <a:pt x="248" y="3"/>
                  </a:cubicBezTo>
                  <a:cubicBezTo>
                    <a:pt x="102" y="31"/>
                    <a:pt x="0" y="165"/>
                    <a:pt x="27" y="316"/>
                  </a:cubicBezTo>
                  <a:cubicBezTo>
                    <a:pt x="47" y="448"/>
                    <a:pt x="163" y="540"/>
                    <a:pt x="292" y="540"/>
                  </a:cubicBezTo>
                  <a:cubicBezTo>
                    <a:pt x="306" y="540"/>
                    <a:pt x="320" y="539"/>
                    <a:pt x="333" y="537"/>
                  </a:cubicBezTo>
                  <a:cubicBezTo>
                    <a:pt x="479" y="515"/>
                    <a:pt x="581" y="375"/>
                    <a:pt x="554" y="230"/>
                  </a:cubicBezTo>
                  <a:cubicBezTo>
                    <a:pt x="536" y="93"/>
                    <a:pt x="417" y="1"/>
                    <a:pt x="2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8" name="Google Shape;12248;p39"/>
            <p:cNvSpPr/>
            <p:nvPr/>
          </p:nvSpPr>
          <p:spPr>
            <a:xfrm>
              <a:off x="5030264" y="1110895"/>
              <a:ext cx="11407" cy="10623"/>
            </a:xfrm>
            <a:custGeom>
              <a:avLst/>
              <a:gdLst/>
              <a:ahLst/>
              <a:cxnLst/>
              <a:rect l="l" t="t" r="r" b="b"/>
              <a:pathLst>
                <a:path w="582" h="542" extrusionOk="0">
                  <a:moveTo>
                    <a:pt x="296" y="1"/>
                  </a:moveTo>
                  <a:cubicBezTo>
                    <a:pt x="280" y="1"/>
                    <a:pt x="264" y="2"/>
                    <a:pt x="247" y="5"/>
                  </a:cubicBezTo>
                  <a:cubicBezTo>
                    <a:pt x="103" y="27"/>
                    <a:pt x="1" y="166"/>
                    <a:pt x="26" y="312"/>
                  </a:cubicBezTo>
                  <a:cubicBezTo>
                    <a:pt x="46" y="449"/>
                    <a:pt x="164" y="541"/>
                    <a:pt x="295" y="541"/>
                  </a:cubicBezTo>
                  <a:cubicBezTo>
                    <a:pt x="308" y="541"/>
                    <a:pt x="321" y="540"/>
                    <a:pt x="334" y="538"/>
                  </a:cubicBezTo>
                  <a:cubicBezTo>
                    <a:pt x="485" y="511"/>
                    <a:pt x="582" y="377"/>
                    <a:pt x="560" y="226"/>
                  </a:cubicBezTo>
                  <a:cubicBezTo>
                    <a:pt x="536" y="97"/>
                    <a:pt x="426" y="1"/>
                    <a:pt x="2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9" name="Google Shape;12249;p39"/>
            <p:cNvSpPr/>
            <p:nvPr/>
          </p:nvSpPr>
          <p:spPr>
            <a:xfrm>
              <a:off x="5025208" y="1045941"/>
              <a:ext cx="11290" cy="10584"/>
            </a:xfrm>
            <a:custGeom>
              <a:avLst/>
              <a:gdLst/>
              <a:ahLst/>
              <a:cxnLst/>
              <a:rect l="l" t="t" r="r" b="b"/>
              <a:pathLst>
                <a:path w="576" h="540" extrusionOk="0">
                  <a:moveTo>
                    <a:pt x="291" y="0"/>
                  </a:moveTo>
                  <a:cubicBezTo>
                    <a:pt x="275" y="0"/>
                    <a:pt x="258" y="2"/>
                    <a:pt x="242" y="5"/>
                  </a:cubicBezTo>
                  <a:cubicBezTo>
                    <a:pt x="97" y="25"/>
                    <a:pt x="0" y="166"/>
                    <a:pt x="21" y="311"/>
                  </a:cubicBezTo>
                  <a:cubicBezTo>
                    <a:pt x="41" y="447"/>
                    <a:pt x="157" y="540"/>
                    <a:pt x="287" y="540"/>
                  </a:cubicBezTo>
                  <a:cubicBezTo>
                    <a:pt x="301" y="540"/>
                    <a:pt x="315" y="539"/>
                    <a:pt x="328" y="537"/>
                  </a:cubicBezTo>
                  <a:cubicBezTo>
                    <a:pt x="478" y="510"/>
                    <a:pt x="575" y="375"/>
                    <a:pt x="554" y="224"/>
                  </a:cubicBezTo>
                  <a:cubicBezTo>
                    <a:pt x="530" y="95"/>
                    <a:pt x="421" y="0"/>
                    <a:pt x="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0" name="Google Shape;12250;p39"/>
            <p:cNvSpPr/>
            <p:nvPr/>
          </p:nvSpPr>
          <p:spPr>
            <a:xfrm>
              <a:off x="5209487" y="1087297"/>
              <a:ext cx="11309" cy="10584"/>
            </a:xfrm>
            <a:custGeom>
              <a:avLst/>
              <a:gdLst/>
              <a:ahLst/>
              <a:cxnLst/>
              <a:rect l="l" t="t" r="r" b="b"/>
              <a:pathLst>
                <a:path w="577" h="540" extrusionOk="0">
                  <a:moveTo>
                    <a:pt x="288" y="1"/>
                  </a:moveTo>
                  <a:cubicBezTo>
                    <a:pt x="275" y="1"/>
                    <a:pt x="261" y="2"/>
                    <a:pt x="247" y="4"/>
                  </a:cubicBezTo>
                  <a:cubicBezTo>
                    <a:pt x="97" y="31"/>
                    <a:pt x="0" y="165"/>
                    <a:pt x="21" y="316"/>
                  </a:cubicBezTo>
                  <a:cubicBezTo>
                    <a:pt x="45" y="447"/>
                    <a:pt x="158" y="539"/>
                    <a:pt x="291" y="539"/>
                  </a:cubicBezTo>
                  <a:cubicBezTo>
                    <a:pt x="305" y="539"/>
                    <a:pt x="319" y="538"/>
                    <a:pt x="333" y="536"/>
                  </a:cubicBezTo>
                  <a:cubicBezTo>
                    <a:pt x="479" y="515"/>
                    <a:pt x="576" y="375"/>
                    <a:pt x="554" y="230"/>
                  </a:cubicBezTo>
                  <a:cubicBezTo>
                    <a:pt x="534" y="93"/>
                    <a:pt x="418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1" name="Google Shape;12251;p39"/>
            <p:cNvSpPr/>
            <p:nvPr/>
          </p:nvSpPr>
          <p:spPr>
            <a:xfrm>
              <a:off x="5140691" y="1119225"/>
              <a:ext cx="11427" cy="10623"/>
            </a:xfrm>
            <a:custGeom>
              <a:avLst/>
              <a:gdLst/>
              <a:ahLst/>
              <a:cxnLst/>
              <a:rect l="l" t="t" r="r" b="b"/>
              <a:pathLst>
                <a:path w="583" h="542" extrusionOk="0">
                  <a:moveTo>
                    <a:pt x="294" y="1"/>
                  </a:moveTo>
                  <a:cubicBezTo>
                    <a:pt x="279" y="1"/>
                    <a:pt x="264" y="2"/>
                    <a:pt x="249" y="5"/>
                  </a:cubicBezTo>
                  <a:cubicBezTo>
                    <a:pt x="103" y="27"/>
                    <a:pt x="1" y="166"/>
                    <a:pt x="28" y="312"/>
                  </a:cubicBezTo>
                  <a:cubicBezTo>
                    <a:pt x="48" y="444"/>
                    <a:pt x="165" y="541"/>
                    <a:pt x="295" y="541"/>
                  </a:cubicBezTo>
                  <a:cubicBezTo>
                    <a:pt x="308" y="541"/>
                    <a:pt x="321" y="540"/>
                    <a:pt x="334" y="538"/>
                  </a:cubicBezTo>
                  <a:cubicBezTo>
                    <a:pt x="480" y="511"/>
                    <a:pt x="582" y="377"/>
                    <a:pt x="555" y="226"/>
                  </a:cubicBezTo>
                  <a:cubicBezTo>
                    <a:pt x="536" y="96"/>
                    <a:pt x="422" y="1"/>
                    <a:pt x="2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2" name="Google Shape;12252;p39"/>
            <p:cNvSpPr/>
            <p:nvPr/>
          </p:nvSpPr>
          <p:spPr>
            <a:xfrm>
              <a:off x="5238260" y="1241431"/>
              <a:ext cx="43061" cy="25068"/>
            </a:xfrm>
            <a:custGeom>
              <a:avLst/>
              <a:gdLst/>
              <a:ahLst/>
              <a:cxnLst/>
              <a:rect l="l" t="t" r="r" b="b"/>
              <a:pathLst>
                <a:path w="2197" h="1279" extrusionOk="0">
                  <a:moveTo>
                    <a:pt x="2018" y="0"/>
                  </a:moveTo>
                  <a:cubicBezTo>
                    <a:pt x="2001" y="0"/>
                    <a:pt x="1983" y="3"/>
                    <a:pt x="1965" y="9"/>
                  </a:cubicBezTo>
                  <a:cubicBezTo>
                    <a:pt x="1298" y="245"/>
                    <a:pt x="663" y="578"/>
                    <a:pt x="87" y="993"/>
                  </a:cubicBezTo>
                  <a:cubicBezTo>
                    <a:pt x="18" y="1047"/>
                    <a:pt x="1" y="1144"/>
                    <a:pt x="55" y="1214"/>
                  </a:cubicBezTo>
                  <a:cubicBezTo>
                    <a:pt x="82" y="1256"/>
                    <a:pt x="130" y="1278"/>
                    <a:pt x="179" y="1278"/>
                  </a:cubicBezTo>
                  <a:cubicBezTo>
                    <a:pt x="211" y="1278"/>
                    <a:pt x="244" y="1268"/>
                    <a:pt x="271" y="1246"/>
                  </a:cubicBezTo>
                  <a:cubicBezTo>
                    <a:pt x="825" y="848"/>
                    <a:pt x="1427" y="530"/>
                    <a:pt x="2073" y="304"/>
                  </a:cubicBezTo>
                  <a:cubicBezTo>
                    <a:pt x="2154" y="277"/>
                    <a:pt x="2197" y="186"/>
                    <a:pt x="2169" y="105"/>
                  </a:cubicBezTo>
                  <a:cubicBezTo>
                    <a:pt x="2144" y="41"/>
                    <a:pt x="2084" y="0"/>
                    <a:pt x="20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3" name="Google Shape;12253;p39"/>
            <p:cNvSpPr/>
            <p:nvPr/>
          </p:nvSpPr>
          <p:spPr>
            <a:xfrm>
              <a:off x="5106724" y="1272909"/>
              <a:ext cx="47079" cy="18267"/>
            </a:xfrm>
            <a:custGeom>
              <a:avLst/>
              <a:gdLst/>
              <a:ahLst/>
              <a:cxnLst/>
              <a:rect l="l" t="t" r="r" b="b"/>
              <a:pathLst>
                <a:path w="2402" h="932" extrusionOk="0">
                  <a:moveTo>
                    <a:pt x="2243" y="0"/>
                  </a:moveTo>
                  <a:cubicBezTo>
                    <a:pt x="2241" y="0"/>
                    <a:pt x="2238" y="0"/>
                    <a:pt x="2235" y="0"/>
                  </a:cubicBezTo>
                  <a:cubicBezTo>
                    <a:pt x="1481" y="27"/>
                    <a:pt x="743" y="248"/>
                    <a:pt x="104" y="641"/>
                  </a:cubicBezTo>
                  <a:cubicBezTo>
                    <a:pt x="28" y="684"/>
                    <a:pt x="0" y="780"/>
                    <a:pt x="49" y="857"/>
                  </a:cubicBezTo>
                  <a:cubicBezTo>
                    <a:pt x="77" y="904"/>
                    <a:pt x="130" y="932"/>
                    <a:pt x="184" y="932"/>
                  </a:cubicBezTo>
                  <a:cubicBezTo>
                    <a:pt x="211" y="932"/>
                    <a:pt x="238" y="921"/>
                    <a:pt x="265" y="904"/>
                  </a:cubicBezTo>
                  <a:cubicBezTo>
                    <a:pt x="862" y="544"/>
                    <a:pt x="1545" y="340"/>
                    <a:pt x="2245" y="313"/>
                  </a:cubicBezTo>
                  <a:cubicBezTo>
                    <a:pt x="2332" y="308"/>
                    <a:pt x="2402" y="237"/>
                    <a:pt x="2396" y="151"/>
                  </a:cubicBezTo>
                  <a:cubicBezTo>
                    <a:pt x="2396" y="68"/>
                    <a:pt x="2321" y="0"/>
                    <a:pt x="22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4" name="Google Shape;12254;p39"/>
          <p:cNvGrpSpPr/>
          <p:nvPr/>
        </p:nvGrpSpPr>
        <p:grpSpPr>
          <a:xfrm rot="2145677">
            <a:off x="336523" y="-104554"/>
            <a:ext cx="1129136" cy="2339455"/>
            <a:chOff x="3158523" y="1283140"/>
            <a:chExt cx="542763" cy="882510"/>
          </a:xfrm>
        </p:grpSpPr>
        <p:sp>
          <p:nvSpPr>
            <p:cNvPr id="12255" name="Google Shape;12255;p39"/>
            <p:cNvSpPr/>
            <p:nvPr/>
          </p:nvSpPr>
          <p:spPr>
            <a:xfrm>
              <a:off x="3493664" y="1872297"/>
              <a:ext cx="207623" cy="286493"/>
            </a:xfrm>
            <a:custGeom>
              <a:avLst/>
              <a:gdLst/>
              <a:ahLst/>
              <a:cxnLst/>
              <a:rect l="l" t="t" r="r" b="b"/>
              <a:pathLst>
                <a:path w="10593" h="14617" extrusionOk="0">
                  <a:moveTo>
                    <a:pt x="672" y="0"/>
                  </a:moveTo>
                  <a:cubicBezTo>
                    <a:pt x="439" y="0"/>
                    <a:pt x="1" y="150"/>
                    <a:pt x="1" y="150"/>
                  </a:cubicBezTo>
                  <a:lnTo>
                    <a:pt x="2373" y="14617"/>
                  </a:lnTo>
                  <a:lnTo>
                    <a:pt x="10592" y="11979"/>
                  </a:lnTo>
                  <a:cubicBezTo>
                    <a:pt x="10592" y="11979"/>
                    <a:pt x="9465" y="9545"/>
                    <a:pt x="7240" y="9545"/>
                  </a:cubicBezTo>
                  <a:cubicBezTo>
                    <a:pt x="6370" y="9545"/>
                    <a:pt x="5332" y="9917"/>
                    <a:pt x="4129" y="10951"/>
                  </a:cubicBezTo>
                  <a:cubicBezTo>
                    <a:pt x="4129" y="10951"/>
                    <a:pt x="861" y="225"/>
                    <a:pt x="813" y="59"/>
                  </a:cubicBezTo>
                  <a:cubicBezTo>
                    <a:pt x="803" y="16"/>
                    <a:pt x="748" y="0"/>
                    <a:pt x="672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6" name="Google Shape;12256;p39"/>
            <p:cNvSpPr/>
            <p:nvPr/>
          </p:nvSpPr>
          <p:spPr>
            <a:xfrm>
              <a:off x="3490175" y="1869219"/>
              <a:ext cx="87886" cy="220794"/>
            </a:xfrm>
            <a:custGeom>
              <a:avLst/>
              <a:gdLst/>
              <a:ahLst/>
              <a:cxnLst/>
              <a:rect l="l" t="t" r="r" b="b"/>
              <a:pathLst>
                <a:path w="4484" h="11265" extrusionOk="0">
                  <a:moveTo>
                    <a:pt x="845" y="1"/>
                  </a:moveTo>
                  <a:cubicBezTo>
                    <a:pt x="624" y="1"/>
                    <a:pt x="317" y="93"/>
                    <a:pt x="124" y="161"/>
                  </a:cubicBezTo>
                  <a:cubicBezTo>
                    <a:pt x="44" y="188"/>
                    <a:pt x="0" y="275"/>
                    <a:pt x="28" y="360"/>
                  </a:cubicBezTo>
                  <a:cubicBezTo>
                    <a:pt x="49" y="425"/>
                    <a:pt x="112" y="465"/>
                    <a:pt x="177" y="465"/>
                  </a:cubicBezTo>
                  <a:cubicBezTo>
                    <a:pt x="193" y="465"/>
                    <a:pt x="210" y="463"/>
                    <a:pt x="227" y="457"/>
                  </a:cubicBezTo>
                  <a:cubicBezTo>
                    <a:pt x="475" y="372"/>
                    <a:pt x="748" y="312"/>
                    <a:pt x="857" y="312"/>
                  </a:cubicBezTo>
                  <a:cubicBezTo>
                    <a:pt x="1110" y="1162"/>
                    <a:pt x="4027" y="10732"/>
                    <a:pt x="4156" y="11152"/>
                  </a:cubicBezTo>
                  <a:cubicBezTo>
                    <a:pt x="4178" y="11222"/>
                    <a:pt x="4236" y="11264"/>
                    <a:pt x="4307" y="11264"/>
                  </a:cubicBezTo>
                  <a:cubicBezTo>
                    <a:pt x="4322" y="11264"/>
                    <a:pt x="4339" y="11259"/>
                    <a:pt x="4349" y="11254"/>
                  </a:cubicBezTo>
                  <a:cubicBezTo>
                    <a:pt x="4436" y="11232"/>
                    <a:pt x="4484" y="11140"/>
                    <a:pt x="4457" y="11060"/>
                  </a:cubicBezTo>
                  <a:cubicBezTo>
                    <a:pt x="4424" y="10952"/>
                    <a:pt x="1190" y="345"/>
                    <a:pt x="1142" y="173"/>
                  </a:cubicBezTo>
                  <a:cubicBezTo>
                    <a:pt x="1126" y="114"/>
                    <a:pt x="1088" y="64"/>
                    <a:pt x="1034" y="37"/>
                  </a:cubicBezTo>
                  <a:cubicBezTo>
                    <a:pt x="986" y="11"/>
                    <a:pt x="920" y="1"/>
                    <a:pt x="8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7" name="Google Shape;12257;p39"/>
            <p:cNvSpPr/>
            <p:nvPr/>
          </p:nvSpPr>
          <p:spPr>
            <a:xfrm>
              <a:off x="3557481" y="2076587"/>
              <a:ext cx="25539" cy="49706"/>
            </a:xfrm>
            <a:custGeom>
              <a:avLst/>
              <a:gdLst/>
              <a:ahLst/>
              <a:cxnLst/>
              <a:rect l="l" t="t" r="r" b="b"/>
              <a:pathLst>
                <a:path w="1303" h="2536" extrusionOk="0">
                  <a:moveTo>
                    <a:pt x="1126" y="0"/>
                  </a:moveTo>
                  <a:cubicBezTo>
                    <a:pt x="1076" y="0"/>
                    <a:pt x="1026" y="23"/>
                    <a:pt x="996" y="66"/>
                  </a:cubicBezTo>
                  <a:cubicBezTo>
                    <a:pt x="511" y="754"/>
                    <a:pt x="264" y="1556"/>
                    <a:pt x="22" y="2331"/>
                  </a:cubicBezTo>
                  <a:cubicBezTo>
                    <a:pt x="1" y="2413"/>
                    <a:pt x="44" y="2503"/>
                    <a:pt x="130" y="2530"/>
                  </a:cubicBezTo>
                  <a:cubicBezTo>
                    <a:pt x="140" y="2530"/>
                    <a:pt x="156" y="2535"/>
                    <a:pt x="173" y="2535"/>
                  </a:cubicBezTo>
                  <a:cubicBezTo>
                    <a:pt x="243" y="2535"/>
                    <a:pt x="302" y="2493"/>
                    <a:pt x="324" y="2423"/>
                  </a:cubicBezTo>
                  <a:cubicBezTo>
                    <a:pt x="555" y="1675"/>
                    <a:pt x="797" y="895"/>
                    <a:pt x="1254" y="249"/>
                  </a:cubicBezTo>
                  <a:cubicBezTo>
                    <a:pt x="1303" y="178"/>
                    <a:pt x="1286" y="81"/>
                    <a:pt x="1216" y="28"/>
                  </a:cubicBezTo>
                  <a:cubicBezTo>
                    <a:pt x="1189" y="9"/>
                    <a:pt x="1158" y="0"/>
                    <a:pt x="11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8" name="Google Shape;12258;p39"/>
            <p:cNvSpPr/>
            <p:nvPr/>
          </p:nvSpPr>
          <p:spPr>
            <a:xfrm>
              <a:off x="3511931" y="1986623"/>
              <a:ext cx="7801" cy="47687"/>
            </a:xfrm>
            <a:custGeom>
              <a:avLst/>
              <a:gdLst/>
              <a:ahLst/>
              <a:cxnLst/>
              <a:rect l="l" t="t" r="r" b="b"/>
              <a:pathLst>
                <a:path w="398" h="2433" extrusionOk="0">
                  <a:moveTo>
                    <a:pt x="0" y="1"/>
                  </a:moveTo>
                  <a:lnTo>
                    <a:pt x="0" y="1"/>
                  </a:lnTo>
                  <a:lnTo>
                    <a:pt x="398" y="2433"/>
                  </a:lnTo>
                  <a:lnTo>
                    <a:pt x="398" y="243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9" name="Google Shape;12259;p39"/>
            <p:cNvSpPr/>
            <p:nvPr/>
          </p:nvSpPr>
          <p:spPr>
            <a:xfrm>
              <a:off x="3511931" y="1967847"/>
              <a:ext cx="34496" cy="66464"/>
            </a:xfrm>
            <a:custGeom>
              <a:avLst/>
              <a:gdLst/>
              <a:ahLst/>
              <a:cxnLst/>
              <a:rect l="l" t="t" r="r" b="b"/>
              <a:pathLst>
                <a:path w="1760" h="3391" extrusionOk="0">
                  <a:moveTo>
                    <a:pt x="1183" y="0"/>
                  </a:moveTo>
                  <a:cubicBezTo>
                    <a:pt x="840" y="318"/>
                    <a:pt x="446" y="636"/>
                    <a:pt x="0" y="959"/>
                  </a:cubicBezTo>
                  <a:lnTo>
                    <a:pt x="398" y="3391"/>
                  </a:lnTo>
                  <a:cubicBezTo>
                    <a:pt x="947" y="2944"/>
                    <a:pt x="1426" y="2385"/>
                    <a:pt x="1759" y="1905"/>
                  </a:cubicBezTo>
                  <a:cubicBezTo>
                    <a:pt x="1571" y="1282"/>
                    <a:pt x="1372" y="636"/>
                    <a:pt x="1183" y="0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0" name="Google Shape;12260;p39"/>
            <p:cNvSpPr/>
            <p:nvPr/>
          </p:nvSpPr>
          <p:spPr>
            <a:xfrm>
              <a:off x="3535118" y="1965514"/>
              <a:ext cx="13524" cy="39690"/>
            </a:xfrm>
            <a:custGeom>
              <a:avLst/>
              <a:gdLst/>
              <a:ahLst/>
              <a:cxnLst/>
              <a:rect l="l" t="t" r="r" b="b"/>
              <a:pathLst>
                <a:path w="690" h="2025" extrusionOk="0">
                  <a:moveTo>
                    <a:pt x="124" y="0"/>
                  </a:moveTo>
                  <a:cubicBezTo>
                    <a:pt x="87" y="39"/>
                    <a:pt x="44" y="77"/>
                    <a:pt x="0" y="119"/>
                  </a:cubicBezTo>
                  <a:cubicBezTo>
                    <a:pt x="189" y="755"/>
                    <a:pt x="388" y="1401"/>
                    <a:pt x="576" y="2024"/>
                  </a:cubicBezTo>
                  <a:cubicBezTo>
                    <a:pt x="619" y="1965"/>
                    <a:pt x="658" y="1906"/>
                    <a:pt x="690" y="1853"/>
                  </a:cubicBezTo>
                  <a:cubicBezTo>
                    <a:pt x="506" y="1244"/>
                    <a:pt x="313" y="614"/>
                    <a:pt x="1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1" name="Google Shape;12261;p39"/>
            <p:cNvSpPr/>
            <p:nvPr/>
          </p:nvSpPr>
          <p:spPr>
            <a:xfrm>
              <a:off x="3166990" y="1283140"/>
              <a:ext cx="194530" cy="240316"/>
            </a:xfrm>
            <a:custGeom>
              <a:avLst/>
              <a:gdLst/>
              <a:ahLst/>
              <a:cxnLst/>
              <a:rect l="l" t="t" r="r" b="b"/>
              <a:pathLst>
                <a:path w="9925" h="12261" extrusionOk="0">
                  <a:moveTo>
                    <a:pt x="4858" y="0"/>
                  </a:moveTo>
                  <a:cubicBezTo>
                    <a:pt x="4534" y="0"/>
                    <a:pt x="4211" y="175"/>
                    <a:pt x="4057" y="522"/>
                  </a:cubicBezTo>
                  <a:lnTo>
                    <a:pt x="0" y="9790"/>
                  </a:lnTo>
                  <a:lnTo>
                    <a:pt x="3982" y="12261"/>
                  </a:lnTo>
                  <a:lnTo>
                    <a:pt x="9924" y="9434"/>
                  </a:lnTo>
                  <a:lnTo>
                    <a:pt x="5645" y="496"/>
                  </a:lnTo>
                  <a:cubicBezTo>
                    <a:pt x="5486" y="165"/>
                    <a:pt x="5172" y="0"/>
                    <a:pt x="48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2" name="Google Shape;12262;p39"/>
            <p:cNvSpPr/>
            <p:nvPr/>
          </p:nvSpPr>
          <p:spPr>
            <a:xfrm>
              <a:off x="3209268" y="1283140"/>
              <a:ext cx="95374" cy="122598"/>
            </a:xfrm>
            <a:custGeom>
              <a:avLst/>
              <a:gdLst/>
              <a:ahLst/>
              <a:cxnLst/>
              <a:rect l="l" t="t" r="r" b="b"/>
              <a:pathLst>
                <a:path w="4866" h="6255" extrusionOk="0">
                  <a:moveTo>
                    <a:pt x="2701" y="0"/>
                  </a:moveTo>
                  <a:cubicBezTo>
                    <a:pt x="2377" y="0"/>
                    <a:pt x="2054" y="175"/>
                    <a:pt x="1900" y="522"/>
                  </a:cubicBezTo>
                  <a:lnTo>
                    <a:pt x="0" y="4866"/>
                  </a:lnTo>
                  <a:cubicBezTo>
                    <a:pt x="496" y="5587"/>
                    <a:pt x="1222" y="6254"/>
                    <a:pt x="1885" y="6254"/>
                  </a:cubicBezTo>
                  <a:cubicBezTo>
                    <a:pt x="2493" y="6254"/>
                    <a:pt x="3003" y="5813"/>
                    <a:pt x="3413" y="5361"/>
                  </a:cubicBezTo>
                  <a:cubicBezTo>
                    <a:pt x="3935" y="4791"/>
                    <a:pt x="4392" y="4166"/>
                    <a:pt x="4786" y="3504"/>
                  </a:cubicBezTo>
                  <a:cubicBezTo>
                    <a:pt x="4812" y="3455"/>
                    <a:pt x="4839" y="3413"/>
                    <a:pt x="4866" y="3364"/>
                  </a:cubicBezTo>
                  <a:lnTo>
                    <a:pt x="3488" y="496"/>
                  </a:lnTo>
                  <a:cubicBezTo>
                    <a:pt x="3329" y="165"/>
                    <a:pt x="3015" y="0"/>
                    <a:pt x="2701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3" name="Google Shape;12263;p39"/>
            <p:cNvSpPr/>
            <p:nvPr/>
          </p:nvSpPr>
          <p:spPr>
            <a:xfrm>
              <a:off x="3166990" y="1378494"/>
              <a:ext cx="71109" cy="100862"/>
            </a:xfrm>
            <a:custGeom>
              <a:avLst/>
              <a:gdLst/>
              <a:ahLst/>
              <a:cxnLst/>
              <a:rect l="l" t="t" r="r" b="b"/>
              <a:pathLst>
                <a:path w="3628" h="5146" extrusionOk="0">
                  <a:moveTo>
                    <a:pt x="2157" y="1"/>
                  </a:moveTo>
                  <a:lnTo>
                    <a:pt x="0" y="4925"/>
                  </a:lnTo>
                  <a:lnTo>
                    <a:pt x="220" y="5065"/>
                  </a:lnTo>
                  <a:cubicBezTo>
                    <a:pt x="232" y="5071"/>
                    <a:pt x="247" y="5071"/>
                    <a:pt x="259" y="5076"/>
                  </a:cubicBezTo>
                  <a:lnTo>
                    <a:pt x="264" y="5076"/>
                  </a:lnTo>
                  <a:cubicBezTo>
                    <a:pt x="511" y="5125"/>
                    <a:pt x="925" y="5145"/>
                    <a:pt x="1447" y="5145"/>
                  </a:cubicBezTo>
                  <a:cubicBezTo>
                    <a:pt x="1931" y="5145"/>
                    <a:pt x="2513" y="5125"/>
                    <a:pt x="3133" y="5098"/>
                  </a:cubicBezTo>
                  <a:cubicBezTo>
                    <a:pt x="3401" y="4112"/>
                    <a:pt x="3455" y="3079"/>
                    <a:pt x="3552" y="2062"/>
                  </a:cubicBezTo>
                  <a:cubicBezTo>
                    <a:pt x="3573" y="1809"/>
                    <a:pt x="3600" y="1561"/>
                    <a:pt x="3627" y="1314"/>
                  </a:cubicBezTo>
                  <a:cubicBezTo>
                    <a:pt x="3089" y="1114"/>
                    <a:pt x="2551" y="572"/>
                    <a:pt x="2157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4" name="Google Shape;12264;p39"/>
            <p:cNvSpPr/>
            <p:nvPr/>
          </p:nvSpPr>
          <p:spPr>
            <a:xfrm>
              <a:off x="3209268" y="1283140"/>
              <a:ext cx="54135" cy="121128"/>
            </a:xfrm>
            <a:custGeom>
              <a:avLst/>
              <a:gdLst/>
              <a:ahLst/>
              <a:cxnLst/>
              <a:rect l="l" t="t" r="r" b="b"/>
              <a:pathLst>
                <a:path w="2762" h="6180" extrusionOk="0">
                  <a:moveTo>
                    <a:pt x="2702" y="0"/>
                  </a:moveTo>
                  <a:cubicBezTo>
                    <a:pt x="2380" y="0"/>
                    <a:pt x="2057" y="173"/>
                    <a:pt x="1900" y="522"/>
                  </a:cubicBezTo>
                  <a:lnTo>
                    <a:pt x="0" y="4866"/>
                  </a:lnTo>
                  <a:cubicBezTo>
                    <a:pt x="394" y="5437"/>
                    <a:pt x="932" y="5979"/>
                    <a:pt x="1470" y="6179"/>
                  </a:cubicBezTo>
                  <a:cubicBezTo>
                    <a:pt x="1632" y="4731"/>
                    <a:pt x="1868" y="3294"/>
                    <a:pt x="2186" y="1873"/>
                  </a:cubicBezTo>
                  <a:cubicBezTo>
                    <a:pt x="2310" y="1314"/>
                    <a:pt x="2568" y="663"/>
                    <a:pt x="2762" y="5"/>
                  </a:cubicBezTo>
                  <a:cubicBezTo>
                    <a:pt x="2740" y="0"/>
                    <a:pt x="2724" y="0"/>
                    <a:pt x="2702" y="0"/>
                  </a:cubicBezTo>
                  <a:close/>
                </a:path>
              </a:pathLst>
            </a:custGeom>
            <a:solidFill>
              <a:srgbClr val="2D3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5" name="Google Shape;12265;p39"/>
            <p:cNvSpPr/>
            <p:nvPr/>
          </p:nvSpPr>
          <p:spPr>
            <a:xfrm>
              <a:off x="3158523" y="1468047"/>
              <a:ext cx="358582" cy="463520"/>
            </a:xfrm>
            <a:custGeom>
              <a:avLst/>
              <a:gdLst/>
              <a:ahLst/>
              <a:cxnLst/>
              <a:rect l="l" t="t" r="r" b="b"/>
              <a:pathLst>
                <a:path w="18295" h="23649" extrusionOk="0">
                  <a:moveTo>
                    <a:pt x="432" y="356"/>
                  </a:moveTo>
                  <a:lnTo>
                    <a:pt x="432" y="356"/>
                  </a:lnTo>
                  <a:cubicBezTo>
                    <a:pt x="432" y="356"/>
                    <a:pt x="432" y="356"/>
                    <a:pt x="432" y="356"/>
                  </a:cubicBezTo>
                  <a:lnTo>
                    <a:pt x="432" y="356"/>
                  </a:lnTo>
                  <a:cubicBezTo>
                    <a:pt x="432" y="356"/>
                    <a:pt x="432" y="356"/>
                    <a:pt x="432" y="356"/>
                  </a:cubicBezTo>
                  <a:close/>
                  <a:moveTo>
                    <a:pt x="10356" y="0"/>
                  </a:moveTo>
                  <a:cubicBezTo>
                    <a:pt x="10356" y="0"/>
                    <a:pt x="4646" y="573"/>
                    <a:pt x="1888" y="573"/>
                  </a:cubicBezTo>
                  <a:cubicBezTo>
                    <a:pt x="999" y="573"/>
                    <a:pt x="417" y="513"/>
                    <a:pt x="432" y="356"/>
                  </a:cubicBezTo>
                  <a:lnTo>
                    <a:pt x="432" y="356"/>
                  </a:lnTo>
                  <a:cubicBezTo>
                    <a:pt x="1" y="4791"/>
                    <a:pt x="825" y="9280"/>
                    <a:pt x="2407" y="13418"/>
                  </a:cubicBezTo>
                  <a:cubicBezTo>
                    <a:pt x="2749" y="14312"/>
                    <a:pt x="7129" y="23648"/>
                    <a:pt x="7942" y="23648"/>
                  </a:cubicBezTo>
                  <a:cubicBezTo>
                    <a:pt x="7961" y="23648"/>
                    <a:pt x="7979" y="23643"/>
                    <a:pt x="7994" y="23632"/>
                  </a:cubicBezTo>
                  <a:cubicBezTo>
                    <a:pt x="11427" y="21233"/>
                    <a:pt x="14860" y="18838"/>
                    <a:pt x="18295" y="16437"/>
                  </a:cubicBezTo>
                  <a:cubicBezTo>
                    <a:pt x="15200" y="13676"/>
                    <a:pt x="13069" y="9376"/>
                    <a:pt x="11928" y="5496"/>
                  </a:cubicBezTo>
                  <a:cubicBezTo>
                    <a:pt x="11799" y="5055"/>
                    <a:pt x="10093" y="179"/>
                    <a:pt x="10356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6" name="Google Shape;12266;p39"/>
            <p:cNvSpPr/>
            <p:nvPr/>
          </p:nvSpPr>
          <p:spPr>
            <a:xfrm>
              <a:off x="3158543" y="1475005"/>
              <a:ext cx="232515" cy="456562"/>
            </a:xfrm>
            <a:custGeom>
              <a:avLst/>
              <a:gdLst/>
              <a:ahLst/>
              <a:cxnLst/>
              <a:rect l="l" t="t" r="r" b="b"/>
              <a:pathLst>
                <a:path w="11863" h="23294" extrusionOk="0">
                  <a:moveTo>
                    <a:pt x="431" y="1"/>
                  </a:moveTo>
                  <a:cubicBezTo>
                    <a:pt x="431" y="1"/>
                    <a:pt x="431" y="2"/>
                    <a:pt x="431" y="2"/>
                  </a:cubicBezTo>
                  <a:lnTo>
                    <a:pt x="431" y="2"/>
                  </a:lnTo>
                  <a:cubicBezTo>
                    <a:pt x="431" y="2"/>
                    <a:pt x="431" y="1"/>
                    <a:pt x="431" y="1"/>
                  </a:cubicBezTo>
                  <a:close/>
                  <a:moveTo>
                    <a:pt x="431" y="2"/>
                  </a:moveTo>
                  <a:cubicBezTo>
                    <a:pt x="0" y="4437"/>
                    <a:pt x="824" y="8925"/>
                    <a:pt x="2406" y="13063"/>
                  </a:cubicBezTo>
                  <a:cubicBezTo>
                    <a:pt x="2748" y="13957"/>
                    <a:pt x="7128" y="23293"/>
                    <a:pt x="7941" y="23293"/>
                  </a:cubicBezTo>
                  <a:cubicBezTo>
                    <a:pt x="7960" y="23293"/>
                    <a:pt x="7978" y="23288"/>
                    <a:pt x="7993" y="23277"/>
                  </a:cubicBezTo>
                  <a:cubicBezTo>
                    <a:pt x="9284" y="22373"/>
                    <a:pt x="10576" y="21474"/>
                    <a:pt x="11862" y="20577"/>
                  </a:cubicBezTo>
                  <a:cubicBezTo>
                    <a:pt x="10693" y="19102"/>
                    <a:pt x="9816" y="17406"/>
                    <a:pt x="8950" y="15733"/>
                  </a:cubicBezTo>
                  <a:cubicBezTo>
                    <a:pt x="7056" y="12078"/>
                    <a:pt x="5151" y="8349"/>
                    <a:pt x="4165" y="4322"/>
                  </a:cubicBezTo>
                  <a:cubicBezTo>
                    <a:pt x="3822" y="2924"/>
                    <a:pt x="3757" y="1557"/>
                    <a:pt x="3666" y="169"/>
                  </a:cubicBezTo>
                  <a:cubicBezTo>
                    <a:pt x="3014" y="199"/>
                    <a:pt x="2407" y="218"/>
                    <a:pt x="1900" y="218"/>
                  </a:cubicBezTo>
                  <a:cubicBezTo>
                    <a:pt x="1005" y="218"/>
                    <a:pt x="418" y="159"/>
                    <a:pt x="431" y="2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7" name="Google Shape;12267;p39"/>
            <p:cNvSpPr/>
            <p:nvPr/>
          </p:nvSpPr>
          <p:spPr>
            <a:xfrm>
              <a:off x="3310952" y="1524789"/>
              <a:ext cx="129242" cy="109858"/>
            </a:xfrm>
            <a:custGeom>
              <a:avLst/>
              <a:gdLst/>
              <a:ahLst/>
              <a:cxnLst/>
              <a:rect l="l" t="t" r="r" b="b"/>
              <a:pathLst>
                <a:path w="6594" h="5605" extrusionOk="0">
                  <a:moveTo>
                    <a:pt x="3302" y="0"/>
                  </a:moveTo>
                  <a:cubicBezTo>
                    <a:pt x="2416" y="0"/>
                    <a:pt x="1541" y="401"/>
                    <a:pt x="970" y="1164"/>
                  </a:cubicBezTo>
                  <a:cubicBezTo>
                    <a:pt x="1" y="2450"/>
                    <a:pt x="259" y="4281"/>
                    <a:pt x="1551" y="5243"/>
                  </a:cubicBezTo>
                  <a:cubicBezTo>
                    <a:pt x="1658" y="5329"/>
                    <a:pt x="1777" y="5399"/>
                    <a:pt x="1896" y="5469"/>
                  </a:cubicBezTo>
                  <a:cubicBezTo>
                    <a:pt x="2192" y="5238"/>
                    <a:pt x="2547" y="5088"/>
                    <a:pt x="2924" y="5061"/>
                  </a:cubicBezTo>
                  <a:cubicBezTo>
                    <a:pt x="2980" y="5056"/>
                    <a:pt x="3035" y="5053"/>
                    <a:pt x="3089" y="5053"/>
                  </a:cubicBezTo>
                  <a:cubicBezTo>
                    <a:pt x="3609" y="5053"/>
                    <a:pt x="4034" y="5283"/>
                    <a:pt x="4414" y="5604"/>
                  </a:cubicBezTo>
                  <a:cubicBezTo>
                    <a:pt x="4882" y="5416"/>
                    <a:pt x="5302" y="5098"/>
                    <a:pt x="5630" y="4662"/>
                  </a:cubicBezTo>
                  <a:cubicBezTo>
                    <a:pt x="6593" y="3376"/>
                    <a:pt x="6335" y="1551"/>
                    <a:pt x="5049" y="583"/>
                  </a:cubicBezTo>
                  <a:cubicBezTo>
                    <a:pt x="4525" y="190"/>
                    <a:pt x="3911" y="0"/>
                    <a:pt x="3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8" name="Google Shape;12268;p39"/>
            <p:cNvSpPr/>
            <p:nvPr/>
          </p:nvSpPr>
          <p:spPr>
            <a:xfrm>
              <a:off x="3343880" y="1551523"/>
              <a:ext cx="70952" cy="61172"/>
            </a:xfrm>
            <a:custGeom>
              <a:avLst/>
              <a:gdLst/>
              <a:ahLst/>
              <a:cxnLst/>
              <a:rect l="l" t="t" r="r" b="b"/>
              <a:pathLst>
                <a:path w="3620" h="3121" extrusionOk="0">
                  <a:moveTo>
                    <a:pt x="1692" y="0"/>
                  </a:moveTo>
                  <a:cubicBezTo>
                    <a:pt x="1042" y="0"/>
                    <a:pt x="371" y="335"/>
                    <a:pt x="92" y="1054"/>
                  </a:cubicBezTo>
                  <a:cubicBezTo>
                    <a:pt x="484" y="1215"/>
                    <a:pt x="856" y="1441"/>
                    <a:pt x="1184" y="1710"/>
                  </a:cubicBezTo>
                  <a:cubicBezTo>
                    <a:pt x="785" y="1759"/>
                    <a:pt x="388" y="1844"/>
                    <a:pt x="0" y="1953"/>
                  </a:cubicBezTo>
                  <a:cubicBezTo>
                    <a:pt x="75" y="2297"/>
                    <a:pt x="269" y="2619"/>
                    <a:pt x="571" y="2813"/>
                  </a:cubicBezTo>
                  <a:cubicBezTo>
                    <a:pt x="775" y="2949"/>
                    <a:pt x="1011" y="3019"/>
                    <a:pt x="1254" y="3066"/>
                  </a:cubicBezTo>
                  <a:cubicBezTo>
                    <a:pt x="1416" y="3099"/>
                    <a:pt x="1583" y="3121"/>
                    <a:pt x="1747" y="3121"/>
                  </a:cubicBezTo>
                  <a:cubicBezTo>
                    <a:pt x="1937" y="3121"/>
                    <a:pt x="2125" y="3091"/>
                    <a:pt x="2298" y="3013"/>
                  </a:cubicBezTo>
                  <a:cubicBezTo>
                    <a:pt x="2658" y="2857"/>
                    <a:pt x="2906" y="2507"/>
                    <a:pt x="3057" y="2142"/>
                  </a:cubicBezTo>
                  <a:cubicBezTo>
                    <a:pt x="3619" y="774"/>
                    <a:pt x="2680" y="0"/>
                    <a:pt x="16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9" name="Google Shape;12269;p39"/>
            <p:cNvSpPr/>
            <p:nvPr/>
          </p:nvSpPr>
          <p:spPr>
            <a:xfrm>
              <a:off x="3344606" y="1620691"/>
              <a:ext cx="56252" cy="17111"/>
            </a:xfrm>
            <a:custGeom>
              <a:avLst/>
              <a:gdLst/>
              <a:ahLst/>
              <a:cxnLst/>
              <a:rect l="l" t="t" r="r" b="b"/>
              <a:pathLst>
                <a:path w="2870" h="873" extrusionOk="0">
                  <a:moveTo>
                    <a:pt x="1350" y="0"/>
                  </a:moveTo>
                  <a:cubicBezTo>
                    <a:pt x="1297" y="0"/>
                    <a:pt x="1244" y="2"/>
                    <a:pt x="1190" y="6"/>
                  </a:cubicBezTo>
                  <a:cubicBezTo>
                    <a:pt x="792" y="44"/>
                    <a:pt x="410" y="195"/>
                    <a:pt x="82" y="453"/>
                  </a:cubicBezTo>
                  <a:cubicBezTo>
                    <a:pt x="12" y="501"/>
                    <a:pt x="1" y="603"/>
                    <a:pt x="55" y="673"/>
                  </a:cubicBezTo>
                  <a:cubicBezTo>
                    <a:pt x="87" y="711"/>
                    <a:pt x="134" y="732"/>
                    <a:pt x="181" y="732"/>
                  </a:cubicBezTo>
                  <a:cubicBezTo>
                    <a:pt x="214" y="732"/>
                    <a:pt x="247" y="722"/>
                    <a:pt x="276" y="700"/>
                  </a:cubicBezTo>
                  <a:cubicBezTo>
                    <a:pt x="555" y="479"/>
                    <a:pt x="884" y="350"/>
                    <a:pt x="1217" y="324"/>
                  </a:cubicBezTo>
                  <a:cubicBezTo>
                    <a:pt x="1269" y="319"/>
                    <a:pt x="1321" y="317"/>
                    <a:pt x="1372" y="317"/>
                  </a:cubicBezTo>
                  <a:cubicBezTo>
                    <a:pt x="1800" y="317"/>
                    <a:pt x="2191" y="483"/>
                    <a:pt x="2589" y="834"/>
                  </a:cubicBezTo>
                  <a:cubicBezTo>
                    <a:pt x="2621" y="856"/>
                    <a:pt x="2660" y="873"/>
                    <a:pt x="2697" y="873"/>
                  </a:cubicBezTo>
                  <a:cubicBezTo>
                    <a:pt x="2740" y="873"/>
                    <a:pt x="2783" y="851"/>
                    <a:pt x="2815" y="819"/>
                  </a:cubicBezTo>
                  <a:cubicBezTo>
                    <a:pt x="2869" y="749"/>
                    <a:pt x="2864" y="652"/>
                    <a:pt x="2800" y="593"/>
                  </a:cubicBezTo>
                  <a:cubicBezTo>
                    <a:pt x="2336" y="192"/>
                    <a:pt x="1860" y="0"/>
                    <a:pt x="13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0" name="Google Shape;12270;p39"/>
            <p:cNvSpPr/>
            <p:nvPr/>
          </p:nvSpPr>
          <p:spPr>
            <a:xfrm>
              <a:off x="3172243" y="1520163"/>
              <a:ext cx="130516" cy="110348"/>
            </a:xfrm>
            <a:custGeom>
              <a:avLst/>
              <a:gdLst/>
              <a:ahLst/>
              <a:cxnLst/>
              <a:rect l="l" t="t" r="r" b="b"/>
              <a:pathLst>
                <a:path w="6659" h="5630" extrusionOk="0">
                  <a:moveTo>
                    <a:pt x="3327" y="0"/>
                  </a:moveTo>
                  <a:cubicBezTo>
                    <a:pt x="2845" y="0"/>
                    <a:pt x="2356" y="120"/>
                    <a:pt x="1906" y="372"/>
                  </a:cubicBezTo>
                  <a:cubicBezTo>
                    <a:pt x="501" y="1158"/>
                    <a:pt x="1" y="2934"/>
                    <a:pt x="786" y="4338"/>
                  </a:cubicBezTo>
                  <a:cubicBezTo>
                    <a:pt x="1050" y="4812"/>
                    <a:pt x="1427" y="5183"/>
                    <a:pt x="1869" y="5436"/>
                  </a:cubicBezTo>
                  <a:cubicBezTo>
                    <a:pt x="2221" y="5204"/>
                    <a:pt x="2603" y="5048"/>
                    <a:pt x="3028" y="5048"/>
                  </a:cubicBezTo>
                  <a:cubicBezTo>
                    <a:pt x="3155" y="5048"/>
                    <a:pt x="3285" y="5062"/>
                    <a:pt x="3419" y="5091"/>
                  </a:cubicBezTo>
                  <a:cubicBezTo>
                    <a:pt x="3784" y="5173"/>
                    <a:pt x="4117" y="5366"/>
                    <a:pt x="4382" y="5630"/>
                  </a:cubicBezTo>
                  <a:cubicBezTo>
                    <a:pt x="4505" y="5582"/>
                    <a:pt x="4629" y="5528"/>
                    <a:pt x="4753" y="5458"/>
                  </a:cubicBezTo>
                  <a:cubicBezTo>
                    <a:pt x="6158" y="4672"/>
                    <a:pt x="6658" y="2895"/>
                    <a:pt x="5873" y="1491"/>
                  </a:cubicBezTo>
                  <a:cubicBezTo>
                    <a:pt x="5338" y="537"/>
                    <a:pt x="4348" y="0"/>
                    <a:pt x="3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1" name="Google Shape;12271;p39"/>
            <p:cNvSpPr/>
            <p:nvPr/>
          </p:nvSpPr>
          <p:spPr>
            <a:xfrm>
              <a:off x="3206230" y="1546760"/>
              <a:ext cx="70932" cy="61211"/>
            </a:xfrm>
            <a:custGeom>
              <a:avLst/>
              <a:gdLst/>
              <a:ahLst/>
              <a:cxnLst/>
              <a:rect l="l" t="t" r="r" b="b"/>
              <a:pathLst>
                <a:path w="3619" h="3123" extrusionOk="0">
                  <a:moveTo>
                    <a:pt x="1689" y="1"/>
                  </a:moveTo>
                  <a:cubicBezTo>
                    <a:pt x="1039" y="1"/>
                    <a:pt x="367" y="335"/>
                    <a:pt x="86" y="1054"/>
                  </a:cubicBezTo>
                  <a:cubicBezTo>
                    <a:pt x="485" y="1216"/>
                    <a:pt x="855" y="1442"/>
                    <a:pt x="1184" y="1712"/>
                  </a:cubicBezTo>
                  <a:cubicBezTo>
                    <a:pt x="786" y="1759"/>
                    <a:pt x="388" y="1846"/>
                    <a:pt x="0" y="1953"/>
                  </a:cubicBezTo>
                  <a:cubicBezTo>
                    <a:pt x="70" y="2298"/>
                    <a:pt x="269" y="2621"/>
                    <a:pt x="565" y="2815"/>
                  </a:cubicBezTo>
                  <a:cubicBezTo>
                    <a:pt x="775" y="2949"/>
                    <a:pt x="1012" y="3019"/>
                    <a:pt x="1253" y="3068"/>
                  </a:cubicBezTo>
                  <a:cubicBezTo>
                    <a:pt x="1417" y="3100"/>
                    <a:pt x="1584" y="3123"/>
                    <a:pt x="1749" y="3123"/>
                  </a:cubicBezTo>
                  <a:cubicBezTo>
                    <a:pt x="1936" y="3123"/>
                    <a:pt x="2121" y="3094"/>
                    <a:pt x="2293" y="3019"/>
                  </a:cubicBezTo>
                  <a:cubicBezTo>
                    <a:pt x="2659" y="2857"/>
                    <a:pt x="2907" y="2507"/>
                    <a:pt x="3056" y="2142"/>
                  </a:cubicBezTo>
                  <a:cubicBezTo>
                    <a:pt x="3618" y="775"/>
                    <a:pt x="2679" y="1"/>
                    <a:pt x="16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2" name="Google Shape;12272;p39"/>
            <p:cNvSpPr/>
            <p:nvPr/>
          </p:nvSpPr>
          <p:spPr>
            <a:xfrm>
              <a:off x="3205367" y="1615987"/>
              <a:ext cx="56154" cy="17699"/>
            </a:xfrm>
            <a:custGeom>
              <a:avLst/>
              <a:gdLst/>
              <a:ahLst/>
              <a:cxnLst/>
              <a:rect l="l" t="t" r="r" b="b"/>
              <a:pathLst>
                <a:path w="2865" h="903" extrusionOk="0">
                  <a:moveTo>
                    <a:pt x="1342" y="1"/>
                  </a:moveTo>
                  <a:cubicBezTo>
                    <a:pt x="927" y="1"/>
                    <a:pt x="516" y="139"/>
                    <a:pt x="92" y="413"/>
                  </a:cubicBezTo>
                  <a:cubicBezTo>
                    <a:pt x="17" y="461"/>
                    <a:pt x="0" y="558"/>
                    <a:pt x="50" y="634"/>
                  </a:cubicBezTo>
                  <a:cubicBezTo>
                    <a:pt x="76" y="678"/>
                    <a:pt x="125" y="703"/>
                    <a:pt x="176" y="703"/>
                  </a:cubicBezTo>
                  <a:cubicBezTo>
                    <a:pt x="206" y="703"/>
                    <a:pt x="236" y="694"/>
                    <a:pt x="264" y="676"/>
                  </a:cubicBezTo>
                  <a:cubicBezTo>
                    <a:pt x="637" y="433"/>
                    <a:pt x="988" y="315"/>
                    <a:pt x="1344" y="315"/>
                  </a:cubicBezTo>
                  <a:cubicBezTo>
                    <a:pt x="1461" y="315"/>
                    <a:pt x="1578" y="328"/>
                    <a:pt x="1696" y="353"/>
                  </a:cubicBezTo>
                  <a:cubicBezTo>
                    <a:pt x="2024" y="428"/>
                    <a:pt x="2331" y="601"/>
                    <a:pt x="2579" y="855"/>
                  </a:cubicBezTo>
                  <a:cubicBezTo>
                    <a:pt x="2611" y="887"/>
                    <a:pt x="2648" y="902"/>
                    <a:pt x="2692" y="902"/>
                  </a:cubicBezTo>
                  <a:cubicBezTo>
                    <a:pt x="2730" y="902"/>
                    <a:pt x="2772" y="887"/>
                    <a:pt x="2799" y="855"/>
                  </a:cubicBezTo>
                  <a:cubicBezTo>
                    <a:pt x="2864" y="795"/>
                    <a:pt x="2864" y="698"/>
                    <a:pt x="2805" y="634"/>
                  </a:cubicBezTo>
                  <a:cubicBezTo>
                    <a:pt x="2509" y="338"/>
                    <a:pt x="2148" y="133"/>
                    <a:pt x="1761" y="47"/>
                  </a:cubicBezTo>
                  <a:cubicBezTo>
                    <a:pt x="1620" y="16"/>
                    <a:pt x="1481" y="1"/>
                    <a:pt x="1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3" name="Google Shape;12273;p39"/>
            <p:cNvSpPr/>
            <p:nvPr/>
          </p:nvSpPr>
          <p:spPr>
            <a:xfrm>
              <a:off x="3315186" y="1790192"/>
              <a:ext cx="335866" cy="232221"/>
            </a:xfrm>
            <a:custGeom>
              <a:avLst/>
              <a:gdLst/>
              <a:ahLst/>
              <a:cxnLst/>
              <a:rect l="l" t="t" r="r" b="b"/>
              <a:pathLst>
                <a:path w="17136" h="11848" extrusionOk="0">
                  <a:moveTo>
                    <a:pt x="10302" y="1"/>
                  </a:moveTo>
                  <a:lnTo>
                    <a:pt x="1" y="7196"/>
                  </a:lnTo>
                  <a:cubicBezTo>
                    <a:pt x="150" y="7505"/>
                    <a:pt x="1546" y="11847"/>
                    <a:pt x="5326" y="11847"/>
                  </a:cubicBezTo>
                  <a:cubicBezTo>
                    <a:pt x="6570" y="11847"/>
                    <a:pt x="8071" y="11378"/>
                    <a:pt x="9870" y="10140"/>
                  </a:cubicBezTo>
                  <a:cubicBezTo>
                    <a:pt x="17136" y="5135"/>
                    <a:pt x="10302" y="1"/>
                    <a:pt x="10302" y="1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4" name="Google Shape;12274;p39"/>
            <p:cNvSpPr/>
            <p:nvPr/>
          </p:nvSpPr>
          <p:spPr>
            <a:xfrm>
              <a:off x="3419517" y="1987368"/>
              <a:ext cx="91356" cy="35025"/>
            </a:xfrm>
            <a:custGeom>
              <a:avLst/>
              <a:gdLst/>
              <a:ahLst/>
              <a:cxnLst/>
              <a:rect l="l" t="t" r="r" b="b"/>
              <a:pathLst>
                <a:path w="4661" h="1787" extrusionOk="0">
                  <a:moveTo>
                    <a:pt x="4515" y="102"/>
                  </a:moveTo>
                  <a:cubicBezTo>
                    <a:pt x="2728" y="1324"/>
                    <a:pt x="1238" y="1786"/>
                    <a:pt x="0" y="1786"/>
                  </a:cubicBezTo>
                  <a:lnTo>
                    <a:pt x="0" y="1786"/>
                  </a:lnTo>
                  <a:cubicBezTo>
                    <a:pt x="1238" y="1786"/>
                    <a:pt x="2728" y="1324"/>
                    <a:pt x="4515" y="102"/>
                  </a:cubicBezTo>
                  <a:close/>
                  <a:moveTo>
                    <a:pt x="4559" y="70"/>
                  </a:moveTo>
                  <a:lnTo>
                    <a:pt x="4559" y="70"/>
                  </a:lnTo>
                  <a:lnTo>
                    <a:pt x="4559" y="70"/>
                  </a:lnTo>
                  <a:close/>
                  <a:moveTo>
                    <a:pt x="4574" y="59"/>
                  </a:moveTo>
                  <a:cubicBezTo>
                    <a:pt x="4569" y="59"/>
                    <a:pt x="4569" y="59"/>
                    <a:pt x="4569" y="65"/>
                  </a:cubicBezTo>
                  <a:cubicBezTo>
                    <a:pt x="4569" y="59"/>
                    <a:pt x="4569" y="59"/>
                    <a:pt x="4574" y="59"/>
                  </a:cubicBezTo>
                  <a:close/>
                  <a:moveTo>
                    <a:pt x="4586" y="48"/>
                  </a:moveTo>
                  <a:cubicBezTo>
                    <a:pt x="4586" y="54"/>
                    <a:pt x="4579" y="54"/>
                    <a:pt x="4579" y="54"/>
                  </a:cubicBezTo>
                  <a:cubicBezTo>
                    <a:pt x="4579" y="54"/>
                    <a:pt x="4586" y="54"/>
                    <a:pt x="4586" y="48"/>
                  </a:cubicBezTo>
                  <a:close/>
                  <a:moveTo>
                    <a:pt x="4596" y="43"/>
                  </a:moveTo>
                  <a:lnTo>
                    <a:pt x="4596" y="43"/>
                  </a:lnTo>
                  <a:lnTo>
                    <a:pt x="4596" y="43"/>
                  </a:lnTo>
                  <a:close/>
                  <a:moveTo>
                    <a:pt x="4607" y="38"/>
                  </a:moveTo>
                  <a:lnTo>
                    <a:pt x="4607" y="38"/>
                  </a:lnTo>
                  <a:lnTo>
                    <a:pt x="4607" y="38"/>
                  </a:lnTo>
                  <a:close/>
                  <a:moveTo>
                    <a:pt x="4634" y="16"/>
                  </a:moveTo>
                  <a:lnTo>
                    <a:pt x="4634" y="16"/>
                  </a:lnTo>
                  <a:lnTo>
                    <a:pt x="4634" y="16"/>
                  </a:lnTo>
                  <a:close/>
                  <a:moveTo>
                    <a:pt x="4644" y="10"/>
                  </a:moveTo>
                  <a:lnTo>
                    <a:pt x="4644" y="10"/>
                  </a:lnTo>
                  <a:lnTo>
                    <a:pt x="4644" y="10"/>
                  </a:lnTo>
                  <a:close/>
                  <a:moveTo>
                    <a:pt x="4661" y="0"/>
                  </a:moveTo>
                  <a:lnTo>
                    <a:pt x="465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5" name="Google Shape;12275;p39"/>
            <p:cNvSpPr/>
            <p:nvPr/>
          </p:nvSpPr>
          <p:spPr>
            <a:xfrm>
              <a:off x="3315186" y="1898757"/>
              <a:ext cx="257818" cy="123637"/>
            </a:xfrm>
            <a:custGeom>
              <a:avLst/>
              <a:gdLst/>
              <a:ahLst/>
              <a:cxnLst/>
              <a:rect l="l" t="t" r="r" b="b"/>
              <a:pathLst>
                <a:path w="13154" h="6308" extrusionOk="0">
                  <a:moveTo>
                    <a:pt x="3160" y="0"/>
                  </a:moveTo>
                  <a:cubicBezTo>
                    <a:pt x="2820" y="0"/>
                    <a:pt x="2455" y="80"/>
                    <a:pt x="2078" y="210"/>
                  </a:cubicBezTo>
                  <a:lnTo>
                    <a:pt x="1" y="1657"/>
                  </a:lnTo>
                  <a:cubicBezTo>
                    <a:pt x="150" y="1965"/>
                    <a:pt x="1551" y="6307"/>
                    <a:pt x="5323" y="6307"/>
                  </a:cubicBezTo>
                  <a:cubicBezTo>
                    <a:pt x="6561" y="6307"/>
                    <a:pt x="8051" y="5845"/>
                    <a:pt x="9838" y="4623"/>
                  </a:cubicBezTo>
                  <a:cubicBezTo>
                    <a:pt x="9849" y="4613"/>
                    <a:pt x="9860" y="4608"/>
                    <a:pt x="9870" y="4601"/>
                  </a:cubicBezTo>
                  <a:cubicBezTo>
                    <a:pt x="9870" y="4596"/>
                    <a:pt x="9877" y="4596"/>
                    <a:pt x="9882" y="4591"/>
                  </a:cubicBezTo>
                  <a:cubicBezTo>
                    <a:pt x="9887" y="4586"/>
                    <a:pt x="9887" y="4586"/>
                    <a:pt x="9892" y="4586"/>
                  </a:cubicBezTo>
                  <a:cubicBezTo>
                    <a:pt x="9892" y="4580"/>
                    <a:pt x="9892" y="4580"/>
                    <a:pt x="9897" y="4580"/>
                  </a:cubicBezTo>
                  <a:lnTo>
                    <a:pt x="9902" y="4575"/>
                  </a:lnTo>
                  <a:cubicBezTo>
                    <a:pt x="9902" y="4575"/>
                    <a:pt x="9909" y="4575"/>
                    <a:pt x="9909" y="4569"/>
                  </a:cubicBezTo>
                  <a:cubicBezTo>
                    <a:pt x="9909" y="4569"/>
                    <a:pt x="9914" y="4569"/>
                    <a:pt x="9919" y="4564"/>
                  </a:cubicBezTo>
                  <a:cubicBezTo>
                    <a:pt x="9924" y="4564"/>
                    <a:pt x="9924" y="4559"/>
                    <a:pt x="9930" y="4559"/>
                  </a:cubicBezTo>
                  <a:cubicBezTo>
                    <a:pt x="9941" y="4548"/>
                    <a:pt x="9946" y="4543"/>
                    <a:pt x="9957" y="4537"/>
                  </a:cubicBezTo>
                  <a:cubicBezTo>
                    <a:pt x="9962" y="4537"/>
                    <a:pt x="9962" y="4531"/>
                    <a:pt x="9967" y="4531"/>
                  </a:cubicBezTo>
                  <a:cubicBezTo>
                    <a:pt x="9973" y="4526"/>
                    <a:pt x="9979" y="4526"/>
                    <a:pt x="9979" y="4521"/>
                  </a:cubicBezTo>
                  <a:lnTo>
                    <a:pt x="9984" y="4521"/>
                  </a:lnTo>
                  <a:cubicBezTo>
                    <a:pt x="12045" y="3068"/>
                    <a:pt x="12933" y="1610"/>
                    <a:pt x="13153" y="269"/>
                  </a:cubicBezTo>
                  <a:cubicBezTo>
                    <a:pt x="13041" y="248"/>
                    <a:pt x="12917" y="237"/>
                    <a:pt x="12798" y="237"/>
                  </a:cubicBezTo>
                  <a:lnTo>
                    <a:pt x="12674" y="237"/>
                  </a:lnTo>
                  <a:cubicBezTo>
                    <a:pt x="11582" y="286"/>
                    <a:pt x="10548" y="711"/>
                    <a:pt x="9532" y="1103"/>
                  </a:cubicBezTo>
                  <a:cubicBezTo>
                    <a:pt x="8628" y="1448"/>
                    <a:pt x="7686" y="1766"/>
                    <a:pt x="6728" y="1766"/>
                  </a:cubicBezTo>
                  <a:cubicBezTo>
                    <a:pt x="6604" y="1766"/>
                    <a:pt x="6474" y="1760"/>
                    <a:pt x="6350" y="1749"/>
                  </a:cubicBezTo>
                  <a:cubicBezTo>
                    <a:pt x="4941" y="1620"/>
                    <a:pt x="4457" y="145"/>
                    <a:pt x="3396" y="16"/>
                  </a:cubicBezTo>
                  <a:cubicBezTo>
                    <a:pt x="3315" y="5"/>
                    <a:pt x="3240" y="0"/>
                    <a:pt x="3160" y="0"/>
                  </a:cubicBezTo>
                  <a:close/>
                </a:path>
              </a:pathLst>
            </a:custGeom>
            <a:solidFill>
              <a:srgbClr val="C622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6" name="Google Shape;12276;p39"/>
            <p:cNvSpPr/>
            <p:nvPr/>
          </p:nvSpPr>
          <p:spPr>
            <a:xfrm>
              <a:off x="3252211" y="1662988"/>
              <a:ext cx="113837" cy="89631"/>
            </a:xfrm>
            <a:custGeom>
              <a:avLst/>
              <a:gdLst/>
              <a:ahLst/>
              <a:cxnLst/>
              <a:rect l="l" t="t" r="r" b="b"/>
              <a:pathLst>
                <a:path w="5808" h="4573" extrusionOk="0">
                  <a:moveTo>
                    <a:pt x="4908" y="0"/>
                  </a:moveTo>
                  <a:lnTo>
                    <a:pt x="4908" y="0"/>
                  </a:lnTo>
                  <a:cubicBezTo>
                    <a:pt x="4908" y="0"/>
                    <a:pt x="3950" y="503"/>
                    <a:pt x="2663" y="503"/>
                  </a:cubicBezTo>
                  <a:cubicBezTo>
                    <a:pt x="2058" y="503"/>
                    <a:pt x="1380" y="392"/>
                    <a:pt x="695" y="65"/>
                  </a:cubicBezTo>
                  <a:lnTo>
                    <a:pt x="695" y="65"/>
                  </a:lnTo>
                  <a:cubicBezTo>
                    <a:pt x="695" y="65"/>
                    <a:pt x="1" y="4572"/>
                    <a:pt x="2504" y="4572"/>
                  </a:cubicBezTo>
                  <a:cubicBezTo>
                    <a:pt x="2619" y="4572"/>
                    <a:pt x="2740" y="4563"/>
                    <a:pt x="2869" y="4543"/>
                  </a:cubicBezTo>
                  <a:cubicBezTo>
                    <a:pt x="5807" y="4096"/>
                    <a:pt x="4908" y="0"/>
                    <a:pt x="49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7" name="Google Shape;12277;p39"/>
            <p:cNvSpPr/>
            <p:nvPr/>
          </p:nvSpPr>
          <p:spPr>
            <a:xfrm>
              <a:off x="3285002" y="1672906"/>
              <a:ext cx="22285" cy="26793"/>
            </a:xfrm>
            <a:custGeom>
              <a:avLst/>
              <a:gdLst/>
              <a:ahLst/>
              <a:cxnLst/>
              <a:rect l="l" t="t" r="r" b="b"/>
              <a:pathLst>
                <a:path w="1137" h="1367" extrusionOk="0">
                  <a:moveTo>
                    <a:pt x="1" y="0"/>
                  </a:moveTo>
                  <a:lnTo>
                    <a:pt x="50" y="1270"/>
                  </a:lnTo>
                  <a:lnTo>
                    <a:pt x="1136" y="1367"/>
                  </a:lnTo>
                  <a:lnTo>
                    <a:pt x="1012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8" name="Google Shape;12278;p39"/>
            <p:cNvSpPr/>
            <p:nvPr/>
          </p:nvSpPr>
          <p:spPr>
            <a:xfrm>
              <a:off x="3243881" y="1645583"/>
              <a:ext cx="122363" cy="31458"/>
            </a:xfrm>
            <a:custGeom>
              <a:avLst/>
              <a:gdLst/>
              <a:ahLst/>
              <a:cxnLst/>
              <a:rect l="l" t="t" r="r" b="b"/>
              <a:pathLst>
                <a:path w="6243" h="1605" extrusionOk="0">
                  <a:moveTo>
                    <a:pt x="177" y="0"/>
                  </a:moveTo>
                  <a:cubicBezTo>
                    <a:pt x="149" y="0"/>
                    <a:pt x="121" y="7"/>
                    <a:pt x="97" y="23"/>
                  </a:cubicBezTo>
                  <a:cubicBezTo>
                    <a:pt x="22" y="70"/>
                    <a:pt x="0" y="167"/>
                    <a:pt x="43" y="237"/>
                  </a:cubicBezTo>
                  <a:cubicBezTo>
                    <a:pt x="484" y="942"/>
                    <a:pt x="1232" y="1394"/>
                    <a:pt x="2206" y="1546"/>
                  </a:cubicBezTo>
                  <a:cubicBezTo>
                    <a:pt x="2444" y="1583"/>
                    <a:pt x="2685" y="1605"/>
                    <a:pt x="2933" y="1605"/>
                  </a:cubicBezTo>
                  <a:cubicBezTo>
                    <a:pt x="4123" y="1605"/>
                    <a:pt x="5377" y="1196"/>
                    <a:pt x="6173" y="517"/>
                  </a:cubicBezTo>
                  <a:cubicBezTo>
                    <a:pt x="6237" y="458"/>
                    <a:pt x="6243" y="361"/>
                    <a:pt x="6190" y="291"/>
                  </a:cubicBezTo>
                  <a:cubicBezTo>
                    <a:pt x="6157" y="256"/>
                    <a:pt x="6113" y="239"/>
                    <a:pt x="6070" y="239"/>
                  </a:cubicBezTo>
                  <a:cubicBezTo>
                    <a:pt x="6034" y="239"/>
                    <a:pt x="5998" y="251"/>
                    <a:pt x="5969" y="275"/>
                  </a:cubicBezTo>
                  <a:cubicBezTo>
                    <a:pt x="5235" y="902"/>
                    <a:pt x="4031" y="1286"/>
                    <a:pt x="2916" y="1286"/>
                  </a:cubicBezTo>
                  <a:cubicBezTo>
                    <a:pt x="2691" y="1286"/>
                    <a:pt x="2469" y="1271"/>
                    <a:pt x="2255" y="1238"/>
                  </a:cubicBezTo>
                  <a:cubicBezTo>
                    <a:pt x="1637" y="1141"/>
                    <a:pt x="802" y="862"/>
                    <a:pt x="313" y="70"/>
                  </a:cubicBezTo>
                  <a:cubicBezTo>
                    <a:pt x="281" y="25"/>
                    <a:pt x="229" y="0"/>
                    <a:pt x="1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9" name="Google Shape;12279;p39"/>
            <p:cNvSpPr/>
            <p:nvPr/>
          </p:nvSpPr>
          <p:spPr>
            <a:xfrm>
              <a:off x="3161385" y="1464460"/>
              <a:ext cx="204996" cy="19228"/>
            </a:xfrm>
            <a:custGeom>
              <a:avLst/>
              <a:gdLst/>
              <a:ahLst/>
              <a:cxnLst/>
              <a:rect l="l" t="t" r="r" b="b"/>
              <a:pathLst>
                <a:path w="10459" h="981" extrusionOk="0">
                  <a:moveTo>
                    <a:pt x="10280" y="0"/>
                  </a:moveTo>
                  <a:cubicBezTo>
                    <a:pt x="10260" y="0"/>
                    <a:pt x="10240" y="4"/>
                    <a:pt x="10220" y="12"/>
                  </a:cubicBezTo>
                  <a:cubicBezTo>
                    <a:pt x="9681" y="229"/>
                    <a:pt x="9097" y="340"/>
                    <a:pt x="8514" y="340"/>
                  </a:cubicBezTo>
                  <a:cubicBezTo>
                    <a:pt x="8185" y="340"/>
                    <a:pt x="7856" y="304"/>
                    <a:pt x="7535" y="232"/>
                  </a:cubicBezTo>
                  <a:lnTo>
                    <a:pt x="7503" y="227"/>
                  </a:lnTo>
                  <a:cubicBezTo>
                    <a:pt x="7407" y="204"/>
                    <a:pt x="7299" y="181"/>
                    <a:pt x="7186" y="181"/>
                  </a:cubicBezTo>
                  <a:cubicBezTo>
                    <a:pt x="7166" y="181"/>
                    <a:pt x="7146" y="182"/>
                    <a:pt x="7126" y="183"/>
                  </a:cubicBezTo>
                  <a:cubicBezTo>
                    <a:pt x="7008" y="195"/>
                    <a:pt x="6900" y="232"/>
                    <a:pt x="6809" y="265"/>
                  </a:cubicBezTo>
                  <a:lnTo>
                    <a:pt x="6787" y="275"/>
                  </a:lnTo>
                  <a:cubicBezTo>
                    <a:pt x="6205" y="485"/>
                    <a:pt x="5592" y="591"/>
                    <a:pt x="4971" y="591"/>
                  </a:cubicBezTo>
                  <a:cubicBezTo>
                    <a:pt x="4540" y="591"/>
                    <a:pt x="4106" y="540"/>
                    <a:pt x="3677" y="437"/>
                  </a:cubicBezTo>
                  <a:lnTo>
                    <a:pt x="3633" y="426"/>
                  </a:lnTo>
                  <a:lnTo>
                    <a:pt x="3596" y="437"/>
                  </a:lnTo>
                  <a:cubicBezTo>
                    <a:pt x="3088" y="589"/>
                    <a:pt x="2558" y="665"/>
                    <a:pt x="2027" y="665"/>
                  </a:cubicBezTo>
                  <a:cubicBezTo>
                    <a:pt x="1415" y="665"/>
                    <a:pt x="803" y="564"/>
                    <a:pt x="227" y="362"/>
                  </a:cubicBezTo>
                  <a:cubicBezTo>
                    <a:pt x="210" y="356"/>
                    <a:pt x="193" y="353"/>
                    <a:pt x="177" y="353"/>
                  </a:cubicBezTo>
                  <a:cubicBezTo>
                    <a:pt x="111" y="353"/>
                    <a:pt x="49" y="394"/>
                    <a:pt x="28" y="459"/>
                  </a:cubicBezTo>
                  <a:cubicBezTo>
                    <a:pt x="1" y="539"/>
                    <a:pt x="43" y="630"/>
                    <a:pt x="125" y="657"/>
                  </a:cubicBezTo>
                  <a:cubicBezTo>
                    <a:pt x="732" y="873"/>
                    <a:pt x="1384" y="980"/>
                    <a:pt x="2030" y="980"/>
                  </a:cubicBezTo>
                  <a:cubicBezTo>
                    <a:pt x="2573" y="980"/>
                    <a:pt x="3121" y="905"/>
                    <a:pt x="3645" y="749"/>
                  </a:cubicBezTo>
                  <a:cubicBezTo>
                    <a:pt x="4088" y="853"/>
                    <a:pt x="4535" y="905"/>
                    <a:pt x="4978" y="905"/>
                  </a:cubicBezTo>
                  <a:cubicBezTo>
                    <a:pt x="5631" y="905"/>
                    <a:pt x="6276" y="793"/>
                    <a:pt x="6889" y="571"/>
                  </a:cubicBezTo>
                  <a:lnTo>
                    <a:pt x="6916" y="561"/>
                  </a:lnTo>
                  <a:cubicBezTo>
                    <a:pt x="6996" y="533"/>
                    <a:pt x="7078" y="501"/>
                    <a:pt x="7153" y="496"/>
                  </a:cubicBezTo>
                  <a:cubicBezTo>
                    <a:pt x="7161" y="495"/>
                    <a:pt x="7170" y="495"/>
                    <a:pt x="7179" y="495"/>
                  </a:cubicBezTo>
                  <a:cubicBezTo>
                    <a:pt x="7258" y="495"/>
                    <a:pt x="7341" y="515"/>
                    <a:pt x="7433" y="533"/>
                  </a:cubicBezTo>
                  <a:lnTo>
                    <a:pt x="7470" y="539"/>
                  </a:lnTo>
                  <a:cubicBezTo>
                    <a:pt x="7811" y="614"/>
                    <a:pt x="8160" y="652"/>
                    <a:pt x="8510" y="652"/>
                  </a:cubicBezTo>
                  <a:cubicBezTo>
                    <a:pt x="9134" y="652"/>
                    <a:pt x="9760" y="533"/>
                    <a:pt x="10339" y="302"/>
                  </a:cubicBezTo>
                  <a:cubicBezTo>
                    <a:pt x="10419" y="270"/>
                    <a:pt x="10458" y="178"/>
                    <a:pt x="10426" y="98"/>
                  </a:cubicBezTo>
                  <a:cubicBezTo>
                    <a:pt x="10401" y="36"/>
                    <a:pt x="10343" y="0"/>
                    <a:pt x="102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0" name="Google Shape;12280;p39"/>
            <p:cNvSpPr/>
            <p:nvPr/>
          </p:nvSpPr>
          <p:spPr>
            <a:xfrm>
              <a:off x="3330905" y="1781803"/>
              <a:ext cx="56860" cy="90493"/>
            </a:xfrm>
            <a:custGeom>
              <a:avLst/>
              <a:gdLst/>
              <a:ahLst/>
              <a:cxnLst/>
              <a:rect l="l" t="t" r="r" b="b"/>
              <a:pathLst>
                <a:path w="2901" h="4617" extrusionOk="0">
                  <a:moveTo>
                    <a:pt x="176" y="1"/>
                  </a:moveTo>
                  <a:cubicBezTo>
                    <a:pt x="151" y="1"/>
                    <a:pt x="126" y="7"/>
                    <a:pt x="103" y="21"/>
                  </a:cubicBezTo>
                  <a:cubicBezTo>
                    <a:pt x="27" y="63"/>
                    <a:pt x="1" y="155"/>
                    <a:pt x="38" y="230"/>
                  </a:cubicBezTo>
                  <a:cubicBezTo>
                    <a:pt x="495" y="1086"/>
                    <a:pt x="1221" y="2308"/>
                    <a:pt x="1615" y="2959"/>
                  </a:cubicBezTo>
                  <a:cubicBezTo>
                    <a:pt x="2481" y="4395"/>
                    <a:pt x="2616" y="4616"/>
                    <a:pt x="2724" y="4616"/>
                  </a:cubicBezTo>
                  <a:cubicBezTo>
                    <a:pt x="2745" y="4616"/>
                    <a:pt x="2766" y="4611"/>
                    <a:pt x="2788" y="4601"/>
                  </a:cubicBezTo>
                  <a:cubicBezTo>
                    <a:pt x="2863" y="4574"/>
                    <a:pt x="2900" y="4487"/>
                    <a:pt x="2880" y="4412"/>
                  </a:cubicBezTo>
                  <a:cubicBezTo>
                    <a:pt x="2868" y="4385"/>
                    <a:pt x="2858" y="4363"/>
                    <a:pt x="2842" y="4348"/>
                  </a:cubicBezTo>
                  <a:cubicBezTo>
                    <a:pt x="2691" y="4132"/>
                    <a:pt x="1082" y="1527"/>
                    <a:pt x="317" y="85"/>
                  </a:cubicBezTo>
                  <a:cubicBezTo>
                    <a:pt x="288" y="32"/>
                    <a:pt x="232" y="1"/>
                    <a:pt x="1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1" name="Google Shape;12281;p39"/>
            <p:cNvSpPr/>
            <p:nvPr/>
          </p:nvSpPr>
          <p:spPr>
            <a:xfrm>
              <a:off x="3367283" y="1688272"/>
              <a:ext cx="86534" cy="142786"/>
            </a:xfrm>
            <a:custGeom>
              <a:avLst/>
              <a:gdLst/>
              <a:ahLst/>
              <a:cxnLst/>
              <a:rect l="l" t="t" r="r" b="b"/>
              <a:pathLst>
                <a:path w="4415" h="7285" extrusionOk="0">
                  <a:moveTo>
                    <a:pt x="180" y="0"/>
                  </a:moveTo>
                  <a:cubicBezTo>
                    <a:pt x="164" y="0"/>
                    <a:pt x="147" y="3"/>
                    <a:pt x="130" y="8"/>
                  </a:cubicBezTo>
                  <a:cubicBezTo>
                    <a:pt x="43" y="34"/>
                    <a:pt x="1" y="121"/>
                    <a:pt x="28" y="202"/>
                  </a:cubicBezTo>
                  <a:cubicBezTo>
                    <a:pt x="878" y="2790"/>
                    <a:pt x="2299" y="5217"/>
                    <a:pt x="4124" y="7235"/>
                  </a:cubicBezTo>
                  <a:cubicBezTo>
                    <a:pt x="4156" y="7267"/>
                    <a:pt x="4199" y="7284"/>
                    <a:pt x="4241" y="7284"/>
                  </a:cubicBezTo>
                  <a:cubicBezTo>
                    <a:pt x="4280" y="7284"/>
                    <a:pt x="4318" y="7274"/>
                    <a:pt x="4350" y="7247"/>
                  </a:cubicBezTo>
                  <a:cubicBezTo>
                    <a:pt x="4409" y="7187"/>
                    <a:pt x="4414" y="7085"/>
                    <a:pt x="4360" y="7021"/>
                  </a:cubicBezTo>
                  <a:cubicBezTo>
                    <a:pt x="2557" y="5039"/>
                    <a:pt x="1163" y="2650"/>
                    <a:pt x="329" y="105"/>
                  </a:cubicBezTo>
                  <a:cubicBezTo>
                    <a:pt x="307" y="40"/>
                    <a:pt x="246" y="0"/>
                    <a:pt x="1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2" name="Google Shape;12282;p39"/>
            <p:cNvSpPr/>
            <p:nvPr/>
          </p:nvSpPr>
          <p:spPr>
            <a:xfrm>
              <a:off x="3350525" y="1879843"/>
              <a:ext cx="169011" cy="285807"/>
            </a:xfrm>
            <a:custGeom>
              <a:avLst/>
              <a:gdLst/>
              <a:ahLst/>
              <a:cxnLst/>
              <a:rect l="l" t="t" r="r" b="b"/>
              <a:pathLst>
                <a:path w="8623" h="14582" extrusionOk="0">
                  <a:moveTo>
                    <a:pt x="1803" y="1"/>
                  </a:moveTo>
                  <a:cubicBezTo>
                    <a:pt x="1670" y="1"/>
                    <a:pt x="1566" y="7"/>
                    <a:pt x="1566" y="7"/>
                  </a:cubicBezTo>
                  <a:lnTo>
                    <a:pt x="1" y="14582"/>
                  </a:lnTo>
                  <a:lnTo>
                    <a:pt x="8623" y="14232"/>
                  </a:lnTo>
                  <a:cubicBezTo>
                    <a:pt x="8623" y="14232"/>
                    <a:pt x="8068" y="10871"/>
                    <a:pt x="5144" y="10871"/>
                  </a:cubicBezTo>
                  <a:cubicBezTo>
                    <a:pt x="4458" y="10871"/>
                    <a:pt x="3640" y="11057"/>
                    <a:pt x="2669" y="11514"/>
                  </a:cubicBezTo>
                  <a:cubicBezTo>
                    <a:pt x="2669" y="11514"/>
                    <a:pt x="2379" y="309"/>
                    <a:pt x="2379" y="131"/>
                  </a:cubicBezTo>
                  <a:cubicBezTo>
                    <a:pt x="2379" y="20"/>
                    <a:pt x="2043" y="1"/>
                    <a:pt x="1803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3" name="Google Shape;12283;p39"/>
            <p:cNvSpPr/>
            <p:nvPr/>
          </p:nvSpPr>
          <p:spPr>
            <a:xfrm>
              <a:off x="3378043" y="1876687"/>
              <a:ext cx="27871" cy="231888"/>
            </a:xfrm>
            <a:custGeom>
              <a:avLst/>
              <a:gdLst/>
              <a:ahLst/>
              <a:cxnLst/>
              <a:rect l="l" t="t" r="r" b="b"/>
              <a:pathLst>
                <a:path w="1422" h="11831" extrusionOk="0">
                  <a:moveTo>
                    <a:pt x="431" y="1"/>
                  </a:moveTo>
                  <a:cubicBezTo>
                    <a:pt x="331" y="1"/>
                    <a:pt x="235" y="6"/>
                    <a:pt x="157" y="12"/>
                  </a:cubicBezTo>
                  <a:cubicBezTo>
                    <a:pt x="71" y="18"/>
                    <a:pt x="1" y="88"/>
                    <a:pt x="6" y="173"/>
                  </a:cubicBezTo>
                  <a:cubicBezTo>
                    <a:pt x="11" y="260"/>
                    <a:pt x="87" y="324"/>
                    <a:pt x="173" y="324"/>
                  </a:cubicBezTo>
                  <a:cubicBezTo>
                    <a:pt x="254" y="319"/>
                    <a:pt x="337" y="317"/>
                    <a:pt x="415" y="317"/>
                  </a:cubicBezTo>
                  <a:cubicBezTo>
                    <a:pt x="592" y="317"/>
                    <a:pt x="748" y="329"/>
                    <a:pt x="818" y="351"/>
                  </a:cubicBezTo>
                  <a:cubicBezTo>
                    <a:pt x="840" y="1245"/>
                    <a:pt x="1094" y="11239"/>
                    <a:pt x="1109" y="11680"/>
                  </a:cubicBezTo>
                  <a:cubicBezTo>
                    <a:pt x="1109" y="11766"/>
                    <a:pt x="1180" y="11830"/>
                    <a:pt x="1265" y="11830"/>
                  </a:cubicBezTo>
                  <a:lnTo>
                    <a:pt x="1270" y="11830"/>
                  </a:lnTo>
                  <a:cubicBezTo>
                    <a:pt x="1357" y="11830"/>
                    <a:pt x="1422" y="11755"/>
                    <a:pt x="1422" y="11669"/>
                  </a:cubicBezTo>
                  <a:cubicBezTo>
                    <a:pt x="1416" y="11562"/>
                    <a:pt x="1131" y="475"/>
                    <a:pt x="1131" y="292"/>
                  </a:cubicBezTo>
                  <a:cubicBezTo>
                    <a:pt x="1131" y="232"/>
                    <a:pt x="1109" y="179"/>
                    <a:pt x="1061" y="136"/>
                  </a:cubicBezTo>
                  <a:cubicBezTo>
                    <a:pt x="954" y="29"/>
                    <a:pt x="678" y="1"/>
                    <a:pt x="4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4" name="Google Shape;12284;p39"/>
            <p:cNvSpPr/>
            <p:nvPr/>
          </p:nvSpPr>
          <p:spPr>
            <a:xfrm>
              <a:off x="3376475" y="2096815"/>
              <a:ext cx="36495" cy="43100"/>
            </a:xfrm>
            <a:custGeom>
              <a:avLst/>
              <a:gdLst/>
              <a:ahLst/>
              <a:cxnLst/>
              <a:rect l="l" t="t" r="r" b="b"/>
              <a:pathLst>
                <a:path w="1862" h="2199" extrusionOk="0">
                  <a:moveTo>
                    <a:pt x="1685" y="0"/>
                  </a:moveTo>
                  <a:cubicBezTo>
                    <a:pt x="1651" y="0"/>
                    <a:pt x="1616" y="11"/>
                    <a:pt x="1588" y="35"/>
                  </a:cubicBezTo>
                  <a:cubicBezTo>
                    <a:pt x="937" y="567"/>
                    <a:pt x="485" y="1277"/>
                    <a:pt x="43" y="1955"/>
                  </a:cubicBezTo>
                  <a:cubicBezTo>
                    <a:pt x="1" y="2032"/>
                    <a:pt x="21" y="2129"/>
                    <a:pt x="91" y="2176"/>
                  </a:cubicBezTo>
                  <a:cubicBezTo>
                    <a:pt x="118" y="2193"/>
                    <a:pt x="145" y="2198"/>
                    <a:pt x="178" y="2198"/>
                  </a:cubicBezTo>
                  <a:cubicBezTo>
                    <a:pt x="227" y="2198"/>
                    <a:pt x="280" y="2176"/>
                    <a:pt x="307" y="2129"/>
                  </a:cubicBezTo>
                  <a:cubicBezTo>
                    <a:pt x="732" y="1466"/>
                    <a:pt x="1174" y="783"/>
                    <a:pt x="1787" y="276"/>
                  </a:cubicBezTo>
                  <a:cubicBezTo>
                    <a:pt x="1852" y="223"/>
                    <a:pt x="1862" y="126"/>
                    <a:pt x="1809" y="57"/>
                  </a:cubicBezTo>
                  <a:cubicBezTo>
                    <a:pt x="1778" y="20"/>
                    <a:pt x="1732" y="0"/>
                    <a:pt x="16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5" name="Google Shape;12285;p39"/>
            <p:cNvSpPr/>
            <p:nvPr/>
          </p:nvSpPr>
          <p:spPr>
            <a:xfrm>
              <a:off x="3301172" y="1766476"/>
              <a:ext cx="238826" cy="193256"/>
            </a:xfrm>
            <a:custGeom>
              <a:avLst/>
              <a:gdLst/>
              <a:ahLst/>
              <a:cxnLst/>
              <a:rect l="l" t="t" r="r" b="b"/>
              <a:pathLst>
                <a:path w="12185" h="9860" extrusionOk="0">
                  <a:moveTo>
                    <a:pt x="10973" y="0"/>
                  </a:moveTo>
                  <a:lnTo>
                    <a:pt x="0" y="7734"/>
                  </a:lnTo>
                  <a:lnTo>
                    <a:pt x="1382" y="9860"/>
                  </a:lnTo>
                  <a:lnTo>
                    <a:pt x="12184" y="1588"/>
                  </a:lnTo>
                  <a:lnTo>
                    <a:pt x="109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6" name="Google Shape;12286;p39"/>
            <p:cNvSpPr/>
            <p:nvPr/>
          </p:nvSpPr>
          <p:spPr>
            <a:xfrm>
              <a:off x="3204740" y="1373810"/>
              <a:ext cx="80399" cy="35300"/>
            </a:xfrm>
            <a:custGeom>
              <a:avLst/>
              <a:gdLst/>
              <a:ahLst/>
              <a:cxnLst/>
              <a:rect l="l" t="t" r="r" b="b"/>
              <a:pathLst>
                <a:path w="4102" h="1801" extrusionOk="0">
                  <a:moveTo>
                    <a:pt x="174" y="0"/>
                  </a:moveTo>
                  <a:cubicBezTo>
                    <a:pt x="158" y="0"/>
                    <a:pt x="141" y="3"/>
                    <a:pt x="124" y="9"/>
                  </a:cubicBezTo>
                  <a:cubicBezTo>
                    <a:pt x="44" y="36"/>
                    <a:pt x="0" y="126"/>
                    <a:pt x="32" y="208"/>
                  </a:cubicBezTo>
                  <a:cubicBezTo>
                    <a:pt x="189" y="643"/>
                    <a:pt x="539" y="961"/>
                    <a:pt x="835" y="1187"/>
                  </a:cubicBezTo>
                  <a:cubicBezTo>
                    <a:pt x="1362" y="1591"/>
                    <a:pt x="1863" y="1800"/>
                    <a:pt x="2320" y="1800"/>
                  </a:cubicBezTo>
                  <a:cubicBezTo>
                    <a:pt x="2412" y="1800"/>
                    <a:pt x="2503" y="1790"/>
                    <a:pt x="2589" y="1773"/>
                  </a:cubicBezTo>
                  <a:cubicBezTo>
                    <a:pt x="3246" y="1650"/>
                    <a:pt x="3698" y="1107"/>
                    <a:pt x="4053" y="590"/>
                  </a:cubicBezTo>
                  <a:cubicBezTo>
                    <a:pt x="4101" y="514"/>
                    <a:pt x="4086" y="417"/>
                    <a:pt x="4016" y="369"/>
                  </a:cubicBezTo>
                  <a:cubicBezTo>
                    <a:pt x="3989" y="350"/>
                    <a:pt x="3957" y="341"/>
                    <a:pt x="3926" y="341"/>
                  </a:cubicBezTo>
                  <a:cubicBezTo>
                    <a:pt x="3875" y="341"/>
                    <a:pt x="3825" y="365"/>
                    <a:pt x="3795" y="412"/>
                  </a:cubicBezTo>
                  <a:cubicBezTo>
                    <a:pt x="3477" y="875"/>
                    <a:pt x="3073" y="1365"/>
                    <a:pt x="2530" y="1467"/>
                  </a:cubicBezTo>
                  <a:cubicBezTo>
                    <a:pt x="2463" y="1479"/>
                    <a:pt x="2393" y="1486"/>
                    <a:pt x="2322" y="1486"/>
                  </a:cubicBezTo>
                  <a:cubicBezTo>
                    <a:pt x="1935" y="1486"/>
                    <a:pt x="1500" y="1302"/>
                    <a:pt x="1023" y="933"/>
                  </a:cubicBezTo>
                  <a:cubicBezTo>
                    <a:pt x="765" y="735"/>
                    <a:pt x="452" y="461"/>
                    <a:pt x="323" y="105"/>
                  </a:cubicBezTo>
                  <a:cubicBezTo>
                    <a:pt x="301" y="41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790B9635-A59C-0DD5-8F7E-E4F299B82EDE}"/>
              </a:ext>
            </a:extLst>
          </p:cNvPr>
          <p:cNvSpPr/>
          <p:nvPr/>
        </p:nvSpPr>
        <p:spPr>
          <a:xfrm>
            <a:off x="1107142" y="93955"/>
            <a:ext cx="3405851" cy="1137027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GAMBAR RANGKAIAN</a:t>
            </a:r>
            <a:endParaRPr lang="en-ID" sz="1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15658-A255-10B7-6699-5F294553F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05" y="1303051"/>
            <a:ext cx="6837867" cy="33163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2" name="Google Shape;12222;p39"/>
          <p:cNvSpPr/>
          <p:nvPr/>
        </p:nvSpPr>
        <p:spPr>
          <a:xfrm>
            <a:off x="104804" y="613816"/>
            <a:ext cx="8819928" cy="4320979"/>
          </a:xfrm>
          <a:prstGeom prst="roundRect">
            <a:avLst>
              <a:gd name="adj" fmla="val 3919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26" name="Google Shape;12226;p39"/>
          <p:cNvGrpSpPr/>
          <p:nvPr/>
        </p:nvGrpSpPr>
        <p:grpSpPr>
          <a:xfrm rot="-933009">
            <a:off x="7435347" y="2302319"/>
            <a:ext cx="1250988" cy="1718126"/>
            <a:chOff x="4886910" y="769738"/>
            <a:chExt cx="444312" cy="610246"/>
          </a:xfrm>
        </p:grpSpPr>
        <p:sp>
          <p:nvSpPr>
            <p:cNvPr id="12227" name="Google Shape;12227;p39"/>
            <p:cNvSpPr/>
            <p:nvPr/>
          </p:nvSpPr>
          <p:spPr>
            <a:xfrm>
              <a:off x="4982793" y="1108681"/>
              <a:ext cx="211719" cy="271303"/>
            </a:xfrm>
            <a:custGeom>
              <a:avLst/>
              <a:gdLst/>
              <a:ahLst/>
              <a:cxnLst/>
              <a:rect l="l" t="t" r="r" b="b"/>
              <a:pathLst>
                <a:path w="10802" h="13842" extrusionOk="0">
                  <a:moveTo>
                    <a:pt x="3417" y="0"/>
                  </a:moveTo>
                  <a:cubicBezTo>
                    <a:pt x="3417" y="1"/>
                    <a:pt x="1" y="7395"/>
                    <a:pt x="7513" y="8837"/>
                  </a:cubicBezTo>
                  <a:cubicBezTo>
                    <a:pt x="7513" y="8837"/>
                    <a:pt x="3687" y="10339"/>
                    <a:pt x="4870" y="13842"/>
                  </a:cubicBezTo>
                  <a:cubicBezTo>
                    <a:pt x="4870" y="13842"/>
                    <a:pt x="4870" y="13842"/>
                    <a:pt x="4871" y="13842"/>
                  </a:cubicBezTo>
                  <a:cubicBezTo>
                    <a:pt x="4925" y="13842"/>
                    <a:pt x="9394" y="13825"/>
                    <a:pt x="10802" y="8325"/>
                  </a:cubicBezTo>
                  <a:cubicBezTo>
                    <a:pt x="10802" y="8325"/>
                    <a:pt x="3397" y="6894"/>
                    <a:pt x="5555" y="1324"/>
                  </a:cubicBezTo>
                  <a:lnTo>
                    <a:pt x="34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8" name="Google Shape;12228;p39"/>
            <p:cNvSpPr/>
            <p:nvPr/>
          </p:nvSpPr>
          <p:spPr>
            <a:xfrm>
              <a:off x="5109076" y="1110876"/>
              <a:ext cx="210857" cy="251390"/>
            </a:xfrm>
            <a:custGeom>
              <a:avLst/>
              <a:gdLst/>
              <a:ahLst/>
              <a:cxnLst/>
              <a:rect l="l" t="t" r="r" b="b"/>
              <a:pathLst>
                <a:path w="10758" h="12826" extrusionOk="0">
                  <a:moveTo>
                    <a:pt x="1017" y="1"/>
                  </a:moveTo>
                  <a:cubicBezTo>
                    <a:pt x="1017" y="1"/>
                    <a:pt x="0" y="7327"/>
                    <a:pt x="6484" y="7327"/>
                  </a:cubicBezTo>
                  <a:cubicBezTo>
                    <a:pt x="6805" y="7327"/>
                    <a:pt x="7143" y="7309"/>
                    <a:pt x="7501" y="7271"/>
                  </a:cubicBezTo>
                  <a:lnTo>
                    <a:pt x="7501" y="7271"/>
                  </a:lnTo>
                  <a:cubicBezTo>
                    <a:pt x="7501" y="7272"/>
                    <a:pt x="4278" y="9817"/>
                    <a:pt x="6430" y="12826"/>
                  </a:cubicBezTo>
                  <a:cubicBezTo>
                    <a:pt x="6430" y="12826"/>
                    <a:pt x="10757" y="11529"/>
                    <a:pt x="10504" y="5824"/>
                  </a:cubicBezTo>
                  <a:lnTo>
                    <a:pt x="10504" y="5824"/>
                  </a:lnTo>
                  <a:cubicBezTo>
                    <a:pt x="10504" y="5824"/>
                    <a:pt x="10180" y="5857"/>
                    <a:pt x="9670" y="5857"/>
                  </a:cubicBezTo>
                  <a:cubicBezTo>
                    <a:pt x="7728" y="5857"/>
                    <a:pt x="3095" y="5367"/>
                    <a:pt x="3449" y="652"/>
                  </a:cubicBezTo>
                  <a:lnTo>
                    <a:pt x="10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9" name="Google Shape;12229;p39"/>
            <p:cNvSpPr/>
            <p:nvPr/>
          </p:nvSpPr>
          <p:spPr>
            <a:xfrm>
              <a:off x="5024580" y="1112346"/>
              <a:ext cx="67502" cy="108055"/>
            </a:xfrm>
            <a:custGeom>
              <a:avLst/>
              <a:gdLst/>
              <a:ahLst/>
              <a:cxnLst/>
              <a:rect l="l" t="t" r="r" b="b"/>
              <a:pathLst>
                <a:path w="3444" h="5513" extrusionOk="0">
                  <a:moveTo>
                    <a:pt x="3029" y="3225"/>
                  </a:moveTo>
                  <a:cubicBezTo>
                    <a:pt x="3051" y="3823"/>
                    <a:pt x="3207" y="4355"/>
                    <a:pt x="3444" y="4829"/>
                  </a:cubicBezTo>
                  <a:cubicBezTo>
                    <a:pt x="3207" y="4355"/>
                    <a:pt x="3051" y="3823"/>
                    <a:pt x="3029" y="3225"/>
                  </a:cubicBezTo>
                  <a:close/>
                  <a:moveTo>
                    <a:pt x="3029" y="3214"/>
                  </a:moveTo>
                  <a:lnTo>
                    <a:pt x="3029" y="3219"/>
                  </a:lnTo>
                  <a:lnTo>
                    <a:pt x="3029" y="3214"/>
                  </a:lnTo>
                  <a:close/>
                  <a:moveTo>
                    <a:pt x="3029" y="3209"/>
                  </a:moveTo>
                  <a:lnTo>
                    <a:pt x="3029" y="3209"/>
                  </a:lnTo>
                  <a:lnTo>
                    <a:pt x="3029" y="3209"/>
                  </a:lnTo>
                  <a:close/>
                  <a:moveTo>
                    <a:pt x="3314" y="1428"/>
                  </a:moveTo>
                  <a:lnTo>
                    <a:pt x="3314" y="1428"/>
                  </a:lnTo>
                  <a:lnTo>
                    <a:pt x="3314" y="1428"/>
                  </a:lnTo>
                  <a:close/>
                  <a:moveTo>
                    <a:pt x="3320" y="1416"/>
                  </a:moveTo>
                  <a:lnTo>
                    <a:pt x="3320" y="1421"/>
                  </a:lnTo>
                  <a:lnTo>
                    <a:pt x="3320" y="1416"/>
                  </a:lnTo>
                  <a:close/>
                  <a:moveTo>
                    <a:pt x="3423" y="1137"/>
                  </a:moveTo>
                  <a:cubicBezTo>
                    <a:pt x="3384" y="1234"/>
                    <a:pt x="3352" y="1325"/>
                    <a:pt x="3320" y="1411"/>
                  </a:cubicBezTo>
                  <a:cubicBezTo>
                    <a:pt x="3352" y="1325"/>
                    <a:pt x="3384" y="1234"/>
                    <a:pt x="3423" y="1137"/>
                  </a:cubicBezTo>
                  <a:lnTo>
                    <a:pt x="3423" y="1137"/>
                  </a:lnTo>
                  <a:close/>
                  <a:moveTo>
                    <a:pt x="1205" y="1"/>
                  </a:moveTo>
                  <a:cubicBezTo>
                    <a:pt x="914" y="718"/>
                    <a:pt x="0" y="3311"/>
                    <a:pt x="893" y="5512"/>
                  </a:cubicBezTo>
                  <a:lnTo>
                    <a:pt x="893" y="5512"/>
                  </a:lnTo>
                  <a:cubicBezTo>
                    <a:pt x="0" y="3311"/>
                    <a:pt x="914" y="718"/>
                    <a:pt x="120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0" name="Google Shape;12230;p39"/>
            <p:cNvSpPr/>
            <p:nvPr/>
          </p:nvSpPr>
          <p:spPr>
            <a:xfrm>
              <a:off x="5024580" y="1110582"/>
              <a:ext cx="69933" cy="109819"/>
            </a:xfrm>
            <a:custGeom>
              <a:avLst/>
              <a:gdLst/>
              <a:ahLst/>
              <a:cxnLst/>
              <a:rect l="l" t="t" r="r" b="b"/>
              <a:pathLst>
                <a:path w="3568" h="5603" extrusionOk="0">
                  <a:moveTo>
                    <a:pt x="1447" y="0"/>
                  </a:moveTo>
                  <a:cubicBezTo>
                    <a:pt x="1372" y="11"/>
                    <a:pt x="1302" y="21"/>
                    <a:pt x="1227" y="33"/>
                  </a:cubicBezTo>
                  <a:cubicBezTo>
                    <a:pt x="1221" y="48"/>
                    <a:pt x="1215" y="70"/>
                    <a:pt x="1205" y="91"/>
                  </a:cubicBezTo>
                  <a:cubicBezTo>
                    <a:pt x="914" y="808"/>
                    <a:pt x="0" y="3401"/>
                    <a:pt x="893" y="5602"/>
                  </a:cubicBezTo>
                  <a:cubicBezTo>
                    <a:pt x="1662" y="5548"/>
                    <a:pt x="2427" y="5425"/>
                    <a:pt x="3175" y="5242"/>
                  </a:cubicBezTo>
                  <a:cubicBezTo>
                    <a:pt x="3304" y="5209"/>
                    <a:pt x="3438" y="5177"/>
                    <a:pt x="3568" y="5140"/>
                  </a:cubicBezTo>
                  <a:cubicBezTo>
                    <a:pt x="3525" y="5064"/>
                    <a:pt x="3481" y="4994"/>
                    <a:pt x="3444" y="4919"/>
                  </a:cubicBezTo>
                  <a:cubicBezTo>
                    <a:pt x="3207" y="4445"/>
                    <a:pt x="3051" y="3913"/>
                    <a:pt x="3029" y="3315"/>
                  </a:cubicBezTo>
                  <a:lnTo>
                    <a:pt x="3029" y="3309"/>
                  </a:lnTo>
                  <a:lnTo>
                    <a:pt x="3029" y="3304"/>
                  </a:lnTo>
                  <a:lnTo>
                    <a:pt x="3029" y="3299"/>
                  </a:lnTo>
                  <a:cubicBezTo>
                    <a:pt x="3008" y="2761"/>
                    <a:pt x="3093" y="2169"/>
                    <a:pt x="3314" y="1518"/>
                  </a:cubicBezTo>
                  <a:cubicBezTo>
                    <a:pt x="3314" y="1518"/>
                    <a:pt x="3314" y="1511"/>
                    <a:pt x="3320" y="1511"/>
                  </a:cubicBezTo>
                  <a:lnTo>
                    <a:pt x="3320" y="1506"/>
                  </a:lnTo>
                  <a:lnTo>
                    <a:pt x="3320" y="1501"/>
                  </a:lnTo>
                  <a:cubicBezTo>
                    <a:pt x="3352" y="1415"/>
                    <a:pt x="3384" y="1324"/>
                    <a:pt x="3423" y="1227"/>
                  </a:cubicBezTo>
                  <a:lnTo>
                    <a:pt x="144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1" name="Google Shape;12231;p39"/>
            <p:cNvSpPr/>
            <p:nvPr/>
          </p:nvSpPr>
          <p:spPr>
            <a:xfrm>
              <a:off x="5128872" y="1110876"/>
              <a:ext cx="53606" cy="83672"/>
            </a:xfrm>
            <a:custGeom>
              <a:avLst/>
              <a:gdLst/>
              <a:ahLst/>
              <a:cxnLst/>
              <a:rect l="l" t="t" r="r" b="b"/>
              <a:pathLst>
                <a:path w="2735" h="4269" extrusionOk="0">
                  <a:moveTo>
                    <a:pt x="1" y="2067"/>
                  </a:moveTo>
                  <a:cubicBezTo>
                    <a:pt x="72" y="2751"/>
                    <a:pt x="221" y="3526"/>
                    <a:pt x="529" y="4268"/>
                  </a:cubicBezTo>
                  <a:lnTo>
                    <a:pt x="529" y="4268"/>
                  </a:lnTo>
                  <a:cubicBezTo>
                    <a:pt x="221" y="3526"/>
                    <a:pt x="72" y="2751"/>
                    <a:pt x="1" y="2067"/>
                  </a:cubicBezTo>
                  <a:close/>
                  <a:moveTo>
                    <a:pt x="2477" y="1949"/>
                  </a:moveTo>
                  <a:cubicBezTo>
                    <a:pt x="2526" y="2310"/>
                    <a:pt x="2616" y="2638"/>
                    <a:pt x="2735" y="2939"/>
                  </a:cubicBezTo>
                  <a:lnTo>
                    <a:pt x="2735" y="2939"/>
                  </a:lnTo>
                  <a:cubicBezTo>
                    <a:pt x="2616" y="2638"/>
                    <a:pt x="2526" y="2310"/>
                    <a:pt x="2477" y="1949"/>
                  </a:cubicBezTo>
                  <a:close/>
                  <a:moveTo>
                    <a:pt x="12" y="1"/>
                  </a:moveTo>
                  <a:lnTo>
                    <a:pt x="12" y="1"/>
                  </a:lnTo>
                  <a:lnTo>
                    <a:pt x="2407" y="64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2" name="Google Shape;12232;p39"/>
            <p:cNvSpPr/>
            <p:nvPr/>
          </p:nvSpPr>
          <p:spPr>
            <a:xfrm>
              <a:off x="5126579" y="1110876"/>
              <a:ext cx="55899" cy="83672"/>
            </a:xfrm>
            <a:custGeom>
              <a:avLst/>
              <a:gdLst/>
              <a:ahLst/>
              <a:cxnLst/>
              <a:rect l="l" t="t" r="r" b="b"/>
              <a:pathLst>
                <a:path w="2852" h="4269" extrusionOk="0">
                  <a:moveTo>
                    <a:pt x="129" y="1"/>
                  </a:moveTo>
                  <a:cubicBezTo>
                    <a:pt x="124" y="11"/>
                    <a:pt x="0" y="910"/>
                    <a:pt x="118" y="2067"/>
                  </a:cubicBezTo>
                  <a:cubicBezTo>
                    <a:pt x="189" y="2751"/>
                    <a:pt x="338" y="3526"/>
                    <a:pt x="646" y="4268"/>
                  </a:cubicBezTo>
                  <a:cubicBezTo>
                    <a:pt x="1421" y="3898"/>
                    <a:pt x="2164" y="3451"/>
                    <a:pt x="2852" y="2939"/>
                  </a:cubicBezTo>
                  <a:cubicBezTo>
                    <a:pt x="2733" y="2638"/>
                    <a:pt x="2643" y="2310"/>
                    <a:pt x="2594" y="1949"/>
                  </a:cubicBezTo>
                  <a:cubicBezTo>
                    <a:pt x="2534" y="1556"/>
                    <a:pt x="2519" y="1126"/>
                    <a:pt x="2556" y="652"/>
                  </a:cubicBezTo>
                  <a:lnTo>
                    <a:pt x="2524" y="641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3" name="Google Shape;12233;p39"/>
            <p:cNvSpPr/>
            <p:nvPr/>
          </p:nvSpPr>
          <p:spPr>
            <a:xfrm>
              <a:off x="5048630" y="1108681"/>
              <a:ext cx="4312" cy="2548"/>
            </a:xfrm>
            <a:custGeom>
              <a:avLst/>
              <a:gdLst/>
              <a:ahLst/>
              <a:cxnLst/>
              <a:rect l="l" t="t" r="r" b="b"/>
              <a:pathLst>
                <a:path w="220" h="130" extrusionOk="0">
                  <a:moveTo>
                    <a:pt x="58" y="0"/>
                  </a:moveTo>
                  <a:cubicBezTo>
                    <a:pt x="58" y="0"/>
                    <a:pt x="38" y="43"/>
                    <a:pt x="0" y="130"/>
                  </a:cubicBezTo>
                  <a:cubicBezTo>
                    <a:pt x="75" y="118"/>
                    <a:pt x="145" y="108"/>
                    <a:pt x="220" y="97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4" name="Google Shape;12234;p39"/>
            <p:cNvSpPr/>
            <p:nvPr/>
          </p:nvSpPr>
          <p:spPr>
            <a:xfrm>
              <a:off x="4944593" y="772286"/>
              <a:ext cx="386630" cy="328594"/>
            </a:xfrm>
            <a:custGeom>
              <a:avLst/>
              <a:gdLst/>
              <a:ahLst/>
              <a:cxnLst/>
              <a:rect l="l" t="t" r="r" b="b"/>
              <a:pathLst>
                <a:path w="19726" h="16765" extrusionOk="0">
                  <a:moveTo>
                    <a:pt x="7942" y="0"/>
                  </a:moveTo>
                  <a:cubicBezTo>
                    <a:pt x="5517" y="0"/>
                    <a:pt x="2972" y="1013"/>
                    <a:pt x="975" y="2632"/>
                  </a:cubicBezTo>
                  <a:cubicBezTo>
                    <a:pt x="658" y="3773"/>
                    <a:pt x="238" y="4962"/>
                    <a:pt x="162" y="5688"/>
                  </a:cubicBezTo>
                  <a:cubicBezTo>
                    <a:pt x="50" y="6749"/>
                    <a:pt x="1" y="7852"/>
                    <a:pt x="313" y="8875"/>
                  </a:cubicBezTo>
                  <a:cubicBezTo>
                    <a:pt x="614" y="9859"/>
                    <a:pt x="1223" y="10699"/>
                    <a:pt x="1821" y="11512"/>
                  </a:cubicBezTo>
                  <a:cubicBezTo>
                    <a:pt x="3063" y="13212"/>
                    <a:pt x="4409" y="14993"/>
                    <a:pt x="6270" y="15748"/>
                  </a:cubicBezTo>
                  <a:cubicBezTo>
                    <a:pt x="7401" y="16200"/>
                    <a:pt x="8617" y="16232"/>
                    <a:pt x="9807" y="16259"/>
                  </a:cubicBezTo>
                  <a:cubicBezTo>
                    <a:pt x="11082" y="16285"/>
                    <a:pt x="12358" y="16312"/>
                    <a:pt x="13633" y="16339"/>
                  </a:cubicBezTo>
                  <a:cubicBezTo>
                    <a:pt x="14452" y="16361"/>
                    <a:pt x="15334" y="16404"/>
                    <a:pt x="16066" y="16764"/>
                  </a:cubicBezTo>
                  <a:cubicBezTo>
                    <a:pt x="18429" y="14213"/>
                    <a:pt x="19725" y="10646"/>
                    <a:pt x="18267" y="7228"/>
                  </a:cubicBezTo>
                  <a:cubicBezTo>
                    <a:pt x="17557" y="5571"/>
                    <a:pt x="16357" y="4252"/>
                    <a:pt x="15060" y="3132"/>
                  </a:cubicBezTo>
                  <a:cubicBezTo>
                    <a:pt x="13607" y="1883"/>
                    <a:pt x="11981" y="839"/>
                    <a:pt x="10194" y="323"/>
                  </a:cubicBezTo>
                  <a:cubicBezTo>
                    <a:pt x="9591" y="146"/>
                    <a:pt x="8972" y="43"/>
                    <a:pt x="8354" y="10"/>
                  </a:cubicBezTo>
                  <a:cubicBezTo>
                    <a:pt x="8217" y="4"/>
                    <a:pt x="8080" y="0"/>
                    <a:pt x="7942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5" name="Google Shape;12235;p39"/>
            <p:cNvSpPr/>
            <p:nvPr/>
          </p:nvSpPr>
          <p:spPr>
            <a:xfrm>
              <a:off x="4886910" y="823873"/>
              <a:ext cx="372596" cy="347175"/>
            </a:xfrm>
            <a:custGeom>
              <a:avLst/>
              <a:gdLst/>
              <a:ahLst/>
              <a:cxnLst/>
              <a:rect l="l" t="t" r="r" b="b"/>
              <a:pathLst>
                <a:path w="19010" h="17713" extrusionOk="0">
                  <a:moveTo>
                    <a:pt x="3918" y="0"/>
                  </a:moveTo>
                  <a:cubicBezTo>
                    <a:pt x="3719" y="167"/>
                    <a:pt x="3520" y="339"/>
                    <a:pt x="3331" y="517"/>
                  </a:cubicBezTo>
                  <a:cubicBezTo>
                    <a:pt x="1830" y="1911"/>
                    <a:pt x="683" y="3891"/>
                    <a:pt x="506" y="6039"/>
                  </a:cubicBezTo>
                  <a:cubicBezTo>
                    <a:pt x="0" y="12244"/>
                    <a:pt x="6657" y="17642"/>
                    <a:pt x="11695" y="17711"/>
                  </a:cubicBezTo>
                  <a:cubicBezTo>
                    <a:pt x="11727" y="17712"/>
                    <a:pt x="11759" y="17712"/>
                    <a:pt x="11791" y="17712"/>
                  </a:cubicBezTo>
                  <a:cubicBezTo>
                    <a:pt x="14274" y="17712"/>
                    <a:pt x="17021" y="16285"/>
                    <a:pt x="19009" y="14132"/>
                  </a:cubicBezTo>
                  <a:cubicBezTo>
                    <a:pt x="18277" y="13772"/>
                    <a:pt x="17395" y="13729"/>
                    <a:pt x="16576" y="13707"/>
                  </a:cubicBezTo>
                  <a:cubicBezTo>
                    <a:pt x="15301" y="13680"/>
                    <a:pt x="14025" y="13653"/>
                    <a:pt x="12750" y="13627"/>
                  </a:cubicBezTo>
                  <a:cubicBezTo>
                    <a:pt x="11560" y="13600"/>
                    <a:pt x="10344" y="13568"/>
                    <a:pt x="9213" y="13116"/>
                  </a:cubicBezTo>
                  <a:cubicBezTo>
                    <a:pt x="7352" y="12361"/>
                    <a:pt x="6006" y="10580"/>
                    <a:pt x="4764" y="8880"/>
                  </a:cubicBezTo>
                  <a:cubicBezTo>
                    <a:pt x="4166" y="8067"/>
                    <a:pt x="3557" y="7227"/>
                    <a:pt x="3256" y="6243"/>
                  </a:cubicBezTo>
                  <a:cubicBezTo>
                    <a:pt x="2944" y="5220"/>
                    <a:pt x="2993" y="4117"/>
                    <a:pt x="3105" y="3056"/>
                  </a:cubicBezTo>
                  <a:cubicBezTo>
                    <a:pt x="3181" y="2330"/>
                    <a:pt x="3601" y="1141"/>
                    <a:pt x="3918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6" name="Google Shape;12236;p39"/>
            <p:cNvSpPr/>
            <p:nvPr/>
          </p:nvSpPr>
          <p:spPr>
            <a:xfrm>
              <a:off x="4974561" y="787633"/>
              <a:ext cx="59819" cy="363345"/>
            </a:xfrm>
            <a:custGeom>
              <a:avLst/>
              <a:gdLst/>
              <a:ahLst/>
              <a:cxnLst/>
              <a:rect l="l" t="t" r="r" b="b"/>
              <a:pathLst>
                <a:path w="3052" h="18538" extrusionOk="0">
                  <a:moveTo>
                    <a:pt x="2211" y="1"/>
                  </a:moveTo>
                  <a:cubicBezTo>
                    <a:pt x="2145" y="1"/>
                    <a:pt x="2083" y="41"/>
                    <a:pt x="2061" y="106"/>
                  </a:cubicBezTo>
                  <a:cubicBezTo>
                    <a:pt x="1" y="5874"/>
                    <a:pt x="248" y="12731"/>
                    <a:pt x="2729" y="18447"/>
                  </a:cubicBezTo>
                  <a:cubicBezTo>
                    <a:pt x="2751" y="18505"/>
                    <a:pt x="2810" y="18537"/>
                    <a:pt x="2868" y="18537"/>
                  </a:cubicBezTo>
                  <a:cubicBezTo>
                    <a:pt x="2890" y="18537"/>
                    <a:pt x="2912" y="18537"/>
                    <a:pt x="2933" y="18527"/>
                  </a:cubicBezTo>
                  <a:cubicBezTo>
                    <a:pt x="3014" y="18490"/>
                    <a:pt x="3052" y="18398"/>
                    <a:pt x="3014" y="18323"/>
                  </a:cubicBezTo>
                  <a:cubicBezTo>
                    <a:pt x="571" y="12677"/>
                    <a:pt x="324" y="5906"/>
                    <a:pt x="2358" y="213"/>
                  </a:cubicBezTo>
                  <a:cubicBezTo>
                    <a:pt x="2384" y="126"/>
                    <a:pt x="2341" y="41"/>
                    <a:pt x="2261" y="9"/>
                  </a:cubicBezTo>
                  <a:cubicBezTo>
                    <a:pt x="2245" y="3"/>
                    <a:pt x="2228" y="1"/>
                    <a:pt x="22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7" name="Google Shape;12237;p39"/>
            <p:cNvSpPr/>
            <p:nvPr/>
          </p:nvSpPr>
          <p:spPr>
            <a:xfrm>
              <a:off x="5160016" y="800843"/>
              <a:ext cx="57487" cy="367755"/>
            </a:xfrm>
            <a:custGeom>
              <a:avLst/>
              <a:gdLst/>
              <a:ahLst/>
              <a:cxnLst/>
              <a:rect l="l" t="t" r="r" b="b"/>
              <a:pathLst>
                <a:path w="2933" h="18763" extrusionOk="0">
                  <a:moveTo>
                    <a:pt x="2018" y="1"/>
                  </a:moveTo>
                  <a:cubicBezTo>
                    <a:pt x="2014" y="1"/>
                    <a:pt x="2011" y="1"/>
                    <a:pt x="2008" y="1"/>
                  </a:cubicBezTo>
                  <a:cubicBezTo>
                    <a:pt x="1921" y="13"/>
                    <a:pt x="1856" y="93"/>
                    <a:pt x="1867" y="179"/>
                  </a:cubicBezTo>
                  <a:cubicBezTo>
                    <a:pt x="2616" y="6400"/>
                    <a:pt x="1980" y="12756"/>
                    <a:pt x="26" y="18553"/>
                  </a:cubicBezTo>
                  <a:cubicBezTo>
                    <a:pt x="0" y="18633"/>
                    <a:pt x="43" y="18725"/>
                    <a:pt x="123" y="18752"/>
                  </a:cubicBezTo>
                  <a:cubicBezTo>
                    <a:pt x="145" y="18757"/>
                    <a:pt x="162" y="18762"/>
                    <a:pt x="177" y="18762"/>
                  </a:cubicBezTo>
                  <a:cubicBezTo>
                    <a:pt x="242" y="18762"/>
                    <a:pt x="301" y="18720"/>
                    <a:pt x="323" y="18655"/>
                  </a:cubicBezTo>
                  <a:cubicBezTo>
                    <a:pt x="2293" y="12816"/>
                    <a:pt x="2932" y="6412"/>
                    <a:pt x="2179" y="142"/>
                  </a:cubicBezTo>
                  <a:cubicBezTo>
                    <a:pt x="2169" y="59"/>
                    <a:pt x="2099" y="1"/>
                    <a:pt x="20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8" name="Google Shape;12238;p39"/>
            <p:cNvSpPr/>
            <p:nvPr/>
          </p:nvSpPr>
          <p:spPr>
            <a:xfrm>
              <a:off x="5093964" y="769738"/>
              <a:ext cx="22795" cy="402878"/>
            </a:xfrm>
            <a:custGeom>
              <a:avLst/>
              <a:gdLst/>
              <a:ahLst/>
              <a:cxnLst/>
              <a:rect l="l" t="t" r="r" b="b"/>
              <a:pathLst>
                <a:path w="1163" h="20555" extrusionOk="0">
                  <a:moveTo>
                    <a:pt x="981" y="1"/>
                  </a:moveTo>
                  <a:cubicBezTo>
                    <a:pt x="894" y="1"/>
                    <a:pt x="824" y="70"/>
                    <a:pt x="824" y="162"/>
                  </a:cubicBezTo>
                  <a:cubicBezTo>
                    <a:pt x="852" y="6896"/>
                    <a:pt x="576" y="13703"/>
                    <a:pt x="6" y="20387"/>
                  </a:cubicBezTo>
                  <a:cubicBezTo>
                    <a:pt x="0" y="20473"/>
                    <a:pt x="60" y="20548"/>
                    <a:pt x="146" y="20555"/>
                  </a:cubicBezTo>
                  <a:lnTo>
                    <a:pt x="162" y="20555"/>
                  </a:lnTo>
                  <a:cubicBezTo>
                    <a:pt x="243" y="20555"/>
                    <a:pt x="313" y="20495"/>
                    <a:pt x="318" y="20414"/>
                  </a:cubicBezTo>
                  <a:cubicBezTo>
                    <a:pt x="889" y="13719"/>
                    <a:pt x="1163" y="6906"/>
                    <a:pt x="1136" y="157"/>
                  </a:cubicBezTo>
                  <a:cubicBezTo>
                    <a:pt x="1136" y="70"/>
                    <a:pt x="1066" y="1"/>
                    <a:pt x="9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9" name="Google Shape;12239;p39"/>
            <p:cNvSpPr/>
            <p:nvPr/>
          </p:nvSpPr>
          <p:spPr>
            <a:xfrm>
              <a:off x="4890399" y="933849"/>
              <a:ext cx="430788" cy="92140"/>
            </a:xfrm>
            <a:custGeom>
              <a:avLst/>
              <a:gdLst/>
              <a:ahLst/>
              <a:cxnLst/>
              <a:rect l="l" t="t" r="r" b="b"/>
              <a:pathLst>
                <a:path w="21979" h="4701" extrusionOk="0">
                  <a:moveTo>
                    <a:pt x="174" y="0"/>
                  </a:moveTo>
                  <a:cubicBezTo>
                    <a:pt x="127" y="0"/>
                    <a:pt x="82" y="21"/>
                    <a:pt x="53" y="61"/>
                  </a:cubicBezTo>
                  <a:cubicBezTo>
                    <a:pt x="0" y="131"/>
                    <a:pt x="11" y="228"/>
                    <a:pt x="80" y="282"/>
                  </a:cubicBezTo>
                  <a:cubicBezTo>
                    <a:pt x="3826" y="3173"/>
                    <a:pt x="8352" y="4701"/>
                    <a:pt x="12846" y="4701"/>
                  </a:cubicBezTo>
                  <a:cubicBezTo>
                    <a:pt x="14633" y="4701"/>
                    <a:pt x="16409" y="4464"/>
                    <a:pt x="18131" y="3973"/>
                  </a:cubicBezTo>
                  <a:cubicBezTo>
                    <a:pt x="19304" y="3640"/>
                    <a:pt x="20978" y="3032"/>
                    <a:pt x="21931" y="1606"/>
                  </a:cubicBezTo>
                  <a:cubicBezTo>
                    <a:pt x="21979" y="1536"/>
                    <a:pt x="21958" y="1439"/>
                    <a:pt x="21887" y="1390"/>
                  </a:cubicBezTo>
                  <a:cubicBezTo>
                    <a:pt x="21861" y="1372"/>
                    <a:pt x="21829" y="1363"/>
                    <a:pt x="21799" y="1363"/>
                  </a:cubicBezTo>
                  <a:cubicBezTo>
                    <a:pt x="21748" y="1363"/>
                    <a:pt x="21699" y="1387"/>
                    <a:pt x="21673" y="1434"/>
                  </a:cubicBezTo>
                  <a:cubicBezTo>
                    <a:pt x="20774" y="2768"/>
                    <a:pt x="19175" y="3349"/>
                    <a:pt x="18045" y="3672"/>
                  </a:cubicBezTo>
                  <a:cubicBezTo>
                    <a:pt x="16350" y="4153"/>
                    <a:pt x="14601" y="4389"/>
                    <a:pt x="12849" y="4389"/>
                  </a:cubicBezTo>
                  <a:cubicBezTo>
                    <a:pt x="8420" y="4389"/>
                    <a:pt x="3965" y="2884"/>
                    <a:pt x="274" y="34"/>
                  </a:cubicBezTo>
                  <a:cubicBezTo>
                    <a:pt x="245" y="11"/>
                    <a:pt x="209" y="0"/>
                    <a:pt x="1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0" name="Google Shape;12240;p39"/>
            <p:cNvSpPr/>
            <p:nvPr/>
          </p:nvSpPr>
          <p:spPr>
            <a:xfrm>
              <a:off x="5074874" y="992315"/>
              <a:ext cx="167208" cy="117110"/>
            </a:xfrm>
            <a:custGeom>
              <a:avLst/>
              <a:gdLst/>
              <a:ahLst/>
              <a:cxnLst/>
              <a:rect l="l" t="t" r="r" b="b"/>
              <a:pathLst>
                <a:path w="8531" h="5975" extrusionOk="0">
                  <a:moveTo>
                    <a:pt x="5702" y="1"/>
                  </a:moveTo>
                  <a:cubicBezTo>
                    <a:pt x="4144" y="1"/>
                    <a:pt x="2567" y="486"/>
                    <a:pt x="1374" y="1546"/>
                  </a:cubicBezTo>
                  <a:cubicBezTo>
                    <a:pt x="1270" y="1636"/>
                    <a:pt x="1168" y="1733"/>
                    <a:pt x="1071" y="1842"/>
                  </a:cubicBezTo>
                  <a:cubicBezTo>
                    <a:pt x="480" y="2465"/>
                    <a:pt x="38" y="3278"/>
                    <a:pt x="22" y="4182"/>
                  </a:cubicBezTo>
                  <a:cubicBezTo>
                    <a:pt x="1" y="5145"/>
                    <a:pt x="867" y="5975"/>
                    <a:pt x="1731" y="5975"/>
                  </a:cubicBezTo>
                  <a:cubicBezTo>
                    <a:pt x="1954" y="5975"/>
                    <a:pt x="2177" y="5919"/>
                    <a:pt x="2385" y="5797"/>
                  </a:cubicBezTo>
                  <a:cubicBezTo>
                    <a:pt x="2762" y="5582"/>
                    <a:pt x="2993" y="5183"/>
                    <a:pt x="3230" y="4790"/>
                  </a:cubicBezTo>
                  <a:cubicBezTo>
                    <a:pt x="3311" y="4651"/>
                    <a:pt x="3396" y="4510"/>
                    <a:pt x="3488" y="4381"/>
                  </a:cubicBezTo>
                  <a:cubicBezTo>
                    <a:pt x="3671" y="4123"/>
                    <a:pt x="3886" y="3897"/>
                    <a:pt x="4134" y="3709"/>
                  </a:cubicBezTo>
                  <a:cubicBezTo>
                    <a:pt x="4645" y="3305"/>
                    <a:pt x="5269" y="3074"/>
                    <a:pt x="5905" y="3063"/>
                  </a:cubicBezTo>
                  <a:cubicBezTo>
                    <a:pt x="5933" y="3063"/>
                    <a:pt x="5962" y="3063"/>
                    <a:pt x="5991" y="3063"/>
                  </a:cubicBezTo>
                  <a:cubicBezTo>
                    <a:pt x="6282" y="3063"/>
                    <a:pt x="6589" y="3092"/>
                    <a:pt x="6884" y="3092"/>
                  </a:cubicBezTo>
                  <a:cubicBezTo>
                    <a:pt x="7322" y="3092"/>
                    <a:pt x="7734" y="3027"/>
                    <a:pt x="8031" y="2702"/>
                  </a:cubicBezTo>
                  <a:cubicBezTo>
                    <a:pt x="8531" y="2159"/>
                    <a:pt x="8321" y="1141"/>
                    <a:pt x="7767" y="630"/>
                  </a:cubicBezTo>
                  <a:cubicBezTo>
                    <a:pt x="7234" y="146"/>
                    <a:pt x="6518" y="11"/>
                    <a:pt x="5830" y="1"/>
                  </a:cubicBezTo>
                  <a:lnTo>
                    <a:pt x="5726" y="1"/>
                  </a:lnTo>
                  <a:cubicBezTo>
                    <a:pt x="5718" y="1"/>
                    <a:pt x="5710" y="1"/>
                    <a:pt x="57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1" name="Google Shape;12241;p39"/>
            <p:cNvSpPr/>
            <p:nvPr/>
          </p:nvSpPr>
          <p:spPr>
            <a:xfrm>
              <a:off x="5122541" y="1044001"/>
              <a:ext cx="33359" cy="42218"/>
            </a:xfrm>
            <a:custGeom>
              <a:avLst/>
              <a:gdLst/>
              <a:ahLst/>
              <a:cxnLst/>
              <a:rect l="l" t="t" r="r" b="b"/>
              <a:pathLst>
                <a:path w="1702" h="2154" extrusionOk="0">
                  <a:moveTo>
                    <a:pt x="964" y="0"/>
                  </a:moveTo>
                  <a:cubicBezTo>
                    <a:pt x="631" y="302"/>
                    <a:pt x="313" y="620"/>
                    <a:pt x="1" y="943"/>
                  </a:cubicBezTo>
                  <a:cubicBezTo>
                    <a:pt x="303" y="1314"/>
                    <a:pt x="572" y="1723"/>
                    <a:pt x="798" y="2153"/>
                  </a:cubicBezTo>
                  <a:cubicBezTo>
                    <a:pt x="879" y="2014"/>
                    <a:pt x="964" y="1873"/>
                    <a:pt x="1056" y="1744"/>
                  </a:cubicBezTo>
                  <a:cubicBezTo>
                    <a:pt x="1239" y="1486"/>
                    <a:pt x="1454" y="1260"/>
                    <a:pt x="1702" y="1072"/>
                  </a:cubicBezTo>
                  <a:cubicBezTo>
                    <a:pt x="1443" y="722"/>
                    <a:pt x="1207" y="362"/>
                    <a:pt x="9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2" name="Google Shape;12242;p39"/>
            <p:cNvSpPr/>
            <p:nvPr/>
          </p:nvSpPr>
          <p:spPr>
            <a:xfrm>
              <a:off x="4985733" y="837123"/>
              <a:ext cx="134828" cy="128752"/>
            </a:xfrm>
            <a:custGeom>
              <a:avLst/>
              <a:gdLst/>
              <a:ahLst/>
              <a:cxnLst/>
              <a:rect l="l" t="t" r="r" b="b"/>
              <a:pathLst>
                <a:path w="6879" h="6569" extrusionOk="0">
                  <a:moveTo>
                    <a:pt x="3452" y="1"/>
                  </a:moveTo>
                  <a:cubicBezTo>
                    <a:pt x="1881" y="1"/>
                    <a:pt x="500" y="1183"/>
                    <a:pt x="264" y="2822"/>
                  </a:cubicBezTo>
                  <a:cubicBezTo>
                    <a:pt x="1" y="4620"/>
                    <a:pt x="1212" y="6277"/>
                    <a:pt x="2966" y="6536"/>
                  </a:cubicBezTo>
                  <a:cubicBezTo>
                    <a:pt x="3119" y="6558"/>
                    <a:pt x="3270" y="6568"/>
                    <a:pt x="3420" y="6568"/>
                  </a:cubicBezTo>
                  <a:cubicBezTo>
                    <a:pt x="4999" y="6568"/>
                    <a:pt x="6380" y="5384"/>
                    <a:pt x="6620" y="3742"/>
                  </a:cubicBezTo>
                  <a:cubicBezTo>
                    <a:pt x="6879" y="1950"/>
                    <a:pt x="5668" y="287"/>
                    <a:pt x="3913" y="35"/>
                  </a:cubicBezTo>
                  <a:cubicBezTo>
                    <a:pt x="3758" y="12"/>
                    <a:pt x="3604" y="1"/>
                    <a:pt x="3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3" name="Google Shape;12243;p39"/>
            <p:cNvSpPr/>
            <p:nvPr/>
          </p:nvSpPr>
          <p:spPr>
            <a:xfrm>
              <a:off x="5122874" y="860251"/>
              <a:ext cx="132496" cy="107408"/>
            </a:xfrm>
            <a:custGeom>
              <a:avLst/>
              <a:gdLst/>
              <a:ahLst/>
              <a:cxnLst/>
              <a:rect l="l" t="t" r="r" b="b"/>
              <a:pathLst>
                <a:path w="6760" h="5480" extrusionOk="0">
                  <a:moveTo>
                    <a:pt x="3342" y="0"/>
                  </a:moveTo>
                  <a:cubicBezTo>
                    <a:pt x="1767" y="0"/>
                    <a:pt x="381" y="1184"/>
                    <a:pt x="145" y="2827"/>
                  </a:cubicBezTo>
                  <a:cubicBezTo>
                    <a:pt x="0" y="3828"/>
                    <a:pt x="313" y="4785"/>
                    <a:pt x="920" y="5480"/>
                  </a:cubicBezTo>
                  <a:cubicBezTo>
                    <a:pt x="1372" y="5210"/>
                    <a:pt x="1953" y="4995"/>
                    <a:pt x="2519" y="4829"/>
                  </a:cubicBezTo>
                  <a:cubicBezTo>
                    <a:pt x="3326" y="4596"/>
                    <a:pt x="4107" y="4473"/>
                    <a:pt x="4467" y="4462"/>
                  </a:cubicBezTo>
                  <a:cubicBezTo>
                    <a:pt x="4559" y="4462"/>
                    <a:pt x="4656" y="4462"/>
                    <a:pt x="4747" y="4467"/>
                  </a:cubicBezTo>
                  <a:cubicBezTo>
                    <a:pt x="5215" y="4484"/>
                    <a:pt x="5684" y="4591"/>
                    <a:pt x="6012" y="4909"/>
                  </a:cubicBezTo>
                  <a:cubicBezTo>
                    <a:pt x="6034" y="4925"/>
                    <a:pt x="6049" y="4946"/>
                    <a:pt x="6071" y="4963"/>
                  </a:cubicBezTo>
                  <a:cubicBezTo>
                    <a:pt x="6287" y="4603"/>
                    <a:pt x="6437" y="4193"/>
                    <a:pt x="6501" y="3746"/>
                  </a:cubicBezTo>
                  <a:cubicBezTo>
                    <a:pt x="6760" y="1948"/>
                    <a:pt x="5549" y="286"/>
                    <a:pt x="3794" y="33"/>
                  </a:cubicBezTo>
                  <a:cubicBezTo>
                    <a:pt x="3642" y="11"/>
                    <a:pt x="3491" y="0"/>
                    <a:pt x="3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4" name="Google Shape;12244;p39"/>
            <p:cNvSpPr/>
            <p:nvPr/>
          </p:nvSpPr>
          <p:spPr>
            <a:xfrm>
              <a:off x="5019171" y="867287"/>
              <a:ext cx="73206" cy="69012"/>
            </a:xfrm>
            <a:custGeom>
              <a:avLst/>
              <a:gdLst/>
              <a:ahLst/>
              <a:cxnLst/>
              <a:rect l="l" t="t" r="r" b="b"/>
              <a:pathLst>
                <a:path w="3735" h="3521" extrusionOk="0">
                  <a:moveTo>
                    <a:pt x="1761" y="0"/>
                  </a:moveTo>
                  <a:cubicBezTo>
                    <a:pt x="1729" y="0"/>
                    <a:pt x="1697" y="1"/>
                    <a:pt x="1665" y="2"/>
                  </a:cubicBezTo>
                  <a:cubicBezTo>
                    <a:pt x="1395" y="7"/>
                    <a:pt x="1121" y="39"/>
                    <a:pt x="873" y="148"/>
                  </a:cubicBezTo>
                  <a:cubicBezTo>
                    <a:pt x="507" y="304"/>
                    <a:pt x="232" y="620"/>
                    <a:pt x="82" y="992"/>
                  </a:cubicBezTo>
                  <a:cubicBezTo>
                    <a:pt x="480" y="1191"/>
                    <a:pt x="895" y="1358"/>
                    <a:pt x="1320" y="1492"/>
                  </a:cubicBezTo>
                  <a:cubicBezTo>
                    <a:pt x="905" y="1730"/>
                    <a:pt x="458" y="1902"/>
                    <a:pt x="1" y="2004"/>
                  </a:cubicBezTo>
                  <a:cubicBezTo>
                    <a:pt x="188" y="3002"/>
                    <a:pt x="1061" y="3520"/>
                    <a:pt x="1887" y="3520"/>
                  </a:cubicBezTo>
                  <a:cubicBezTo>
                    <a:pt x="2842" y="3520"/>
                    <a:pt x="3735" y="2828"/>
                    <a:pt x="3434" y="1385"/>
                  </a:cubicBezTo>
                  <a:cubicBezTo>
                    <a:pt x="3344" y="950"/>
                    <a:pt x="3143" y="513"/>
                    <a:pt x="2783" y="265"/>
                  </a:cubicBezTo>
                  <a:cubicBezTo>
                    <a:pt x="2487" y="58"/>
                    <a:pt x="2123" y="0"/>
                    <a:pt x="1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5" name="Google Shape;12245;p39"/>
            <p:cNvSpPr/>
            <p:nvPr/>
          </p:nvSpPr>
          <p:spPr>
            <a:xfrm>
              <a:off x="5153548" y="890395"/>
              <a:ext cx="70070" cy="64504"/>
            </a:xfrm>
            <a:custGeom>
              <a:avLst/>
              <a:gdLst/>
              <a:ahLst/>
              <a:cxnLst/>
              <a:rect l="l" t="t" r="r" b="b"/>
              <a:pathLst>
                <a:path w="3575" h="3291" extrusionOk="0">
                  <a:moveTo>
                    <a:pt x="1769" y="0"/>
                  </a:moveTo>
                  <a:cubicBezTo>
                    <a:pt x="1734" y="0"/>
                    <a:pt x="1699" y="1"/>
                    <a:pt x="1665" y="2"/>
                  </a:cubicBezTo>
                  <a:cubicBezTo>
                    <a:pt x="1396" y="7"/>
                    <a:pt x="1121" y="39"/>
                    <a:pt x="868" y="147"/>
                  </a:cubicBezTo>
                  <a:cubicBezTo>
                    <a:pt x="507" y="303"/>
                    <a:pt x="227" y="621"/>
                    <a:pt x="82" y="991"/>
                  </a:cubicBezTo>
                  <a:cubicBezTo>
                    <a:pt x="480" y="1192"/>
                    <a:pt x="895" y="1358"/>
                    <a:pt x="1320" y="1493"/>
                  </a:cubicBezTo>
                  <a:cubicBezTo>
                    <a:pt x="905" y="1729"/>
                    <a:pt x="459" y="1902"/>
                    <a:pt x="1" y="2004"/>
                  </a:cubicBezTo>
                  <a:cubicBezTo>
                    <a:pt x="115" y="2618"/>
                    <a:pt x="492" y="3053"/>
                    <a:pt x="954" y="3291"/>
                  </a:cubicBezTo>
                  <a:cubicBezTo>
                    <a:pt x="1761" y="3058"/>
                    <a:pt x="2542" y="2935"/>
                    <a:pt x="2902" y="2924"/>
                  </a:cubicBezTo>
                  <a:cubicBezTo>
                    <a:pt x="2994" y="2924"/>
                    <a:pt x="3091" y="2924"/>
                    <a:pt x="3182" y="2929"/>
                  </a:cubicBezTo>
                  <a:cubicBezTo>
                    <a:pt x="3451" y="2574"/>
                    <a:pt x="3575" y="2064"/>
                    <a:pt x="3435" y="1385"/>
                  </a:cubicBezTo>
                  <a:cubicBezTo>
                    <a:pt x="3344" y="949"/>
                    <a:pt x="3145" y="514"/>
                    <a:pt x="2784" y="266"/>
                  </a:cubicBezTo>
                  <a:cubicBezTo>
                    <a:pt x="2490" y="59"/>
                    <a:pt x="2128" y="0"/>
                    <a:pt x="17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6" name="Google Shape;12246;p39"/>
            <p:cNvSpPr/>
            <p:nvPr/>
          </p:nvSpPr>
          <p:spPr>
            <a:xfrm>
              <a:off x="5119288" y="941767"/>
              <a:ext cx="135554" cy="39710"/>
            </a:xfrm>
            <a:custGeom>
              <a:avLst/>
              <a:gdLst/>
              <a:ahLst/>
              <a:cxnLst/>
              <a:rect l="l" t="t" r="r" b="b"/>
              <a:pathLst>
                <a:path w="6916" h="2026" extrusionOk="0">
                  <a:moveTo>
                    <a:pt x="4851" y="1"/>
                  </a:moveTo>
                  <a:cubicBezTo>
                    <a:pt x="4601" y="1"/>
                    <a:pt x="4352" y="40"/>
                    <a:pt x="4113" y="88"/>
                  </a:cubicBezTo>
                  <a:cubicBezTo>
                    <a:pt x="2692" y="372"/>
                    <a:pt x="1303" y="943"/>
                    <a:pt x="92" y="1740"/>
                  </a:cubicBezTo>
                  <a:cubicBezTo>
                    <a:pt x="22" y="1788"/>
                    <a:pt x="0" y="1885"/>
                    <a:pt x="49" y="1955"/>
                  </a:cubicBezTo>
                  <a:cubicBezTo>
                    <a:pt x="76" y="2004"/>
                    <a:pt x="129" y="2026"/>
                    <a:pt x="178" y="2026"/>
                  </a:cubicBezTo>
                  <a:cubicBezTo>
                    <a:pt x="211" y="2026"/>
                    <a:pt x="238" y="2019"/>
                    <a:pt x="264" y="1999"/>
                  </a:cubicBezTo>
                  <a:cubicBezTo>
                    <a:pt x="1443" y="1229"/>
                    <a:pt x="2794" y="675"/>
                    <a:pt x="4177" y="400"/>
                  </a:cubicBezTo>
                  <a:cubicBezTo>
                    <a:pt x="4399" y="354"/>
                    <a:pt x="4630" y="315"/>
                    <a:pt x="4858" y="315"/>
                  </a:cubicBezTo>
                  <a:cubicBezTo>
                    <a:pt x="4977" y="315"/>
                    <a:pt x="5095" y="326"/>
                    <a:pt x="5211" y="352"/>
                  </a:cubicBezTo>
                  <a:cubicBezTo>
                    <a:pt x="5812" y="486"/>
                    <a:pt x="6259" y="1003"/>
                    <a:pt x="6615" y="1492"/>
                  </a:cubicBezTo>
                  <a:cubicBezTo>
                    <a:pt x="6645" y="1535"/>
                    <a:pt x="6693" y="1558"/>
                    <a:pt x="6741" y="1558"/>
                  </a:cubicBezTo>
                  <a:cubicBezTo>
                    <a:pt x="6772" y="1558"/>
                    <a:pt x="6803" y="1549"/>
                    <a:pt x="6830" y="1530"/>
                  </a:cubicBezTo>
                  <a:cubicBezTo>
                    <a:pt x="6900" y="1477"/>
                    <a:pt x="6916" y="1380"/>
                    <a:pt x="6868" y="1309"/>
                  </a:cubicBezTo>
                  <a:cubicBezTo>
                    <a:pt x="6475" y="772"/>
                    <a:pt x="5986" y="201"/>
                    <a:pt x="5280" y="44"/>
                  </a:cubicBezTo>
                  <a:cubicBezTo>
                    <a:pt x="5138" y="13"/>
                    <a:pt x="4994" y="1"/>
                    <a:pt x="48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7" name="Google Shape;12247;p39"/>
            <p:cNvSpPr/>
            <p:nvPr/>
          </p:nvSpPr>
          <p:spPr>
            <a:xfrm>
              <a:off x="4939438" y="1059759"/>
              <a:ext cx="11407" cy="10604"/>
            </a:xfrm>
            <a:custGeom>
              <a:avLst/>
              <a:gdLst/>
              <a:ahLst/>
              <a:cxnLst/>
              <a:rect l="l" t="t" r="r" b="b"/>
              <a:pathLst>
                <a:path w="582" h="541" extrusionOk="0">
                  <a:moveTo>
                    <a:pt x="287" y="1"/>
                  </a:moveTo>
                  <a:cubicBezTo>
                    <a:pt x="274" y="1"/>
                    <a:pt x="261" y="2"/>
                    <a:pt x="248" y="3"/>
                  </a:cubicBezTo>
                  <a:cubicBezTo>
                    <a:pt x="102" y="31"/>
                    <a:pt x="0" y="165"/>
                    <a:pt x="27" y="316"/>
                  </a:cubicBezTo>
                  <a:cubicBezTo>
                    <a:pt x="47" y="448"/>
                    <a:pt x="163" y="540"/>
                    <a:pt x="292" y="540"/>
                  </a:cubicBezTo>
                  <a:cubicBezTo>
                    <a:pt x="306" y="540"/>
                    <a:pt x="320" y="539"/>
                    <a:pt x="333" y="537"/>
                  </a:cubicBezTo>
                  <a:cubicBezTo>
                    <a:pt x="479" y="515"/>
                    <a:pt x="581" y="375"/>
                    <a:pt x="554" y="230"/>
                  </a:cubicBezTo>
                  <a:cubicBezTo>
                    <a:pt x="536" y="93"/>
                    <a:pt x="417" y="1"/>
                    <a:pt x="2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8" name="Google Shape;12248;p39"/>
            <p:cNvSpPr/>
            <p:nvPr/>
          </p:nvSpPr>
          <p:spPr>
            <a:xfrm>
              <a:off x="5030264" y="1110895"/>
              <a:ext cx="11407" cy="10623"/>
            </a:xfrm>
            <a:custGeom>
              <a:avLst/>
              <a:gdLst/>
              <a:ahLst/>
              <a:cxnLst/>
              <a:rect l="l" t="t" r="r" b="b"/>
              <a:pathLst>
                <a:path w="582" h="542" extrusionOk="0">
                  <a:moveTo>
                    <a:pt x="296" y="1"/>
                  </a:moveTo>
                  <a:cubicBezTo>
                    <a:pt x="280" y="1"/>
                    <a:pt x="264" y="2"/>
                    <a:pt x="247" y="5"/>
                  </a:cubicBezTo>
                  <a:cubicBezTo>
                    <a:pt x="103" y="27"/>
                    <a:pt x="1" y="166"/>
                    <a:pt x="26" y="312"/>
                  </a:cubicBezTo>
                  <a:cubicBezTo>
                    <a:pt x="46" y="449"/>
                    <a:pt x="164" y="541"/>
                    <a:pt x="295" y="541"/>
                  </a:cubicBezTo>
                  <a:cubicBezTo>
                    <a:pt x="308" y="541"/>
                    <a:pt x="321" y="540"/>
                    <a:pt x="334" y="538"/>
                  </a:cubicBezTo>
                  <a:cubicBezTo>
                    <a:pt x="485" y="511"/>
                    <a:pt x="582" y="377"/>
                    <a:pt x="560" y="226"/>
                  </a:cubicBezTo>
                  <a:cubicBezTo>
                    <a:pt x="536" y="97"/>
                    <a:pt x="426" y="1"/>
                    <a:pt x="2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9" name="Google Shape;12249;p39"/>
            <p:cNvSpPr/>
            <p:nvPr/>
          </p:nvSpPr>
          <p:spPr>
            <a:xfrm>
              <a:off x="5025208" y="1045941"/>
              <a:ext cx="11290" cy="10584"/>
            </a:xfrm>
            <a:custGeom>
              <a:avLst/>
              <a:gdLst/>
              <a:ahLst/>
              <a:cxnLst/>
              <a:rect l="l" t="t" r="r" b="b"/>
              <a:pathLst>
                <a:path w="576" h="540" extrusionOk="0">
                  <a:moveTo>
                    <a:pt x="291" y="0"/>
                  </a:moveTo>
                  <a:cubicBezTo>
                    <a:pt x="275" y="0"/>
                    <a:pt x="258" y="2"/>
                    <a:pt x="242" y="5"/>
                  </a:cubicBezTo>
                  <a:cubicBezTo>
                    <a:pt x="97" y="25"/>
                    <a:pt x="0" y="166"/>
                    <a:pt x="21" y="311"/>
                  </a:cubicBezTo>
                  <a:cubicBezTo>
                    <a:pt x="41" y="447"/>
                    <a:pt x="157" y="540"/>
                    <a:pt x="287" y="540"/>
                  </a:cubicBezTo>
                  <a:cubicBezTo>
                    <a:pt x="301" y="540"/>
                    <a:pt x="315" y="539"/>
                    <a:pt x="328" y="537"/>
                  </a:cubicBezTo>
                  <a:cubicBezTo>
                    <a:pt x="478" y="510"/>
                    <a:pt x="575" y="375"/>
                    <a:pt x="554" y="224"/>
                  </a:cubicBezTo>
                  <a:cubicBezTo>
                    <a:pt x="530" y="95"/>
                    <a:pt x="421" y="0"/>
                    <a:pt x="2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0" name="Google Shape;12250;p39"/>
            <p:cNvSpPr/>
            <p:nvPr/>
          </p:nvSpPr>
          <p:spPr>
            <a:xfrm>
              <a:off x="5209487" y="1087297"/>
              <a:ext cx="11309" cy="10584"/>
            </a:xfrm>
            <a:custGeom>
              <a:avLst/>
              <a:gdLst/>
              <a:ahLst/>
              <a:cxnLst/>
              <a:rect l="l" t="t" r="r" b="b"/>
              <a:pathLst>
                <a:path w="577" h="540" extrusionOk="0">
                  <a:moveTo>
                    <a:pt x="288" y="1"/>
                  </a:moveTo>
                  <a:cubicBezTo>
                    <a:pt x="275" y="1"/>
                    <a:pt x="261" y="2"/>
                    <a:pt x="247" y="4"/>
                  </a:cubicBezTo>
                  <a:cubicBezTo>
                    <a:pt x="97" y="31"/>
                    <a:pt x="0" y="165"/>
                    <a:pt x="21" y="316"/>
                  </a:cubicBezTo>
                  <a:cubicBezTo>
                    <a:pt x="45" y="447"/>
                    <a:pt x="158" y="539"/>
                    <a:pt x="291" y="539"/>
                  </a:cubicBezTo>
                  <a:cubicBezTo>
                    <a:pt x="305" y="539"/>
                    <a:pt x="319" y="538"/>
                    <a:pt x="333" y="536"/>
                  </a:cubicBezTo>
                  <a:cubicBezTo>
                    <a:pt x="479" y="515"/>
                    <a:pt x="576" y="375"/>
                    <a:pt x="554" y="230"/>
                  </a:cubicBezTo>
                  <a:cubicBezTo>
                    <a:pt x="534" y="93"/>
                    <a:pt x="418" y="1"/>
                    <a:pt x="2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1" name="Google Shape;12251;p39"/>
            <p:cNvSpPr/>
            <p:nvPr/>
          </p:nvSpPr>
          <p:spPr>
            <a:xfrm>
              <a:off x="5140691" y="1119225"/>
              <a:ext cx="11427" cy="10623"/>
            </a:xfrm>
            <a:custGeom>
              <a:avLst/>
              <a:gdLst/>
              <a:ahLst/>
              <a:cxnLst/>
              <a:rect l="l" t="t" r="r" b="b"/>
              <a:pathLst>
                <a:path w="583" h="542" extrusionOk="0">
                  <a:moveTo>
                    <a:pt x="294" y="1"/>
                  </a:moveTo>
                  <a:cubicBezTo>
                    <a:pt x="279" y="1"/>
                    <a:pt x="264" y="2"/>
                    <a:pt x="249" y="5"/>
                  </a:cubicBezTo>
                  <a:cubicBezTo>
                    <a:pt x="103" y="27"/>
                    <a:pt x="1" y="166"/>
                    <a:pt x="28" y="312"/>
                  </a:cubicBezTo>
                  <a:cubicBezTo>
                    <a:pt x="48" y="444"/>
                    <a:pt x="165" y="541"/>
                    <a:pt x="295" y="541"/>
                  </a:cubicBezTo>
                  <a:cubicBezTo>
                    <a:pt x="308" y="541"/>
                    <a:pt x="321" y="540"/>
                    <a:pt x="334" y="538"/>
                  </a:cubicBezTo>
                  <a:cubicBezTo>
                    <a:pt x="480" y="511"/>
                    <a:pt x="582" y="377"/>
                    <a:pt x="555" y="226"/>
                  </a:cubicBezTo>
                  <a:cubicBezTo>
                    <a:pt x="536" y="96"/>
                    <a:pt x="422" y="1"/>
                    <a:pt x="2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2" name="Google Shape;12252;p39"/>
            <p:cNvSpPr/>
            <p:nvPr/>
          </p:nvSpPr>
          <p:spPr>
            <a:xfrm>
              <a:off x="5238260" y="1241431"/>
              <a:ext cx="43061" cy="25068"/>
            </a:xfrm>
            <a:custGeom>
              <a:avLst/>
              <a:gdLst/>
              <a:ahLst/>
              <a:cxnLst/>
              <a:rect l="l" t="t" r="r" b="b"/>
              <a:pathLst>
                <a:path w="2197" h="1279" extrusionOk="0">
                  <a:moveTo>
                    <a:pt x="2018" y="0"/>
                  </a:moveTo>
                  <a:cubicBezTo>
                    <a:pt x="2001" y="0"/>
                    <a:pt x="1983" y="3"/>
                    <a:pt x="1965" y="9"/>
                  </a:cubicBezTo>
                  <a:cubicBezTo>
                    <a:pt x="1298" y="245"/>
                    <a:pt x="663" y="578"/>
                    <a:pt x="87" y="993"/>
                  </a:cubicBezTo>
                  <a:cubicBezTo>
                    <a:pt x="18" y="1047"/>
                    <a:pt x="1" y="1144"/>
                    <a:pt x="55" y="1214"/>
                  </a:cubicBezTo>
                  <a:cubicBezTo>
                    <a:pt x="82" y="1256"/>
                    <a:pt x="130" y="1278"/>
                    <a:pt x="179" y="1278"/>
                  </a:cubicBezTo>
                  <a:cubicBezTo>
                    <a:pt x="211" y="1278"/>
                    <a:pt x="244" y="1268"/>
                    <a:pt x="271" y="1246"/>
                  </a:cubicBezTo>
                  <a:cubicBezTo>
                    <a:pt x="825" y="848"/>
                    <a:pt x="1427" y="530"/>
                    <a:pt x="2073" y="304"/>
                  </a:cubicBezTo>
                  <a:cubicBezTo>
                    <a:pt x="2154" y="277"/>
                    <a:pt x="2197" y="186"/>
                    <a:pt x="2169" y="105"/>
                  </a:cubicBezTo>
                  <a:cubicBezTo>
                    <a:pt x="2144" y="41"/>
                    <a:pt x="2084" y="0"/>
                    <a:pt x="20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3" name="Google Shape;12253;p39"/>
            <p:cNvSpPr/>
            <p:nvPr/>
          </p:nvSpPr>
          <p:spPr>
            <a:xfrm>
              <a:off x="5106724" y="1272909"/>
              <a:ext cx="47079" cy="18267"/>
            </a:xfrm>
            <a:custGeom>
              <a:avLst/>
              <a:gdLst/>
              <a:ahLst/>
              <a:cxnLst/>
              <a:rect l="l" t="t" r="r" b="b"/>
              <a:pathLst>
                <a:path w="2402" h="932" extrusionOk="0">
                  <a:moveTo>
                    <a:pt x="2243" y="0"/>
                  </a:moveTo>
                  <a:cubicBezTo>
                    <a:pt x="2241" y="0"/>
                    <a:pt x="2238" y="0"/>
                    <a:pt x="2235" y="0"/>
                  </a:cubicBezTo>
                  <a:cubicBezTo>
                    <a:pt x="1481" y="27"/>
                    <a:pt x="743" y="248"/>
                    <a:pt x="104" y="641"/>
                  </a:cubicBezTo>
                  <a:cubicBezTo>
                    <a:pt x="28" y="684"/>
                    <a:pt x="0" y="780"/>
                    <a:pt x="49" y="857"/>
                  </a:cubicBezTo>
                  <a:cubicBezTo>
                    <a:pt x="77" y="904"/>
                    <a:pt x="130" y="932"/>
                    <a:pt x="184" y="932"/>
                  </a:cubicBezTo>
                  <a:cubicBezTo>
                    <a:pt x="211" y="932"/>
                    <a:pt x="238" y="921"/>
                    <a:pt x="265" y="904"/>
                  </a:cubicBezTo>
                  <a:cubicBezTo>
                    <a:pt x="862" y="544"/>
                    <a:pt x="1545" y="340"/>
                    <a:pt x="2245" y="313"/>
                  </a:cubicBezTo>
                  <a:cubicBezTo>
                    <a:pt x="2332" y="308"/>
                    <a:pt x="2402" y="237"/>
                    <a:pt x="2396" y="151"/>
                  </a:cubicBezTo>
                  <a:cubicBezTo>
                    <a:pt x="2396" y="68"/>
                    <a:pt x="2321" y="0"/>
                    <a:pt x="22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4" name="Google Shape;12254;p39"/>
          <p:cNvGrpSpPr/>
          <p:nvPr/>
        </p:nvGrpSpPr>
        <p:grpSpPr>
          <a:xfrm rot="2145677">
            <a:off x="370073" y="-44488"/>
            <a:ext cx="1220658" cy="2619756"/>
            <a:chOff x="3158523" y="1283140"/>
            <a:chExt cx="542763" cy="882510"/>
          </a:xfrm>
        </p:grpSpPr>
        <p:sp>
          <p:nvSpPr>
            <p:cNvPr id="12255" name="Google Shape;12255;p39"/>
            <p:cNvSpPr/>
            <p:nvPr/>
          </p:nvSpPr>
          <p:spPr>
            <a:xfrm>
              <a:off x="3493664" y="1872297"/>
              <a:ext cx="207623" cy="286493"/>
            </a:xfrm>
            <a:custGeom>
              <a:avLst/>
              <a:gdLst/>
              <a:ahLst/>
              <a:cxnLst/>
              <a:rect l="l" t="t" r="r" b="b"/>
              <a:pathLst>
                <a:path w="10593" h="14617" extrusionOk="0">
                  <a:moveTo>
                    <a:pt x="672" y="0"/>
                  </a:moveTo>
                  <a:cubicBezTo>
                    <a:pt x="439" y="0"/>
                    <a:pt x="1" y="150"/>
                    <a:pt x="1" y="150"/>
                  </a:cubicBezTo>
                  <a:lnTo>
                    <a:pt x="2373" y="14617"/>
                  </a:lnTo>
                  <a:lnTo>
                    <a:pt x="10592" y="11979"/>
                  </a:lnTo>
                  <a:cubicBezTo>
                    <a:pt x="10592" y="11979"/>
                    <a:pt x="9465" y="9545"/>
                    <a:pt x="7240" y="9545"/>
                  </a:cubicBezTo>
                  <a:cubicBezTo>
                    <a:pt x="6370" y="9545"/>
                    <a:pt x="5332" y="9917"/>
                    <a:pt x="4129" y="10951"/>
                  </a:cubicBezTo>
                  <a:cubicBezTo>
                    <a:pt x="4129" y="10951"/>
                    <a:pt x="861" y="225"/>
                    <a:pt x="813" y="59"/>
                  </a:cubicBezTo>
                  <a:cubicBezTo>
                    <a:pt x="803" y="16"/>
                    <a:pt x="748" y="0"/>
                    <a:pt x="672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6" name="Google Shape;12256;p39"/>
            <p:cNvSpPr/>
            <p:nvPr/>
          </p:nvSpPr>
          <p:spPr>
            <a:xfrm>
              <a:off x="3490175" y="1869219"/>
              <a:ext cx="87886" cy="220794"/>
            </a:xfrm>
            <a:custGeom>
              <a:avLst/>
              <a:gdLst/>
              <a:ahLst/>
              <a:cxnLst/>
              <a:rect l="l" t="t" r="r" b="b"/>
              <a:pathLst>
                <a:path w="4484" h="11265" extrusionOk="0">
                  <a:moveTo>
                    <a:pt x="845" y="1"/>
                  </a:moveTo>
                  <a:cubicBezTo>
                    <a:pt x="624" y="1"/>
                    <a:pt x="317" y="93"/>
                    <a:pt x="124" y="161"/>
                  </a:cubicBezTo>
                  <a:cubicBezTo>
                    <a:pt x="44" y="188"/>
                    <a:pt x="0" y="275"/>
                    <a:pt x="28" y="360"/>
                  </a:cubicBezTo>
                  <a:cubicBezTo>
                    <a:pt x="49" y="425"/>
                    <a:pt x="112" y="465"/>
                    <a:pt x="177" y="465"/>
                  </a:cubicBezTo>
                  <a:cubicBezTo>
                    <a:pt x="193" y="465"/>
                    <a:pt x="210" y="463"/>
                    <a:pt x="227" y="457"/>
                  </a:cubicBezTo>
                  <a:cubicBezTo>
                    <a:pt x="475" y="372"/>
                    <a:pt x="748" y="312"/>
                    <a:pt x="857" y="312"/>
                  </a:cubicBezTo>
                  <a:cubicBezTo>
                    <a:pt x="1110" y="1162"/>
                    <a:pt x="4027" y="10732"/>
                    <a:pt x="4156" y="11152"/>
                  </a:cubicBezTo>
                  <a:cubicBezTo>
                    <a:pt x="4178" y="11222"/>
                    <a:pt x="4236" y="11264"/>
                    <a:pt x="4307" y="11264"/>
                  </a:cubicBezTo>
                  <a:cubicBezTo>
                    <a:pt x="4322" y="11264"/>
                    <a:pt x="4339" y="11259"/>
                    <a:pt x="4349" y="11254"/>
                  </a:cubicBezTo>
                  <a:cubicBezTo>
                    <a:pt x="4436" y="11232"/>
                    <a:pt x="4484" y="11140"/>
                    <a:pt x="4457" y="11060"/>
                  </a:cubicBezTo>
                  <a:cubicBezTo>
                    <a:pt x="4424" y="10952"/>
                    <a:pt x="1190" y="345"/>
                    <a:pt x="1142" y="173"/>
                  </a:cubicBezTo>
                  <a:cubicBezTo>
                    <a:pt x="1126" y="114"/>
                    <a:pt x="1088" y="64"/>
                    <a:pt x="1034" y="37"/>
                  </a:cubicBezTo>
                  <a:cubicBezTo>
                    <a:pt x="986" y="11"/>
                    <a:pt x="920" y="1"/>
                    <a:pt x="8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7" name="Google Shape;12257;p39"/>
            <p:cNvSpPr/>
            <p:nvPr/>
          </p:nvSpPr>
          <p:spPr>
            <a:xfrm>
              <a:off x="3557481" y="2076587"/>
              <a:ext cx="25539" cy="49706"/>
            </a:xfrm>
            <a:custGeom>
              <a:avLst/>
              <a:gdLst/>
              <a:ahLst/>
              <a:cxnLst/>
              <a:rect l="l" t="t" r="r" b="b"/>
              <a:pathLst>
                <a:path w="1303" h="2536" extrusionOk="0">
                  <a:moveTo>
                    <a:pt x="1126" y="0"/>
                  </a:moveTo>
                  <a:cubicBezTo>
                    <a:pt x="1076" y="0"/>
                    <a:pt x="1026" y="23"/>
                    <a:pt x="996" y="66"/>
                  </a:cubicBezTo>
                  <a:cubicBezTo>
                    <a:pt x="511" y="754"/>
                    <a:pt x="264" y="1556"/>
                    <a:pt x="22" y="2331"/>
                  </a:cubicBezTo>
                  <a:cubicBezTo>
                    <a:pt x="1" y="2413"/>
                    <a:pt x="44" y="2503"/>
                    <a:pt x="130" y="2530"/>
                  </a:cubicBezTo>
                  <a:cubicBezTo>
                    <a:pt x="140" y="2530"/>
                    <a:pt x="156" y="2535"/>
                    <a:pt x="173" y="2535"/>
                  </a:cubicBezTo>
                  <a:cubicBezTo>
                    <a:pt x="243" y="2535"/>
                    <a:pt x="302" y="2493"/>
                    <a:pt x="324" y="2423"/>
                  </a:cubicBezTo>
                  <a:cubicBezTo>
                    <a:pt x="555" y="1675"/>
                    <a:pt x="797" y="895"/>
                    <a:pt x="1254" y="249"/>
                  </a:cubicBezTo>
                  <a:cubicBezTo>
                    <a:pt x="1303" y="178"/>
                    <a:pt x="1286" y="81"/>
                    <a:pt x="1216" y="28"/>
                  </a:cubicBezTo>
                  <a:cubicBezTo>
                    <a:pt x="1189" y="9"/>
                    <a:pt x="1158" y="0"/>
                    <a:pt x="11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8" name="Google Shape;12258;p39"/>
            <p:cNvSpPr/>
            <p:nvPr/>
          </p:nvSpPr>
          <p:spPr>
            <a:xfrm>
              <a:off x="3511931" y="1986623"/>
              <a:ext cx="7801" cy="47687"/>
            </a:xfrm>
            <a:custGeom>
              <a:avLst/>
              <a:gdLst/>
              <a:ahLst/>
              <a:cxnLst/>
              <a:rect l="l" t="t" r="r" b="b"/>
              <a:pathLst>
                <a:path w="398" h="2433" extrusionOk="0">
                  <a:moveTo>
                    <a:pt x="0" y="1"/>
                  </a:moveTo>
                  <a:lnTo>
                    <a:pt x="0" y="1"/>
                  </a:lnTo>
                  <a:lnTo>
                    <a:pt x="398" y="2433"/>
                  </a:lnTo>
                  <a:lnTo>
                    <a:pt x="398" y="243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9" name="Google Shape;12259;p39"/>
            <p:cNvSpPr/>
            <p:nvPr/>
          </p:nvSpPr>
          <p:spPr>
            <a:xfrm>
              <a:off x="3511931" y="1967847"/>
              <a:ext cx="34496" cy="66464"/>
            </a:xfrm>
            <a:custGeom>
              <a:avLst/>
              <a:gdLst/>
              <a:ahLst/>
              <a:cxnLst/>
              <a:rect l="l" t="t" r="r" b="b"/>
              <a:pathLst>
                <a:path w="1760" h="3391" extrusionOk="0">
                  <a:moveTo>
                    <a:pt x="1183" y="0"/>
                  </a:moveTo>
                  <a:cubicBezTo>
                    <a:pt x="840" y="318"/>
                    <a:pt x="446" y="636"/>
                    <a:pt x="0" y="959"/>
                  </a:cubicBezTo>
                  <a:lnTo>
                    <a:pt x="398" y="3391"/>
                  </a:lnTo>
                  <a:cubicBezTo>
                    <a:pt x="947" y="2944"/>
                    <a:pt x="1426" y="2385"/>
                    <a:pt x="1759" y="1905"/>
                  </a:cubicBezTo>
                  <a:cubicBezTo>
                    <a:pt x="1571" y="1282"/>
                    <a:pt x="1372" y="636"/>
                    <a:pt x="1183" y="0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0" name="Google Shape;12260;p39"/>
            <p:cNvSpPr/>
            <p:nvPr/>
          </p:nvSpPr>
          <p:spPr>
            <a:xfrm>
              <a:off x="3535118" y="1965514"/>
              <a:ext cx="13524" cy="39690"/>
            </a:xfrm>
            <a:custGeom>
              <a:avLst/>
              <a:gdLst/>
              <a:ahLst/>
              <a:cxnLst/>
              <a:rect l="l" t="t" r="r" b="b"/>
              <a:pathLst>
                <a:path w="690" h="2025" extrusionOk="0">
                  <a:moveTo>
                    <a:pt x="124" y="0"/>
                  </a:moveTo>
                  <a:cubicBezTo>
                    <a:pt x="87" y="39"/>
                    <a:pt x="44" y="77"/>
                    <a:pt x="0" y="119"/>
                  </a:cubicBezTo>
                  <a:cubicBezTo>
                    <a:pt x="189" y="755"/>
                    <a:pt x="388" y="1401"/>
                    <a:pt x="576" y="2024"/>
                  </a:cubicBezTo>
                  <a:cubicBezTo>
                    <a:pt x="619" y="1965"/>
                    <a:pt x="658" y="1906"/>
                    <a:pt x="690" y="1853"/>
                  </a:cubicBezTo>
                  <a:cubicBezTo>
                    <a:pt x="506" y="1244"/>
                    <a:pt x="313" y="614"/>
                    <a:pt x="1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1" name="Google Shape;12261;p39"/>
            <p:cNvSpPr/>
            <p:nvPr/>
          </p:nvSpPr>
          <p:spPr>
            <a:xfrm>
              <a:off x="3166990" y="1283140"/>
              <a:ext cx="194530" cy="240316"/>
            </a:xfrm>
            <a:custGeom>
              <a:avLst/>
              <a:gdLst/>
              <a:ahLst/>
              <a:cxnLst/>
              <a:rect l="l" t="t" r="r" b="b"/>
              <a:pathLst>
                <a:path w="9925" h="12261" extrusionOk="0">
                  <a:moveTo>
                    <a:pt x="4858" y="0"/>
                  </a:moveTo>
                  <a:cubicBezTo>
                    <a:pt x="4534" y="0"/>
                    <a:pt x="4211" y="175"/>
                    <a:pt x="4057" y="522"/>
                  </a:cubicBezTo>
                  <a:lnTo>
                    <a:pt x="0" y="9790"/>
                  </a:lnTo>
                  <a:lnTo>
                    <a:pt x="3982" y="12261"/>
                  </a:lnTo>
                  <a:lnTo>
                    <a:pt x="9924" y="9434"/>
                  </a:lnTo>
                  <a:lnTo>
                    <a:pt x="5645" y="496"/>
                  </a:lnTo>
                  <a:cubicBezTo>
                    <a:pt x="5486" y="165"/>
                    <a:pt x="5172" y="0"/>
                    <a:pt x="48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2" name="Google Shape;12262;p39"/>
            <p:cNvSpPr/>
            <p:nvPr/>
          </p:nvSpPr>
          <p:spPr>
            <a:xfrm>
              <a:off x="3209268" y="1283140"/>
              <a:ext cx="95374" cy="122598"/>
            </a:xfrm>
            <a:custGeom>
              <a:avLst/>
              <a:gdLst/>
              <a:ahLst/>
              <a:cxnLst/>
              <a:rect l="l" t="t" r="r" b="b"/>
              <a:pathLst>
                <a:path w="4866" h="6255" extrusionOk="0">
                  <a:moveTo>
                    <a:pt x="2701" y="0"/>
                  </a:moveTo>
                  <a:cubicBezTo>
                    <a:pt x="2377" y="0"/>
                    <a:pt x="2054" y="175"/>
                    <a:pt x="1900" y="522"/>
                  </a:cubicBezTo>
                  <a:lnTo>
                    <a:pt x="0" y="4866"/>
                  </a:lnTo>
                  <a:cubicBezTo>
                    <a:pt x="496" y="5587"/>
                    <a:pt x="1222" y="6254"/>
                    <a:pt x="1885" y="6254"/>
                  </a:cubicBezTo>
                  <a:cubicBezTo>
                    <a:pt x="2493" y="6254"/>
                    <a:pt x="3003" y="5813"/>
                    <a:pt x="3413" y="5361"/>
                  </a:cubicBezTo>
                  <a:cubicBezTo>
                    <a:pt x="3935" y="4791"/>
                    <a:pt x="4392" y="4166"/>
                    <a:pt x="4786" y="3504"/>
                  </a:cubicBezTo>
                  <a:cubicBezTo>
                    <a:pt x="4812" y="3455"/>
                    <a:pt x="4839" y="3413"/>
                    <a:pt x="4866" y="3364"/>
                  </a:cubicBezTo>
                  <a:lnTo>
                    <a:pt x="3488" y="496"/>
                  </a:lnTo>
                  <a:cubicBezTo>
                    <a:pt x="3329" y="165"/>
                    <a:pt x="3015" y="0"/>
                    <a:pt x="2701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3" name="Google Shape;12263;p39"/>
            <p:cNvSpPr/>
            <p:nvPr/>
          </p:nvSpPr>
          <p:spPr>
            <a:xfrm>
              <a:off x="3166990" y="1378494"/>
              <a:ext cx="71109" cy="100862"/>
            </a:xfrm>
            <a:custGeom>
              <a:avLst/>
              <a:gdLst/>
              <a:ahLst/>
              <a:cxnLst/>
              <a:rect l="l" t="t" r="r" b="b"/>
              <a:pathLst>
                <a:path w="3628" h="5146" extrusionOk="0">
                  <a:moveTo>
                    <a:pt x="2157" y="1"/>
                  </a:moveTo>
                  <a:lnTo>
                    <a:pt x="0" y="4925"/>
                  </a:lnTo>
                  <a:lnTo>
                    <a:pt x="220" y="5065"/>
                  </a:lnTo>
                  <a:cubicBezTo>
                    <a:pt x="232" y="5071"/>
                    <a:pt x="247" y="5071"/>
                    <a:pt x="259" y="5076"/>
                  </a:cubicBezTo>
                  <a:lnTo>
                    <a:pt x="264" y="5076"/>
                  </a:lnTo>
                  <a:cubicBezTo>
                    <a:pt x="511" y="5125"/>
                    <a:pt x="925" y="5145"/>
                    <a:pt x="1447" y="5145"/>
                  </a:cubicBezTo>
                  <a:cubicBezTo>
                    <a:pt x="1931" y="5145"/>
                    <a:pt x="2513" y="5125"/>
                    <a:pt x="3133" y="5098"/>
                  </a:cubicBezTo>
                  <a:cubicBezTo>
                    <a:pt x="3401" y="4112"/>
                    <a:pt x="3455" y="3079"/>
                    <a:pt x="3552" y="2062"/>
                  </a:cubicBezTo>
                  <a:cubicBezTo>
                    <a:pt x="3573" y="1809"/>
                    <a:pt x="3600" y="1561"/>
                    <a:pt x="3627" y="1314"/>
                  </a:cubicBezTo>
                  <a:cubicBezTo>
                    <a:pt x="3089" y="1114"/>
                    <a:pt x="2551" y="572"/>
                    <a:pt x="2157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4" name="Google Shape;12264;p39"/>
            <p:cNvSpPr/>
            <p:nvPr/>
          </p:nvSpPr>
          <p:spPr>
            <a:xfrm>
              <a:off x="3209268" y="1283140"/>
              <a:ext cx="54135" cy="121128"/>
            </a:xfrm>
            <a:custGeom>
              <a:avLst/>
              <a:gdLst/>
              <a:ahLst/>
              <a:cxnLst/>
              <a:rect l="l" t="t" r="r" b="b"/>
              <a:pathLst>
                <a:path w="2762" h="6180" extrusionOk="0">
                  <a:moveTo>
                    <a:pt x="2702" y="0"/>
                  </a:moveTo>
                  <a:cubicBezTo>
                    <a:pt x="2380" y="0"/>
                    <a:pt x="2057" y="173"/>
                    <a:pt x="1900" y="522"/>
                  </a:cubicBezTo>
                  <a:lnTo>
                    <a:pt x="0" y="4866"/>
                  </a:lnTo>
                  <a:cubicBezTo>
                    <a:pt x="394" y="5437"/>
                    <a:pt x="932" y="5979"/>
                    <a:pt x="1470" y="6179"/>
                  </a:cubicBezTo>
                  <a:cubicBezTo>
                    <a:pt x="1632" y="4731"/>
                    <a:pt x="1868" y="3294"/>
                    <a:pt x="2186" y="1873"/>
                  </a:cubicBezTo>
                  <a:cubicBezTo>
                    <a:pt x="2310" y="1314"/>
                    <a:pt x="2568" y="663"/>
                    <a:pt x="2762" y="5"/>
                  </a:cubicBezTo>
                  <a:cubicBezTo>
                    <a:pt x="2740" y="0"/>
                    <a:pt x="2724" y="0"/>
                    <a:pt x="2702" y="0"/>
                  </a:cubicBezTo>
                  <a:close/>
                </a:path>
              </a:pathLst>
            </a:custGeom>
            <a:solidFill>
              <a:srgbClr val="2D3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5" name="Google Shape;12265;p39"/>
            <p:cNvSpPr/>
            <p:nvPr/>
          </p:nvSpPr>
          <p:spPr>
            <a:xfrm>
              <a:off x="3158523" y="1468047"/>
              <a:ext cx="358582" cy="463520"/>
            </a:xfrm>
            <a:custGeom>
              <a:avLst/>
              <a:gdLst/>
              <a:ahLst/>
              <a:cxnLst/>
              <a:rect l="l" t="t" r="r" b="b"/>
              <a:pathLst>
                <a:path w="18295" h="23649" extrusionOk="0">
                  <a:moveTo>
                    <a:pt x="432" y="356"/>
                  </a:moveTo>
                  <a:lnTo>
                    <a:pt x="432" y="356"/>
                  </a:lnTo>
                  <a:cubicBezTo>
                    <a:pt x="432" y="356"/>
                    <a:pt x="432" y="356"/>
                    <a:pt x="432" y="356"/>
                  </a:cubicBezTo>
                  <a:lnTo>
                    <a:pt x="432" y="356"/>
                  </a:lnTo>
                  <a:cubicBezTo>
                    <a:pt x="432" y="356"/>
                    <a:pt x="432" y="356"/>
                    <a:pt x="432" y="356"/>
                  </a:cubicBezTo>
                  <a:close/>
                  <a:moveTo>
                    <a:pt x="10356" y="0"/>
                  </a:moveTo>
                  <a:cubicBezTo>
                    <a:pt x="10356" y="0"/>
                    <a:pt x="4646" y="573"/>
                    <a:pt x="1888" y="573"/>
                  </a:cubicBezTo>
                  <a:cubicBezTo>
                    <a:pt x="999" y="573"/>
                    <a:pt x="417" y="513"/>
                    <a:pt x="432" y="356"/>
                  </a:cubicBezTo>
                  <a:lnTo>
                    <a:pt x="432" y="356"/>
                  </a:lnTo>
                  <a:cubicBezTo>
                    <a:pt x="1" y="4791"/>
                    <a:pt x="825" y="9280"/>
                    <a:pt x="2407" y="13418"/>
                  </a:cubicBezTo>
                  <a:cubicBezTo>
                    <a:pt x="2749" y="14312"/>
                    <a:pt x="7129" y="23648"/>
                    <a:pt x="7942" y="23648"/>
                  </a:cubicBezTo>
                  <a:cubicBezTo>
                    <a:pt x="7961" y="23648"/>
                    <a:pt x="7979" y="23643"/>
                    <a:pt x="7994" y="23632"/>
                  </a:cubicBezTo>
                  <a:cubicBezTo>
                    <a:pt x="11427" y="21233"/>
                    <a:pt x="14860" y="18838"/>
                    <a:pt x="18295" y="16437"/>
                  </a:cubicBezTo>
                  <a:cubicBezTo>
                    <a:pt x="15200" y="13676"/>
                    <a:pt x="13069" y="9376"/>
                    <a:pt x="11928" y="5496"/>
                  </a:cubicBezTo>
                  <a:cubicBezTo>
                    <a:pt x="11799" y="5055"/>
                    <a:pt x="10093" y="179"/>
                    <a:pt x="10356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6" name="Google Shape;12266;p39"/>
            <p:cNvSpPr/>
            <p:nvPr/>
          </p:nvSpPr>
          <p:spPr>
            <a:xfrm>
              <a:off x="3158543" y="1475005"/>
              <a:ext cx="232515" cy="456562"/>
            </a:xfrm>
            <a:custGeom>
              <a:avLst/>
              <a:gdLst/>
              <a:ahLst/>
              <a:cxnLst/>
              <a:rect l="l" t="t" r="r" b="b"/>
              <a:pathLst>
                <a:path w="11863" h="23294" extrusionOk="0">
                  <a:moveTo>
                    <a:pt x="431" y="1"/>
                  </a:moveTo>
                  <a:cubicBezTo>
                    <a:pt x="431" y="1"/>
                    <a:pt x="431" y="2"/>
                    <a:pt x="431" y="2"/>
                  </a:cubicBezTo>
                  <a:lnTo>
                    <a:pt x="431" y="2"/>
                  </a:lnTo>
                  <a:cubicBezTo>
                    <a:pt x="431" y="2"/>
                    <a:pt x="431" y="1"/>
                    <a:pt x="431" y="1"/>
                  </a:cubicBezTo>
                  <a:close/>
                  <a:moveTo>
                    <a:pt x="431" y="2"/>
                  </a:moveTo>
                  <a:cubicBezTo>
                    <a:pt x="0" y="4437"/>
                    <a:pt x="824" y="8925"/>
                    <a:pt x="2406" y="13063"/>
                  </a:cubicBezTo>
                  <a:cubicBezTo>
                    <a:pt x="2748" y="13957"/>
                    <a:pt x="7128" y="23293"/>
                    <a:pt x="7941" y="23293"/>
                  </a:cubicBezTo>
                  <a:cubicBezTo>
                    <a:pt x="7960" y="23293"/>
                    <a:pt x="7978" y="23288"/>
                    <a:pt x="7993" y="23277"/>
                  </a:cubicBezTo>
                  <a:cubicBezTo>
                    <a:pt x="9284" y="22373"/>
                    <a:pt x="10576" y="21474"/>
                    <a:pt x="11862" y="20577"/>
                  </a:cubicBezTo>
                  <a:cubicBezTo>
                    <a:pt x="10693" y="19102"/>
                    <a:pt x="9816" y="17406"/>
                    <a:pt x="8950" y="15733"/>
                  </a:cubicBezTo>
                  <a:cubicBezTo>
                    <a:pt x="7056" y="12078"/>
                    <a:pt x="5151" y="8349"/>
                    <a:pt x="4165" y="4322"/>
                  </a:cubicBezTo>
                  <a:cubicBezTo>
                    <a:pt x="3822" y="2924"/>
                    <a:pt x="3757" y="1557"/>
                    <a:pt x="3666" y="169"/>
                  </a:cubicBezTo>
                  <a:cubicBezTo>
                    <a:pt x="3014" y="199"/>
                    <a:pt x="2407" y="218"/>
                    <a:pt x="1900" y="218"/>
                  </a:cubicBezTo>
                  <a:cubicBezTo>
                    <a:pt x="1005" y="218"/>
                    <a:pt x="418" y="159"/>
                    <a:pt x="431" y="2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7" name="Google Shape;12267;p39"/>
            <p:cNvSpPr/>
            <p:nvPr/>
          </p:nvSpPr>
          <p:spPr>
            <a:xfrm>
              <a:off x="3310952" y="1524789"/>
              <a:ext cx="129242" cy="109858"/>
            </a:xfrm>
            <a:custGeom>
              <a:avLst/>
              <a:gdLst/>
              <a:ahLst/>
              <a:cxnLst/>
              <a:rect l="l" t="t" r="r" b="b"/>
              <a:pathLst>
                <a:path w="6594" h="5605" extrusionOk="0">
                  <a:moveTo>
                    <a:pt x="3302" y="0"/>
                  </a:moveTo>
                  <a:cubicBezTo>
                    <a:pt x="2416" y="0"/>
                    <a:pt x="1541" y="401"/>
                    <a:pt x="970" y="1164"/>
                  </a:cubicBezTo>
                  <a:cubicBezTo>
                    <a:pt x="1" y="2450"/>
                    <a:pt x="259" y="4281"/>
                    <a:pt x="1551" y="5243"/>
                  </a:cubicBezTo>
                  <a:cubicBezTo>
                    <a:pt x="1658" y="5329"/>
                    <a:pt x="1777" y="5399"/>
                    <a:pt x="1896" y="5469"/>
                  </a:cubicBezTo>
                  <a:cubicBezTo>
                    <a:pt x="2192" y="5238"/>
                    <a:pt x="2547" y="5088"/>
                    <a:pt x="2924" y="5061"/>
                  </a:cubicBezTo>
                  <a:cubicBezTo>
                    <a:pt x="2980" y="5056"/>
                    <a:pt x="3035" y="5053"/>
                    <a:pt x="3089" y="5053"/>
                  </a:cubicBezTo>
                  <a:cubicBezTo>
                    <a:pt x="3609" y="5053"/>
                    <a:pt x="4034" y="5283"/>
                    <a:pt x="4414" y="5604"/>
                  </a:cubicBezTo>
                  <a:cubicBezTo>
                    <a:pt x="4882" y="5416"/>
                    <a:pt x="5302" y="5098"/>
                    <a:pt x="5630" y="4662"/>
                  </a:cubicBezTo>
                  <a:cubicBezTo>
                    <a:pt x="6593" y="3376"/>
                    <a:pt x="6335" y="1551"/>
                    <a:pt x="5049" y="583"/>
                  </a:cubicBezTo>
                  <a:cubicBezTo>
                    <a:pt x="4525" y="190"/>
                    <a:pt x="3911" y="0"/>
                    <a:pt x="3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8" name="Google Shape;12268;p39"/>
            <p:cNvSpPr/>
            <p:nvPr/>
          </p:nvSpPr>
          <p:spPr>
            <a:xfrm>
              <a:off x="3343880" y="1551523"/>
              <a:ext cx="70952" cy="61172"/>
            </a:xfrm>
            <a:custGeom>
              <a:avLst/>
              <a:gdLst/>
              <a:ahLst/>
              <a:cxnLst/>
              <a:rect l="l" t="t" r="r" b="b"/>
              <a:pathLst>
                <a:path w="3620" h="3121" extrusionOk="0">
                  <a:moveTo>
                    <a:pt x="1692" y="0"/>
                  </a:moveTo>
                  <a:cubicBezTo>
                    <a:pt x="1042" y="0"/>
                    <a:pt x="371" y="335"/>
                    <a:pt x="92" y="1054"/>
                  </a:cubicBezTo>
                  <a:cubicBezTo>
                    <a:pt x="484" y="1215"/>
                    <a:pt x="856" y="1441"/>
                    <a:pt x="1184" y="1710"/>
                  </a:cubicBezTo>
                  <a:cubicBezTo>
                    <a:pt x="785" y="1759"/>
                    <a:pt x="388" y="1844"/>
                    <a:pt x="0" y="1953"/>
                  </a:cubicBezTo>
                  <a:cubicBezTo>
                    <a:pt x="75" y="2297"/>
                    <a:pt x="269" y="2619"/>
                    <a:pt x="571" y="2813"/>
                  </a:cubicBezTo>
                  <a:cubicBezTo>
                    <a:pt x="775" y="2949"/>
                    <a:pt x="1011" y="3019"/>
                    <a:pt x="1254" y="3066"/>
                  </a:cubicBezTo>
                  <a:cubicBezTo>
                    <a:pt x="1416" y="3099"/>
                    <a:pt x="1583" y="3121"/>
                    <a:pt x="1747" y="3121"/>
                  </a:cubicBezTo>
                  <a:cubicBezTo>
                    <a:pt x="1937" y="3121"/>
                    <a:pt x="2125" y="3091"/>
                    <a:pt x="2298" y="3013"/>
                  </a:cubicBezTo>
                  <a:cubicBezTo>
                    <a:pt x="2658" y="2857"/>
                    <a:pt x="2906" y="2507"/>
                    <a:pt x="3057" y="2142"/>
                  </a:cubicBezTo>
                  <a:cubicBezTo>
                    <a:pt x="3619" y="774"/>
                    <a:pt x="2680" y="0"/>
                    <a:pt x="16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9" name="Google Shape;12269;p39"/>
            <p:cNvSpPr/>
            <p:nvPr/>
          </p:nvSpPr>
          <p:spPr>
            <a:xfrm>
              <a:off x="3344606" y="1620691"/>
              <a:ext cx="56252" cy="17111"/>
            </a:xfrm>
            <a:custGeom>
              <a:avLst/>
              <a:gdLst/>
              <a:ahLst/>
              <a:cxnLst/>
              <a:rect l="l" t="t" r="r" b="b"/>
              <a:pathLst>
                <a:path w="2870" h="873" extrusionOk="0">
                  <a:moveTo>
                    <a:pt x="1350" y="0"/>
                  </a:moveTo>
                  <a:cubicBezTo>
                    <a:pt x="1297" y="0"/>
                    <a:pt x="1244" y="2"/>
                    <a:pt x="1190" y="6"/>
                  </a:cubicBezTo>
                  <a:cubicBezTo>
                    <a:pt x="792" y="44"/>
                    <a:pt x="410" y="195"/>
                    <a:pt x="82" y="453"/>
                  </a:cubicBezTo>
                  <a:cubicBezTo>
                    <a:pt x="12" y="501"/>
                    <a:pt x="1" y="603"/>
                    <a:pt x="55" y="673"/>
                  </a:cubicBezTo>
                  <a:cubicBezTo>
                    <a:pt x="87" y="711"/>
                    <a:pt x="134" y="732"/>
                    <a:pt x="181" y="732"/>
                  </a:cubicBezTo>
                  <a:cubicBezTo>
                    <a:pt x="214" y="732"/>
                    <a:pt x="247" y="722"/>
                    <a:pt x="276" y="700"/>
                  </a:cubicBezTo>
                  <a:cubicBezTo>
                    <a:pt x="555" y="479"/>
                    <a:pt x="884" y="350"/>
                    <a:pt x="1217" y="324"/>
                  </a:cubicBezTo>
                  <a:cubicBezTo>
                    <a:pt x="1269" y="319"/>
                    <a:pt x="1321" y="317"/>
                    <a:pt x="1372" y="317"/>
                  </a:cubicBezTo>
                  <a:cubicBezTo>
                    <a:pt x="1800" y="317"/>
                    <a:pt x="2191" y="483"/>
                    <a:pt x="2589" y="834"/>
                  </a:cubicBezTo>
                  <a:cubicBezTo>
                    <a:pt x="2621" y="856"/>
                    <a:pt x="2660" y="873"/>
                    <a:pt x="2697" y="873"/>
                  </a:cubicBezTo>
                  <a:cubicBezTo>
                    <a:pt x="2740" y="873"/>
                    <a:pt x="2783" y="851"/>
                    <a:pt x="2815" y="819"/>
                  </a:cubicBezTo>
                  <a:cubicBezTo>
                    <a:pt x="2869" y="749"/>
                    <a:pt x="2864" y="652"/>
                    <a:pt x="2800" y="593"/>
                  </a:cubicBezTo>
                  <a:cubicBezTo>
                    <a:pt x="2336" y="192"/>
                    <a:pt x="1860" y="0"/>
                    <a:pt x="13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0" name="Google Shape;12270;p39"/>
            <p:cNvSpPr/>
            <p:nvPr/>
          </p:nvSpPr>
          <p:spPr>
            <a:xfrm>
              <a:off x="3172243" y="1520163"/>
              <a:ext cx="130516" cy="110348"/>
            </a:xfrm>
            <a:custGeom>
              <a:avLst/>
              <a:gdLst/>
              <a:ahLst/>
              <a:cxnLst/>
              <a:rect l="l" t="t" r="r" b="b"/>
              <a:pathLst>
                <a:path w="6659" h="5630" extrusionOk="0">
                  <a:moveTo>
                    <a:pt x="3327" y="0"/>
                  </a:moveTo>
                  <a:cubicBezTo>
                    <a:pt x="2845" y="0"/>
                    <a:pt x="2356" y="120"/>
                    <a:pt x="1906" y="372"/>
                  </a:cubicBezTo>
                  <a:cubicBezTo>
                    <a:pt x="501" y="1158"/>
                    <a:pt x="1" y="2934"/>
                    <a:pt x="786" y="4338"/>
                  </a:cubicBezTo>
                  <a:cubicBezTo>
                    <a:pt x="1050" y="4812"/>
                    <a:pt x="1427" y="5183"/>
                    <a:pt x="1869" y="5436"/>
                  </a:cubicBezTo>
                  <a:cubicBezTo>
                    <a:pt x="2221" y="5204"/>
                    <a:pt x="2603" y="5048"/>
                    <a:pt x="3028" y="5048"/>
                  </a:cubicBezTo>
                  <a:cubicBezTo>
                    <a:pt x="3155" y="5048"/>
                    <a:pt x="3285" y="5062"/>
                    <a:pt x="3419" y="5091"/>
                  </a:cubicBezTo>
                  <a:cubicBezTo>
                    <a:pt x="3784" y="5173"/>
                    <a:pt x="4117" y="5366"/>
                    <a:pt x="4382" y="5630"/>
                  </a:cubicBezTo>
                  <a:cubicBezTo>
                    <a:pt x="4505" y="5582"/>
                    <a:pt x="4629" y="5528"/>
                    <a:pt x="4753" y="5458"/>
                  </a:cubicBezTo>
                  <a:cubicBezTo>
                    <a:pt x="6158" y="4672"/>
                    <a:pt x="6658" y="2895"/>
                    <a:pt x="5873" y="1491"/>
                  </a:cubicBezTo>
                  <a:cubicBezTo>
                    <a:pt x="5338" y="537"/>
                    <a:pt x="4348" y="0"/>
                    <a:pt x="3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1" name="Google Shape;12271;p39"/>
            <p:cNvSpPr/>
            <p:nvPr/>
          </p:nvSpPr>
          <p:spPr>
            <a:xfrm>
              <a:off x="3206230" y="1546760"/>
              <a:ext cx="70932" cy="61211"/>
            </a:xfrm>
            <a:custGeom>
              <a:avLst/>
              <a:gdLst/>
              <a:ahLst/>
              <a:cxnLst/>
              <a:rect l="l" t="t" r="r" b="b"/>
              <a:pathLst>
                <a:path w="3619" h="3123" extrusionOk="0">
                  <a:moveTo>
                    <a:pt x="1689" y="1"/>
                  </a:moveTo>
                  <a:cubicBezTo>
                    <a:pt x="1039" y="1"/>
                    <a:pt x="367" y="335"/>
                    <a:pt x="86" y="1054"/>
                  </a:cubicBezTo>
                  <a:cubicBezTo>
                    <a:pt x="485" y="1216"/>
                    <a:pt x="855" y="1442"/>
                    <a:pt x="1184" y="1712"/>
                  </a:cubicBezTo>
                  <a:cubicBezTo>
                    <a:pt x="786" y="1759"/>
                    <a:pt x="388" y="1846"/>
                    <a:pt x="0" y="1953"/>
                  </a:cubicBezTo>
                  <a:cubicBezTo>
                    <a:pt x="70" y="2298"/>
                    <a:pt x="269" y="2621"/>
                    <a:pt x="565" y="2815"/>
                  </a:cubicBezTo>
                  <a:cubicBezTo>
                    <a:pt x="775" y="2949"/>
                    <a:pt x="1012" y="3019"/>
                    <a:pt x="1253" y="3068"/>
                  </a:cubicBezTo>
                  <a:cubicBezTo>
                    <a:pt x="1417" y="3100"/>
                    <a:pt x="1584" y="3123"/>
                    <a:pt x="1749" y="3123"/>
                  </a:cubicBezTo>
                  <a:cubicBezTo>
                    <a:pt x="1936" y="3123"/>
                    <a:pt x="2121" y="3094"/>
                    <a:pt x="2293" y="3019"/>
                  </a:cubicBezTo>
                  <a:cubicBezTo>
                    <a:pt x="2659" y="2857"/>
                    <a:pt x="2907" y="2507"/>
                    <a:pt x="3056" y="2142"/>
                  </a:cubicBezTo>
                  <a:cubicBezTo>
                    <a:pt x="3618" y="775"/>
                    <a:pt x="2679" y="1"/>
                    <a:pt x="16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2" name="Google Shape;12272;p39"/>
            <p:cNvSpPr/>
            <p:nvPr/>
          </p:nvSpPr>
          <p:spPr>
            <a:xfrm>
              <a:off x="3205367" y="1615987"/>
              <a:ext cx="56154" cy="17699"/>
            </a:xfrm>
            <a:custGeom>
              <a:avLst/>
              <a:gdLst/>
              <a:ahLst/>
              <a:cxnLst/>
              <a:rect l="l" t="t" r="r" b="b"/>
              <a:pathLst>
                <a:path w="2865" h="903" extrusionOk="0">
                  <a:moveTo>
                    <a:pt x="1342" y="1"/>
                  </a:moveTo>
                  <a:cubicBezTo>
                    <a:pt x="927" y="1"/>
                    <a:pt x="516" y="139"/>
                    <a:pt x="92" y="413"/>
                  </a:cubicBezTo>
                  <a:cubicBezTo>
                    <a:pt x="17" y="461"/>
                    <a:pt x="0" y="558"/>
                    <a:pt x="50" y="634"/>
                  </a:cubicBezTo>
                  <a:cubicBezTo>
                    <a:pt x="76" y="678"/>
                    <a:pt x="125" y="703"/>
                    <a:pt x="176" y="703"/>
                  </a:cubicBezTo>
                  <a:cubicBezTo>
                    <a:pt x="206" y="703"/>
                    <a:pt x="236" y="694"/>
                    <a:pt x="264" y="676"/>
                  </a:cubicBezTo>
                  <a:cubicBezTo>
                    <a:pt x="637" y="433"/>
                    <a:pt x="988" y="315"/>
                    <a:pt x="1344" y="315"/>
                  </a:cubicBezTo>
                  <a:cubicBezTo>
                    <a:pt x="1461" y="315"/>
                    <a:pt x="1578" y="328"/>
                    <a:pt x="1696" y="353"/>
                  </a:cubicBezTo>
                  <a:cubicBezTo>
                    <a:pt x="2024" y="428"/>
                    <a:pt x="2331" y="601"/>
                    <a:pt x="2579" y="855"/>
                  </a:cubicBezTo>
                  <a:cubicBezTo>
                    <a:pt x="2611" y="887"/>
                    <a:pt x="2648" y="902"/>
                    <a:pt x="2692" y="902"/>
                  </a:cubicBezTo>
                  <a:cubicBezTo>
                    <a:pt x="2730" y="902"/>
                    <a:pt x="2772" y="887"/>
                    <a:pt x="2799" y="855"/>
                  </a:cubicBezTo>
                  <a:cubicBezTo>
                    <a:pt x="2864" y="795"/>
                    <a:pt x="2864" y="698"/>
                    <a:pt x="2805" y="634"/>
                  </a:cubicBezTo>
                  <a:cubicBezTo>
                    <a:pt x="2509" y="338"/>
                    <a:pt x="2148" y="133"/>
                    <a:pt x="1761" y="47"/>
                  </a:cubicBezTo>
                  <a:cubicBezTo>
                    <a:pt x="1620" y="16"/>
                    <a:pt x="1481" y="1"/>
                    <a:pt x="13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3" name="Google Shape;12273;p39"/>
            <p:cNvSpPr/>
            <p:nvPr/>
          </p:nvSpPr>
          <p:spPr>
            <a:xfrm>
              <a:off x="3315186" y="1790192"/>
              <a:ext cx="335866" cy="232221"/>
            </a:xfrm>
            <a:custGeom>
              <a:avLst/>
              <a:gdLst/>
              <a:ahLst/>
              <a:cxnLst/>
              <a:rect l="l" t="t" r="r" b="b"/>
              <a:pathLst>
                <a:path w="17136" h="11848" extrusionOk="0">
                  <a:moveTo>
                    <a:pt x="10302" y="1"/>
                  </a:moveTo>
                  <a:lnTo>
                    <a:pt x="1" y="7196"/>
                  </a:lnTo>
                  <a:cubicBezTo>
                    <a:pt x="150" y="7505"/>
                    <a:pt x="1546" y="11847"/>
                    <a:pt x="5326" y="11847"/>
                  </a:cubicBezTo>
                  <a:cubicBezTo>
                    <a:pt x="6570" y="11847"/>
                    <a:pt x="8071" y="11378"/>
                    <a:pt x="9870" y="10140"/>
                  </a:cubicBezTo>
                  <a:cubicBezTo>
                    <a:pt x="17136" y="5135"/>
                    <a:pt x="10302" y="1"/>
                    <a:pt x="10302" y="1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4" name="Google Shape;12274;p39"/>
            <p:cNvSpPr/>
            <p:nvPr/>
          </p:nvSpPr>
          <p:spPr>
            <a:xfrm>
              <a:off x="3419517" y="1987368"/>
              <a:ext cx="91356" cy="35025"/>
            </a:xfrm>
            <a:custGeom>
              <a:avLst/>
              <a:gdLst/>
              <a:ahLst/>
              <a:cxnLst/>
              <a:rect l="l" t="t" r="r" b="b"/>
              <a:pathLst>
                <a:path w="4661" h="1787" extrusionOk="0">
                  <a:moveTo>
                    <a:pt x="4515" y="102"/>
                  </a:moveTo>
                  <a:cubicBezTo>
                    <a:pt x="2728" y="1324"/>
                    <a:pt x="1238" y="1786"/>
                    <a:pt x="0" y="1786"/>
                  </a:cubicBezTo>
                  <a:lnTo>
                    <a:pt x="0" y="1786"/>
                  </a:lnTo>
                  <a:cubicBezTo>
                    <a:pt x="1238" y="1786"/>
                    <a:pt x="2728" y="1324"/>
                    <a:pt x="4515" y="102"/>
                  </a:cubicBezTo>
                  <a:close/>
                  <a:moveTo>
                    <a:pt x="4559" y="70"/>
                  </a:moveTo>
                  <a:lnTo>
                    <a:pt x="4559" y="70"/>
                  </a:lnTo>
                  <a:lnTo>
                    <a:pt x="4559" y="70"/>
                  </a:lnTo>
                  <a:close/>
                  <a:moveTo>
                    <a:pt x="4574" y="59"/>
                  </a:moveTo>
                  <a:cubicBezTo>
                    <a:pt x="4569" y="59"/>
                    <a:pt x="4569" y="59"/>
                    <a:pt x="4569" y="65"/>
                  </a:cubicBezTo>
                  <a:cubicBezTo>
                    <a:pt x="4569" y="59"/>
                    <a:pt x="4569" y="59"/>
                    <a:pt x="4574" y="59"/>
                  </a:cubicBezTo>
                  <a:close/>
                  <a:moveTo>
                    <a:pt x="4586" y="48"/>
                  </a:moveTo>
                  <a:cubicBezTo>
                    <a:pt x="4586" y="54"/>
                    <a:pt x="4579" y="54"/>
                    <a:pt x="4579" y="54"/>
                  </a:cubicBezTo>
                  <a:cubicBezTo>
                    <a:pt x="4579" y="54"/>
                    <a:pt x="4586" y="54"/>
                    <a:pt x="4586" y="48"/>
                  </a:cubicBezTo>
                  <a:close/>
                  <a:moveTo>
                    <a:pt x="4596" y="43"/>
                  </a:moveTo>
                  <a:lnTo>
                    <a:pt x="4596" y="43"/>
                  </a:lnTo>
                  <a:lnTo>
                    <a:pt x="4596" y="43"/>
                  </a:lnTo>
                  <a:close/>
                  <a:moveTo>
                    <a:pt x="4607" y="38"/>
                  </a:moveTo>
                  <a:lnTo>
                    <a:pt x="4607" y="38"/>
                  </a:lnTo>
                  <a:lnTo>
                    <a:pt x="4607" y="38"/>
                  </a:lnTo>
                  <a:close/>
                  <a:moveTo>
                    <a:pt x="4634" y="16"/>
                  </a:moveTo>
                  <a:lnTo>
                    <a:pt x="4634" y="16"/>
                  </a:lnTo>
                  <a:lnTo>
                    <a:pt x="4634" y="16"/>
                  </a:lnTo>
                  <a:close/>
                  <a:moveTo>
                    <a:pt x="4644" y="10"/>
                  </a:moveTo>
                  <a:lnTo>
                    <a:pt x="4644" y="10"/>
                  </a:lnTo>
                  <a:lnTo>
                    <a:pt x="4644" y="10"/>
                  </a:lnTo>
                  <a:close/>
                  <a:moveTo>
                    <a:pt x="4661" y="0"/>
                  </a:moveTo>
                  <a:lnTo>
                    <a:pt x="465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5" name="Google Shape;12275;p39"/>
            <p:cNvSpPr/>
            <p:nvPr/>
          </p:nvSpPr>
          <p:spPr>
            <a:xfrm>
              <a:off x="3315186" y="1898757"/>
              <a:ext cx="257818" cy="123637"/>
            </a:xfrm>
            <a:custGeom>
              <a:avLst/>
              <a:gdLst/>
              <a:ahLst/>
              <a:cxnLst/>
              <a:rect l="l" t="t" r="r" b="b"/>
              <a:pathLst>
                <a:path w="13154" h="6308" extrusionOk="0">
                  <a:moveTo>
                    <a:pt x="3160" y="0"/>
                  </a:moveTo>
                  <a:cubicBezTo>
                    <a:pt x="2820" y="0"/>
                    <a:pt x="2455" y="80"/>
                    <a:pt x="2078" y="210"/>
                  </a:cubicBezTo>
                  <a:lnTo>
                    <a:pt x="1" y="1657"/>
                  </a:lnTo>
                  <a:cubicBezTo>
                    <a:pt x="150" y="1965"/>
                    <a:pt x="1551" y="6307"/>
                    <a:pt x="5323" y="6307"/>
                  </a:cubicBezTo>
                  <a:cubicBezTo>
                    <a:pt x="6561" y="6307"/>
                    <a:pt x="8051" y="5845"/>
                    <a:pt x="9838" y="4623"/>
                  </a:cubicBezTo>
                  <a:cubicBezTo>
                    <a:pt x="9849" y="4613"/>
                    <a:pt x="9860" y="4608"/>
                    <a:pt x="9870" y="4601"/>
                  </a:cubicBezTo>
                  <a:cubicBezTo>
                    <a:pt x="9870" y="4596"/>
                    <a:pt x="9877" y="4596"/>
                    <a:pt x="9882" y="4591"/>
                  </a:cubicBezTo>
                  <a:cubicBezTo>
                    <a:pt x="9887" y="4586"/>
                    <a:pt x="9887" y="4586"/>
                    <a:pt x="9892" y="4586"/>
                  </a:cubicBezTo>
                  <a:cubicBezTo>
                    <a:pt x="9892" y="4580"/>
                    <a:pt x="9892" y="4580"/>
                    <a:pt x="9897" y="4580"/>
                  </a:cubicBezTo>
                  <a:lnTo>
                    <a:pt x="9902" y="4575"/>
                  </a:lnTo>
                  <a:cubicBezTo>
                    <a:pt x="9902" y="4575"/>
                    <a:pt x="9909" y="4575"/>
                    <a:pt x="9909" y="4569"/>
                  </a:cubicBezTo>
                  <a:cubicBezTo>
                    <a:pt x="9909" y="4569"/>
                    <a:pt x="9914" y="4569"/>
                    <a:pt x="9919" y="4564"/>
                  </a:cubicBezTo>
                  <a:cubicBezTo>
                    <a:pt x="9924" y="4564"/>
                    <a:pt x="9924" y="4559"/>
                    <a:pt x="9930" y="4559"/>
                  </a:cubicBezTo>
                  <a:cubicBezTo>
                    <a:pt x="9941" y="4548"/>
                    <a:pt x="9946" y="4543"/>
                    <a:pt x="9957" y="4537"/>
                  </a:cubicBezTo>
                  <a:cubicBezTo>
                    <a:pt x="9962" y="4537"/>
                    <a:pt x="9962" y="4531"/>
                    <a:pt x="9967" y="4531"/>
                  </a:cubicBezTo>
                  <a:cubicBezTo>
                    <a:pt x="9973" y="4526"/>
                    <a:pt x="9979" y="4526"/>
                    <a:pt x="9979" y="4521"/>
                  </a:cubicBezTo>
                  <a:lnTo>
                    <a:pt x="9984" y="4521"/>
                  </a:lnTo>
                  <a:cubicBezTo>
                    <a:pt x="12045" y="3068"/>
                    <a:pt x="12933" y="1610"/>
                    <a:pt x="13153" y="269"/>
                  </a:cubicBezTo>
                  <a:cubicBezTo>
                    <a:pt x="13041" y="248"/>
                    <a:pt x="12917" y="237"/>
                    <a:pt x="12798" y="237"/>
                  </a:cubicBezTo>
                  <a:lnTo>
                    <a:pt x="12674" y="237"/>
                  </a:lnTo>
                  <a:cubicBezTo>
                    <a:pt x="11582" y="286"/>
                    <a:pt x="10548" y="711"/>
                    <a:pt x="9532" y="1103"/>
                  </a:cubicBezTo>
                  <a:cubicBezTo>
                    <a:pt x="8628" y="1448"/>
                    <a:pt x="7686" y="1766"/>
                    <a:pt x="6728" y="1766"/>
                  </a:cubicBezTo>
                  <a:cubicBezTo>
                    <a:pt x="6604" y="1766"/>
                    <a:pt x="6474" y="1760"/>
                    <a:pt x="6350" y="1749"/>
                  </a:cubicBezTo>
                  <a:cubicBezTo>
                    <a:pt x="4941" y="1620"/>
                    <a:pt x="4457" y="145"/>
                    <a:pt x="3396" y="16"/>
                  </a:cubicBezTo>
                  <a:cubicBezTo>
                    <a:pt x="3315" y="5"/>
                    <a:pt x="3240" y="0"/>
                    <a:pt x="3160" y="0"/>
                  </a:cubicBezTo>
                  <a:close/>
                </a:path>
              </a:pathLst>
            </a:custGeom>
            <a:solidFill>
              <a:srgbClr val="C622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6" name="Google Shape;12276;p39"/>
            <p:cNvSpPr/>
            <p:nvPr/>
          </p:nvSpPr>
          <p:spPr>
            <a:xfrm>
              <a:off x="3252211" y="1662988"/>
              <a:ext cx="113837" cy="89631"/>
            </a:xfrm>
            <a:custGeom>
              <a:avLst/>
              <a:gdLst/>
              <a:ahLst/>
              <a:cxnLst/>
              <a:rect l="l" t="t" r="r" b="b"/>
              <a:pathLst>
                <a:path w="5808" h="4573" extrusionOk="0">
                  <a:moveTo>
                    <a:pt x="4908" y="0"/>
                  </a:moveTo>
                  <a:lnTo>
                    <a:pt x="4908" y="0"/>
                  </a:lnTo>
                  <a:cubicBezTo>
                    <a:pt x="4908" y="0"/>
                    <a:pt x="3950" y="503"/>
                    <a:pt x="2663" y="503"/>
                  </a:cubicBezTo>
                  <a:cubicBezTo>
                    <a:pt x="2058" y="503"/>
                    <a:pt x="1380" y="392"/>
                    <a:pt x="695" y="65"/>
                  </a:cubicBezTo>
                  <a:lnTo>
                    <a:pt x="695" y="65"/>
                  </a:lnTo>
                  <a:cubicBezTo>
                    <a:pt x="695" y="65"/>
                    <a:pt x="1" y="4572"/>
                    <a:pt x="2504" y="4572"/>
                  </a:cubicBezTo>
                  <a:cubicBezTo>
                    <a:pt x="2619" y="4572"/>
                    <a:pt x="2740" y="4563"/>
                    <a:pt x="2869" y="4543"/>
                  </a:cubicBezTo>
                  <a:cubicBezTo>
                    <a:pt x="5807" y="4096"/>
                    <a:pt x="4908" y="0"/>
                    <a:pt x="49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7" name="Google Shape;12277;p39"/>
            <p:cNvSpPr/>
            <p:nvPr/>
          </p:nvSpPr>
          <p:spPr>
            <a:xfrm>
              <a:off x="3285002" y="1672906"/>
              <a:ext cx="22285" cy="26793"/>
            </a:xfrm>
            <a:custGeom>
              <a:avLst/>
              <a:gdLst/>
              <a:ahLst/>
              <a:cxnLst/>
              <a:rect l="l" t="t" r="r" b="b"/>
              <a:pathLst>
                <a:path w="1137" h="1367" extrusionOk="0">
                  <a:moveTo>
                    <a:pt x="1" y="0"/>
                  </a:moveTo>
                  <a:lnTo>
                    <a:pt x="50" y="1270"/>
                  </a:lnTo>
                  <a:lnTo>
                    <a:pt x="1136" y="1367"/>
                  </a:lnTo>
                  <a:lnTo>
                    <a:pt x="1012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8" name="Google Shape;12278;p39"/>
            <p:cNvSpPr/>
            <p:nvPr/>
          </p:nvSpPr>
          <p:spPr>
            <a:xfrm>
              <a:off x="3243881" y="1645583"/>
              <a:ext cx="122363" cy="31458"/>
            </a:xfrm>
            <a:custGeom>
              <a:avLst/>
              <a:gdLst/>
              <a:ahLst/>
              <a:cxnLst/>
              <a:rect l="l" t="t" r="r" b="b"/>
              <a:pathLst>
                <a:path w="6243" h="1605" extrusionOk="0">
                  <a:moveTo>
                    <a:pt x="177" y="0"/>
                  </a:moveTo>
                  <a:cubicBezTo>
                    <a:pt x="149" y="0"/>
                    <a:pt x="121" y="7"/>
                    <a:pt x="97" y="23"/>
                  </a:cubicBezTo>
                  <a:cubicBezTo>
                    <a:pt x="22" y="70"/>
                    <a:pt x="0" y="167"/>
                    <a:pt x="43" y="237"/>
                  </a:cubicBezTo>
                  <a:cubicBezTo>
                    <a:pt x="484" y="942"/>
                    <a:pt x="1232" y="1394"/>
                    <a:pt x="2206" y="1546"/>
                  </a:cubicBezTo>
                  <a:cubicBezTo>
                    <a:pt x="2444" y="1583"/>
                    <a:pt x="2685" y="1605"/>
                    <a:pt x="2933" y="1605"/>
                  </a:cubicBezTo>
                  <a:cubicBezTo>
                    <a:pt x="4123" y="1605"/>
                    <a:pt x="5377" y="1196"/>
                    <a:pt x="6173" y="517"/>
                  </a:cubicBezTo>
                  <a:cubicBezTo>
                    <a:pt x="6237" y="458"/>
                    <a:pt x="6243" y="361"/>
                    <a:pt x="6190" y="291"/>
                  </a:cubicBezTo>
                  <a:cubicBezTo>
                    <a:pt x="6157" y="256"/>
                    <a:pt x="6113" y="239"/>
                    <a:pt x="6070" y="239"/>
                  </a:cubicBezTo>
                  <a:cubicBezTo>
                    <a:pt x="6034" y="239"/>
                    <a:pt x="5998" y="251"/>
                    <a:pt x="5969" y="275"/>
                  </a:cubicBezTo>
                  <a:cubicBezTo>
                    <a:pt x="5235" y="902"/>
                    <a:pt x="4031" y="1286"/>
                    <a:pt x="2916" y="1286"/>
                  </a:cubicBezTo>
                  <a:cubicBezTo>
                    <a:pt x="2691" y="1286"/>
                    <a:pt x="2469" y="1271"/>
                    <a:pt x="2255" y="1238"/>
                  </a:cubicBezTo>
                  <a:cubicBezTo>
                    <a:pt x="1637" y="1141"/>
                    <a:pt x="802" y="862"/>
                    <a:pt x="313" y="70"/>
                  </a:cubicBezTo>
                  <a:cubicBezTo>
                    <a:pt x="281" y="25"/>
                    <a:pt x="229" y="0"/>
                    <a:pt x="1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9" name="Google Shape;12279;p39"/>
            <p:cNvSpPr/>
            <p:nvPr/>
          </p:nvSpPr>
          <p:spPr>
            <a:xfrm>
              <a:off x="3161385" y="1464460"/>
              <a:ext cx="204996" cy="19228"/>
            </a:xfrm>
            <a:custGeom>
              <a:avLst/>
              <a:gdLst/>
              <a:ahLst/>
              <a:cxnLst/>
              <a:rect l="l" t="t" r="r" b="b"/>
              <a:pathLst>
                <a:path w="10459" h="981" extrusionOk="0">
                  <a:moveTo>
                    <a:pt x="10280" y="0"/>
                  </a:moveTo>
                  <a:cubicBezTo>
                    <a:pt x="10260" y="0"/>
                    <a:pt x="10240" y="4"/>
                    <a:pt x="10220" y="12"/>
                  </a:cubicBezTo>
                  <a:cubicBezTo>
                    <a:pt x="9681" y="229"/>
                    <a:pt x="9097" y="340"/>
                    <a:pt x="8514" y="340"/>
                  </a:cubicBezTo>
                  <a:cubicBezTo>
                    <a:pt x="8185" y="340"/>
                    <a:pt x="7856" y="304"/>
                    <a:pt x="7535" y="232"/>
                  </a:cubicBezTo>
                  <a:lnTo>
                    <a:pt x="7503" y="227"/>
                  </a:lnTo>
                  <a:cubicBezTo>
                    <a:pt x="7407" y="204"/>
                    <a:pt x="7299" y="181"/>
                    <a:pt x="7186" y="181"/>
                  </a:cubicBezTo>
                  <a:cubicBezTo>
                    <a:pt x="7166" y="181"/>
                    <a:pt x="7146" y="182"/>
                    <a:pt x="7126" y="183"/>
                  </a:cubicBezTo>
                  <a:cubicBezTo>
                    <a:pt x="7008" y="195"/>
                    <a:pt x="6900" y="232"/>
                    <a:pt x="6809" y="265"/>
                  </a:cubicBezTo>
                  <a:lnTo>
                    <a:pt x="6787" y="275"/>
                  </a:lnTo>
                  <a:cubicBezTo>
                    <a:pt x="6205" y="485"/>
                    <a:pt x="5592" y="591"/>
                    <a:pt x="4971" y="591"/>
                  </a:cubicBezTo>
                  <a:cubicBezTo>
                    <a:pt x="4540" y="591"/>
                    <a:pt x="4106" y="540"/>
                    <a:pt x="3677" y="437"/>
                  </a:cubicBezTo>
                  <a:lnTo>
                    <a:pt x="3633" y="426"/>
                  </a:lnTo>
                  <a:lnTo>
                    <a:pt x="3596" y="437"/>
                  </a:lnTo>
                  <a:cubicBezTo>
                    <a:pt x="3088" y="589"/>
                    <a:pt x="2558" y="665"/>
                    <a:pt x="2027" y="665"/>
                  </a:cubicBezTo>
                  <a:cubicBezTo>
                    <a:pt x="1415" y="665"/>
                    <a:pt x="803" y="564"/>
                    <a:pt x="227" y="362"/>
                  </a:cubicBezTo>
                  <a:cubicBezTo>
                    <a:pt x="210" y="356"/>
                    <a:pt x="193" y="353"/>
                    <a:pt x="177" y="353"/>
                  </a:cubicBezTo>
                  <a:cubicBezTo>
                    <a:pt x="111" y="353"/>
                    <a:pt x="49" y="394"/>
                    <a:pt x="28" y="459"/>
                  </a:cubicBezTo>
                  <a:cubicBezTo>
                    <a:pt x="1" y="539"/>
                    <a:pt x="43" y="630"/>
                    <a:pt x="125" y="657"/>
                  </a:cubicBezTo>
                  <a:cubicBezTo>
                    <a:pt x="732" y="873"/>
                    <a:pt x="1384" y="980"/>
                    <a:pt x="2030" y="980"/>
                  </a:cubicBezTo>
                  <a:cubicBezTo>
                    <a:pt x="2573" y="980"/>
                    <a:pt x="3121" y="905"/>
                    <a:pt x="3645" y="749"/>
                  </a:cubicBezTo>
                  <a:cubicBezTo>
                    <a:pt x="4088" y="853"/>
                    <a:pt x="4535" y="905"/>
                    <a:pt x="4978" y="905"/>
                  </a:cubicBezTo>
                  <a:cubicBezTo>
                    <a:pt x="5631" y="905"/>
                    <a:pt x="6276" y="793"/>
                    <a:pt x="6889" y="571"/>
                  </a:cubicBezTo>
                  <a:lnTo>
                    <a:pt x="6916" y="561"/>
                  </a:lnTo>
                  <a:cubicBezTo>
                    <a:pt x="6996" y="533"/>
                    <a:pt x="7078" y="501"/>
                    <a:pt x="7153" y="496"/>
                  </a:cubicBezTo>
                  <a:cubicBezTo>
                    <a:pt x="7161" y="495"/>
                    <a:pt x="7170" y="495"/>
                    <a:pt x="7179" y="495"/>
                  </a:cubicBezTo>
                  <a:cubicBezTo>
                    <a:pt x="7258" y="495"/>
                    <a:pt x="7341" y="515"/>
                    <a:pt x="7433" y="533"/>
                  </a:cubicBezTo>
                  <a:lnTo>
                    <a:pt x="7470" y="539"/>
                  </a:lnTo>
                  <a:cubicBezTo>
                    <a:pt x="7811" y="614"/>
                    <a:pt x="8160" y="652"/>
                    <a:pt x="8510" y="652"/>
                  </a:cubicBezTo>
                  <a:cubicBezTo>
                    <a:pt x="9134" y="652"/>
                    <a:pt x="9760" y="533"/>
                    <a:pt x="10339" y="302"/>
                  </a:cubicBezTo>
                  <a:cubicBezTo>
                    <a:pt x="10419" y="270"/>
                    <a:pt x="10458" y="178"/>
                    <a:pt x="10426" y="98"/>
                  </a:cubicBezTo>
                  <a:cubicBezTo>
                    <a:pt x="10401" y="36"/>
                    <a:pt x="10343" y="0"/>
                    <a:pt x="102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0" name="Google Shape;12280;p39"/>
            <p:cNvSpPr/>
            <p:nvPr/>
          </p:nvSpPr>
          <p:spPr>
            <a:xfrm>
              <a:off x="3330905" y="1781803"/>
              <a:ext cx="56860" cy="90493"/>
            </a:xfrm>
            <a:custGeom>
              <a:avLst/>
              <a:gdLst/>
              <a:ahLst/>
              <a:cxnLst/>
              <a:rect l="l" t="t" r="r" b="b"/>
              <a:pathLst>
                <a:path w="2901" h="4617" extrusionOk="0">
                  <a:moveTo>
                    <a:pt x="176" y="1"/>
                  </a:moveTo>
                  <a:cubicBezTo>
                    <a:pt x="151" y="1"/>
                    <a:pt x="126" y="7"/>
                    <a:pt x="103" y="21"/>
                  </a:cubicBezTo>
                  <a:cubicBezTo>
                    <a:pt x="27" y="63"/>
                    <a:pt x="1" y="155"/>
                    <a:pt x="38" y="230"/>
                  </a:cubicBezTo>
                  <a:cubicBezTo>
                    <a:pt x="495" y="1086"/>
                    <a:pt x="1221" y="2308"/>
                    <a:pt x="1615" y="2959"/>
                  </a:cubicBezTo>
                  <a:cubicBezTo>
                    <a:pt x="2481" y="4395"/>
                    <a:pt x="2616" y="4616"/>
                    <a:pt x="2724" y="4616"/>
                  </a:cubicBezTo>
                  <a:cubicBezTo>
                    <a:pt x="2745" y="4616"/>
                    <a:pt x="2766" y="4611"/>
                    <a:pt x="2788" y="4601"/>
                  </a:cubicBezTo>
                  <a:cubicBezTo>
                    <a:pt x="2863" y="4574"/>
                    <a:pt x="2900" y="4487"/>
                    <a:pt x="2880" y="4412"/>
                  </a:cubicBezTo>
                  <a:cubicBezTo>
                    <a:pt x="2868" y="4385"/>
                    <a:pt x="2858" y="4363"/>
                    <a:pt x="2842" y="4348"/>
                  </a:cubicBezTo>
                  <a:cubicBezTo>
                    <a:pt x="2691" y="4132"/>
                    <a:pt x="1082" y="1527"/>
                    <a:pt x="317" y="85"/>
                  </a:cubicBezTo>
                  <a:cubicBezTo>
                    <a:pt x="288" y="32"/>
                    <a:pt x="232" y="1"/>
                    <a:pt x="1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1" name="Google Shape;12281;p39"/>
            <p:cNvSpPr/>
            <p:nvPr/>
          </p:nvSpPr>
          <p:spPr>
            <a:xfrm>
              <a:off x="3367283" y="1688272"/>
              <a:ext cx="86534" cy="142786"/>
            </a:xfrm>
            <a:custGeom>
              <a:avLst/>
              <a:gdLst/>
              <a:ahLst/>
              <a:cxnLst/>
              <a:rect l="l" t="t" r="r" b="b"/>
              <a:pathLst>
                <a:path w="4415" h="7285" extrusionOk="0">
                  <a:moveTo>
                    <a:pt x="180" y="0"/>
                  </a:moveTo>
                  <a:cubicBezTo>
                    <a:pt x="164" y="0"/>
                    <a:pt x="147" y="3"/>
                    <a:pt x="130" y="8"/>
                  </a:cubicBezTo>
                  <a:cubicBezTo>
                    <a:pt x="43" y="34"/>
                    <a:pt x="1" y="121"/>
                    <a:pt x="28" y="202"/>
                  </a:cubicBezTo>
                  <a:cubicBezTo>
                    <a:pt x="878" y="2790"/>
                    <a:pt x="2299" y="5217"/>
                    <a:pt x="4124" y="7235"/>
                  </a:cubicBezTo>
                  <a:cubicBezTo>
                    <a:pt x="4156" y="7267"/>
                    <a:pt x="4199" y="7284"/>
                    <a:pt x="4241" y="7284"/>
                  </a:cubicBezTo>
                  <a:cubicBezTo>
                    <a:pt x="4280" y="7284"/>
                    <a:pt x="4318" y="7274"/>
                    <a:pt x="4350" y="7247"/>
                  </a:cubicBezTo>
                  <a:cubicBezTo>
                    <a:pt x="4409" y="7187"/>
                    <a:pt x="4414" y="7085"/>
                    <a:pt x="4360" y="7021"/>
                  </a:cubicBezTo>
                  <a:cubicBezTo>
                    <a:pt x="2557" y="5039"/>
                    <a:pt x="1163" y="2650"/>
                    <a:pt x="329" y="105"/>
                  </a:cubicBezTo>
                  <a:cubicBezTo>
                    <a:pt x="307" y="40"/>
                    <a:pt x="246" y="0"/>
                    <a:pt x="1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2" name="Google Shape;12282;p39"/>
            <p:cNvSpPr/>
            <p:nvPr/>
          </p:nvSpPr>
          <p:spPr>
            <a:xfrm>
              <a:off x="3350525" y="1879843"/>
              <a:ext cx="169011" cy="285807"/>
            </a:xfrm>
            <a:custGeom>
              <a:avLst/>
              <a:gdLst/>
              <a:ahLst/>
              <a:cxnLst/>
              <a:rect l="l" t="t" r="r" b="b"/>
              <a:pathLst>
                <a:path w="8623" h="14582" extrusionOk="0">
                  <a:moveTo>
                    <a:pt x="1803" y="1"/>
                  </a:moveTo>
                  <a:cubicBezTo>
                    <a:pt x="1670" y="1"/>
                    <a:pt x="1566" y="7"/>
                    <a:pt x="1566" y="7"/>
                  </a:cubicBezTo>
                  <a:lnTo>
                    <a:pt x="1" y="14582"/>
                  </a:lnTo>
                  <a:lnTo>
                    <a:pt x="8623" y="14232"/>
                  </a:lnTo>
                  <a:cubicBezTo>
                    <a:pt x="8623" y="14232"/>
                    <a:pt x="8068" y="10871"/>
                    <a:pt x="5144" y="10871"/>
                  </a:cubicBezTo>
                  <a:cubicBezTo>
                    <a:pt x="4458" y="10871"/>
                    <a:pt x="3640" y="11057"/>
                    <a:pt x="2669" y="11514"/>
                  </a:cubicBezTo>
                  <a:cubicBezTo>
                    <a:pt x="2669" y="11514"/>
                    <a:pt x="2379" y="309"/>
                    <a:pt x="2379" y="131"/>
                  </a:cubicBezTo>
                  <a:cubicBezTo>
                    <a:pt x="2379" y="20"/>
                    <a:pt x="2043" y="1"/>
                    <a:pt x="1803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3" name="Google Shape;12283;p39"/>
            <p:cNvSpPr/>
            <p:nvPr/>
          </p:nvSpPr>
          <p:spPr>
            <a:xfrm>
              <a:off x="3378043" y="1876687"/>
              <a:ext cx="27871" cy="231888"/>
            </a:xfrm>
            <a:custGeom>
              <a:avLst/>
              <a:gdLst/>
              <a:ahLst/>
              <a:cxnLst/>
              <a:rect l="l" t="t" r="r" b="b"/>
              <a:pathLst>
                <a:path w="1422" h="11831" extrusionOk="0">
                  <a:moveTo>
                    <a:pt x="431" y="1"/>
                  </a:moveTo>
                  <a:cubicBezTo>
                    <a:pt x="331" y="1"/>
                    <a:pt x="235" y="6"/>
                    <a:pt x="157" y="12"/>
                  </a:cubicBezTo>
                  <a:cubicBezTo>
                    <a:pt x="71" y="18"/>
                    <a:pt x="1" y="88"/>
                    <a:pt x="6" y="173"/>
                  </a:cubicBezTo>
                  <a:cubicBezTo>
                    <a:pt x="11" y="260"/>
                    <a:pt x="87" y="324"/>
                    <a:pt x="173" y="324"/>
                  </a:cubicBezTo>
                  <a:cubicBezTo>
                    <a:pt x="254" y="319"/>
                    <a:pt x="337" y="317"/>
                    <a:pt x="415" y="317"/>
                  </a:cubicBezTo>
                  <a:cubicBezTo>
                    <a:pt x="592" y="317"/>
                    <a:pt x="748" y="329"/>
                    <a:pt x="818" y="351"/>
                  </a:cubicBezTo>
                  <a:cubicBezTo>
                    <a:pt x="840" y="1245"/>
                    <a:pt x="1094" y="11239"/>
                    <a:pt x="1109" y="11680"/>
                  </a:cubicBezTo>
                  <a:cubicBezTo>
                    <a:pt x="1109" y="11766"/>
                    <a:pt x="1180" y="11830"/>
                    <a:pt x="1265" y="11830"/>
                  </a:cubicBezTo>
                  <a:lnTo>
                    <a:pt x="1270" y="11830"/>
                  </a:lnTo>
                  <a:cubicBezTo>
                    <a:pt x="1357" y="11830"/>
                    <a:pt x="1422" y="11755"/>
                    <a:pt x="1422" y="11669"/>
                  </a:cubicBezTo>
                  <a:cubicBezTo>
                    <a:pt x="1416" y="11562"/>
                    <a:pt x="1131" y="475"/>
                    <a:pt x="1131" y="292"/>
                  </a:cubicBezTo>
                  <a:cubicBezTo>
                    <a:pt x="1131" y="232"/>
                    <a:pt x="1109" y="179"/>
                    <a:pt x="1061" y="136"/>
                  </a:cubicBezTo>
                  <a:cubicBezTo>
                    <a:pt x="954" y="29"/>
                    <a:pt x="678" y="1"/>
                    <a:pt x="4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4" name="Google Shape;12284;p39"/>
            <p:cNvSpPr/>
            <p:nvPr/>
          </p:nvSpPr>
          <p:spPr>
            <a:xfrm>
              <a:off x="3376475" y="2096815"/>
              <a:ext cx="36495" cy="43100"/>
            </a:xfrm>
            <a:custGeom>
              <a:avLst/>
              <a:gdLst/>
              <a:ahLst/>
              <a:cxnLst/>
              <a:rect l="l" t="t" r="r" b="b"/>
              <a:pathLst>
                <a:path w="1862" h="2199" extrusionOk="0">
                  <a:moveTo>
                    <a:pt x="1685" y="0"/>
                  </a:moveTo>
                  <a:cubicBezTo>
                    <a:pt x="1651" y="0"/>
                    <a:pt x="1616" y="11"/>
                    <a:pt x="1588" y="35"/>
                  </a:cubicBezTo>
                  <a:cubicBezTo>
                    <a:pt x="937" y="567"/>
                    <a:pt x="485" y="1277"/>
                    <a:pt x="43" y="1955"/>
                  </a:cubicBezTo>
                  <a:cubicBezTo>
                    <a:pt x="1" y="2032"/>
                    <a:pt x="21" y="2129"/>
                    <a:pt x="91" y="2176"/>
                  </a:cubicBezTo>
                  <a:cubicBezTo>
                    <a:pt x="118" y="2193"/>
                    <a:pt x="145" y="2198"/>
                    <a:pt x="178" y="2198"/>
                  </a:cubicBezTo>
                  <a:cubicBezTo>
                    <a:pt x="227" y="2198"/>
                    <a:pt x="280" y="2176"/>
                    <a:pt x="307" y="2129"/>
                  </a:cubicBezTo>
                  <a:cubicBezTo>
                    <a:pt x="732" y="1466"/>
                    <a:pt x="1174" y="783"/>
                    <a:pt x="1787" y="276"/>
                  </a:cubicBezTo>
                  <a:cubicBezTo>
                    <a:pt x="1852" y="223"/>
                    <a:pt x="1862" y="126"/>
                    <a:pt x="1809" y="57"/>
                  </a:cubicBezTo>
                  <a:cubicBezTo>
                    <a:pt x="1778" y="20"/>
                    <a:pt x="1732" y="0"/>
                    <a:pt x="16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5" name="Google Shape;12285;p39"/>
            <p:cNvSpPr/>
            <p:nvPr/>
          </p:nvSpPr>
          <p:spPr>
            <a:xfrm>
              <a:off x="3301172" y="1766476"/>
              <a:ext cx="238826" cy="193256"/>
            </a:xfrm>
            <a:custGeom>
              <a:avLst/>
              <a:gdLst/>
              <a:ahLst/>
              <a:cxnLst/>
              <a:rect l="l" t="t" r="r" b="b"/>
              <a:pathLst>
                <a:path w="12185" h="9860" extrusionOk="0">
                  <a:moveTo>
                    <a:pt x="10973" y="0"/>
                  </a:moveTo>
                  <a:lnTo>
                    <a:pt x="0" y="7734"/>
                  </a:lnTo>
                  <a:lnTo>
                    <a:pt x="1382" y="9860"/>
                  </a:lnTo>
                  <a:lnTo>
                    <a:pt x="12184" y="1588"/>
                  </a:lnTo>
                  <a:lnTo>
                    <a:pt x="109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6" name="Google Shape;12286;p39"/>
            <p:cNvSpPr/>
            <p:nvPr/>
          </p:nvSpPr>
          <p:spPr>
            <a:xfrm>
              <a:off x="3204740" y="1373810"/>
              <a:ext cx="80399" cy="35300"/>
            </a:xfrm>
            <a:custGeom>
              <a:avLst/>
              <a:gdLst/>
              <a:ahLst/>
              <a:cxnLst/>
              <a:rect l="l" t="t" r="r" b="b"/>
              <a:pathLst>
                <a:path w="4102" h="1801" extrusionOk="0">
                  <a:moveTo>
                    <a:pt x="174" y="0"/>
                  </a:moveTo>
                  <a:cubicBezTo>
                    <a:pt x="158" y="0"/>
                    <a:pt x="141" y="3"/>
                    <a:pt x="124" y="9"/>
                  </a:cubicBezTo>
                  <a:cubicBezTo>
                    <a:pt x="44" y="36"/>
                    <a:pt x="0" y="126"/>
                    <a:pt x="32" y="208"/>
                  </a:cubicBezTo>
                  <a:cubicBezTo>
                    <a:pt x="189" y="643"/>
                    <a:pt x="539" y="961"/>
                    <a:pt x="835" y="1187"/>
                  </a:cubicBezTo>
                  <a:cubicBezTo>
                    <a:pt x="1362" y="1591"/>
                    <a:pt x="1863" y="1800"/>
                    <a:pt x="2320" y="1800"/>
                  </a:cubicBezTo>
                  <a:cubicBezTo>
                    <a:pt x="2412" y="1800"/>
                    <a:pt x="2503" y="1790"/>
                    <a:pt x="2589" y="1773"/>
                  </a:cubicBezTo>
                  <a:cubicBezTo>
                    <a:pt x="3246" y="1650"/>
                    <a:pt x="3698" y="1107"/>
                    <a:pt x="4053" y="590"/>
                  </a:cubicBezTo>
                  <a:cubicBezTo>
                    <a:pt x="4101" y="514"/>
                    <a:pt x="4086" y="417"/>
                    <a:pt x="4016" y="369"/>
                  </a:cubicBezTo>
                  <a:cubicBezTo>
                    <a:pt x="3989" y="350"/>
                    <a:pt x="3957" y="341"/>
                    <a:pt x="3926" y="341"/>
                  </a:cubicBezTo>
                  <a:cubicBezTo>
                    <a:pt x="3875" y="341"/>
                    <a:pt x="3825" y="365"/>
                    <a:pt x="3795" y="412"/>
                  </a:cubicBezTo>
                  <a:cubicBezTo>
                    <a:pt x="3477" y="875"/>
                    <a:pt x="3073" y="1365"/>
                    <a:pt x="2530" y="1467"/>
                  </a:cubicBezTo>
                  <a:cubicBezTo>
                    <a:pt x="2463" y="1479"/>
                    <a:pt x="2393" y="1486"/>
                    <a:pt x="2322" y="1486"/>
                  </a:cubicBezTo>
                  <a:cubicBezTo>
                    <a:pt x="1935" y="1486"/>
                    <a:pt x="1500" y="1302"/>
                    <a:pt x="1023" y="933"/>
                  </a:cubicBezTo>
                  <a:cubicBezTo>
                    <a:pt x="765" y="735"/>
                    <a:pt x="452" y="461"/>
                    <a:pt x="323" y="105"/>
                  </a:cubicBezTo>
                  <a:cubicBezTo>
                    <a:pt x="301" y="41"/>
                    <a:pt x="240" y="0"/>
                    <a:pt x="1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790B9635-A59C-0DD5-8F7E-E4F299B82EDE}"/>
              </a:ext>
            </a:extLst>
          </p:cNvPr>
          <p:cNvSpPr/>
          <p:nvPr/>
        </p:nvSpPr>
        <p:spPr>
          <a:xfrm>
            <a:off x="1107142" y="93955"/>
            <a:ext cx="3405851" cy="1137027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GAMBAR SKEMATIK</a:t>
            </a:r>
            <a:endParaRPr lang="en-ID" sz="1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AD1A1-39B0-E5A6-C6B6-EC3811469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70" y="1197560"/>
            <a:ext cx="6191094" cy="354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66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4" name="Google Shape;12294;p40"/>
          <p:cNvGrpSpPr/>
          <p:nvPr/>
        </p:nvGrpSpPr>
        <p:grpSpPr>
          <a:xfrm rot="1118458">
            <a:off x="7196637" y="2733818"/>
            <a:ext cx="1257690" cy="1559945"/>
            <a:chOff x="5129205" y="3617383"/>
            <a:chExt cx="656012" cy="813655"/>
          </a:xfrm>
        </p:grpSpPr>
        <p:sp>
          <p:nvSpPr>
            <p:cNvPr id="12295" name="Google Shape;12295;p40"/>
            <p:cNvSpPr/>
            <p:nvPr/>
          </p:nvSpPr>
          <p:spPr>
            <a:xfrm>
              <a:off x="5499880" y="4041781"/>
              <a:ext cx="182300" cy="385042"/>
            </a:xfrm>
            <a:custGeom>
              <a:avLst/>
              <a:gdLst/>
              <a:ahLst/>
              <a:cxnLst/>
              <a:rect l="l" t="t" r="r" b="b"/>
              <a:pathLst>
                <a:path w="9301" h="19645" extrusionOk="0">
                  <a:moveTo>
                    <a:pt x="1819" y="1"/>
                  </a:moveTo>
                  <a:lnTo>
                    <a:pt x="1201" y="388"/>
                  </a:lnTo>
                  <a:cubicBezTo>
                    <a:pt x="969" y="1012"/>
                    <a:pt x="6179" y="14510"/>
                    <a:pt x="6179" y="14510"/>
                  </a:cubicBezTo>
                  <a:lnTo>
                    <a:pt x="1" y="19644"/>
                  </a:lnTo>
                  <a:lnTo>
                    <a:pt x="9301" y="15953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6" name="Google Shape;12296;p40"/>
            <p:cNvSpPr/>
            <p:nvPr/>
          </p:nvSpPr>
          <p:spPr>
            <a:xfrm>
              <a:off x="5157586" y="4006345"/>
              <a:ext cx="234083" cy="136847"/>
            </a:xfrm>
            <a:custGeom>
              <a:avLst/>
              <a:gdLst/>
              <a:ahLst/>
              <a:cxnLst/>
              <a:rect l="l" t="t" r="r" b="b"/>
              <a:pathLst>
                <a:path w="11943" h="6982" extrusionOk="0">
                  <a:moveTo>
                    <a:pt x="11705" y="0"/>
                  </a:moveTo>
                  <a:lnTo>
                    <a:pt x="11713" y="70"/>
                  </a:lnTo>
                  <a:lnTo>
                    <a:pt x="11713" y="70"/>
                  </a:lnTo>
                  <a:cubicBezTo>
                    <a:pt x="11717" y="44"/>
                    <a:pt x="11714" y="21"/>
                    <a:pt x="11705" y="0"/>
                  </a:cubicBezTo>
                  <a:close/>
                  <a:moveTo>
                    <a:pt x="11713" y="70"/>
                  </a:moveTo>
                  <a:lnTo>
                    <a:pt x="11713" y="70"/>
                  </a:lnTo>
                  <a:cubicBezTo>
                    <a:pt x="11597" y="830"/>
                    <a:pt x="6068" y="3927"/>
                    <a:pt x="1412" y="3927"/>
                  </a:cubicBezTo>
                  <a:cubicBezTo>
                    <a:pt x="930" y="3927"/>
                    <a:pt x="457" y="3894"/>
                    <a:pt x="0" y="3821"/>
                  </a:cubicBezTo>
                  <a:lnTo>
                    <a:pt x="0" y="3821"/>
                  </a:lnTo>
                  <a:lnTo>
                    <a:pt x="425" y="6884"/>
                  </a:lnTo>
                  <a:cubicBezTo>
                    <a:pt x="425" y="6884"/>
                    <a:pt x="978" y="6981"/>
                    <a:pt x="1881" y="6981"/>
                  </a:cubicBezTo>
                  <a:cubicBezTo>
                    <a:pt x="4122" y="6981"/>
                    <a:pt x="8517" y="6379"/>
                    <a:pt x="11943" y="2186"/>
                  </a:cubicBezTo>
                  <a:lnTo>
                    <a:pt x="11713" y="70"/>
                  </a:ln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12297;p40"/>
            <p:cNvSpPr/>
            <p:nvPr/>
          </p:nvSpPr>
          <p:spPr>
            <a:xfrm>
              <a:off x="5277832" y="4086097"/>
              <a:ext cx="196118" cy="344940"/>
            </a:xfrm>
            <a:custGeom>
              <a:avLst/>
              <a:gdLst/>
              <a:ahLst/>
              <a:cxnLst/>
              <a:rect l="l" t="t" r="r" b="b"/>
              <a:pathLst>
                <a:path w="10006" h="17599" extrusionOk="0">
                  <a:moveTo>
                    <a:pt x="9214" y="0"/>
                  </a:moveTo>
                  <a:lnTo>
                    <a:pt x="8493" y="119"/>
                  </a:lnTo>
                  <a:cubicBezTo>
                    <a:pt x="8036" y="608"/>
                    <a:pt x="7674" y="15075"/>
                    <a:pt x="7674" y="15075"/>
                  </a:cubicBezTo>
                  <a:lnTo>
                    <a:pt x="1" y="17443"/>
                  </a:lnTo>
                  <a:lnTo>
                    <a:pt x="10006" y="17599"/>
                  </a:lnTo>
                  <a:lnTo>
                    <a:pt x="9214" y="0"/>
                  </a:ln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12298;p40"/>
            <p:cNvSpPr/>
            <p:nvPr/>
          </p:nvSpPr>
          <p:spPr>
            <a:xfrm>
              <a:off x="5129205" y="3617383"/>
              <a:ext cx="656012" cy="651818"/>
            </a:xfrm>
            <a:custGeom>
              <a:avLst/>
              <a:gdLst/>
              <a:ahLst/>
              <a:cxnLst/>
              <a:rect l="l" t="t" r="r" b="b"/>
              <a:pathLst>
                <a:path w="33470" h="33256" extrusionOk="0">
                  <a:moveTo>
                    <a:pt x="18554" y="0"/>
                  </a:moveTo>
                  <a:cubicBezTo>
                    <a:pt x="17079" y="0"/>
                    <a:pt x="15553" y="560"/>
                    <a:pt x="14348" y="1628"/>
                  </a:cubicBezTo>
                  <a:cubicBezTo>
                    <a:pt x="12082" y="3635"/>
                    <a:pt x="11464" y="6773"/>
                    <a:pt x="12502" y="9539"/>
                  </a:cubicBezTo>
                  <a:cubicBezTo>
                    <a:pt x="12907" y="10615"/>
                    <a:pt x="13449" y="12741"/>
                    <a:pt x="14429" y="13409"/>
                  </a:cubicBezTo>
                  <a:cubicBezTo>
                    <a:pt x="12414" y="12037"/>
                    <a:pt x="10124" y="10684"/>
                    <a:pt x="7617" y="10684"/>
                  </a:cubicBezTo>
                  <a:cubicBezTo>
                    <a:pt x="7479" y="10684"/>
                    <a:pt x="7341" y="10688"/>
                    <a:pt x="7201" y="10697"/>
                  </a:cubicBezTo>
                  <a:cubicBezTo>
                    <a:pt x="2266" y="10998"/>
                    <a:pt x="0" y="15804"/>
                    <a:pt x="2675" y="19808"/>
                  </a:cubicBezTo>
                  <a:cubicBezTo>
                    <a:pt x="3563" y="21137"/>
                    <a:pt x="4758" y="22305"/>
                    <a:pt x="6243" y="22886"/>
                  </a:cubicBezTo>
                  <a:cubicBezTo>
                    <a:pt x="6853" y="23126"/>
                    <a:pt x="7444" y="23232"/>
                    <a:pt x="8018" y="23232"/>
                  </a:cubicBezTo>
                  <a:cubicBezTo>
                    <a:pt x="9730" y="23232"/>
                    <a:pt x="11285" y="22293"/>
                    <a:pt x="12728" y="21212"/>
                  </a:cubicBezTo>
                  <a:lnTo>
                    <a:pt x="12728" y="21212"/>
                  </a:lnTo>
                  <a:cubicBezTo>
                    <a:pt x="11054" y="22848"/>
                    <a:pt x="9854" y="25071"/>
                    <a:pt x="9849" y="27412"/>
                  </a:cubicBezTo>
                  <a:cubicBezTo>
                    <a:pt x="9849" y="29754"/>
                    <a:pt x="11221" y="32143"/>
                    <a:pt x="13417" y="32961"/>
                  </a:cubicBezTo>
                  <a:cubicBezTo>
                    <a:pt x="13957" y="33162"/>
                    <a:pt x="14518" y="33255"/>
                    <a:pt x="15081" y="33255"/>
                  </a:cubicBezTo>
                  <a:cubicBezTo>
                    <a:pt x="17199" y="33255"/>
                    <a:pt x="19331" y="31930"/>
                    <a:pt x="20381" y="30033"/>
                  </a:cubicBezTo>
                  <a:cubicBezTo>
                    <a:pt x="21710" y="27628"/>
                    <a:pt x="21511" y="24597"/>
                    <a:pt x="20398" y="22084"/>
                  </a:cubicBezTo>
                  <a:lnTo>
                    <a:pt x="20398" y="22084"/>
                  </a:lnTo>
                  <a:cubicBezTo>
                    <a:pt x="21906" y="23172"/>
                    <a:pt x="23761" y="23714"/>
                    <a:pt x="25616" y="23714"/>
                  </a:cubicBezTo>
                  <a:cubicBezTo>
                    <a:pt x="27514" y="23714"/>
                    <a:pt x="29411" y="23146"/>
                    <a:pt x="30935" y="22014"/>
                  </a:cubicBezTo>
                  <a:cubicBezTo>
                    <a:pt x="31559" y="21552"/>
                    <a:pt x="32130" y="20991"/>
                    <a:pt x="32431" y="20275"/>
                  </a:cubicBezTo>
                  <a:cubicBezTo>
                    <a:pt x="33470" y="17801"/>
                    <a:pt x="31221" y="15163"/>
                    <a:pt x="29278" y="13904"/>
                  </a:cubicBezTo>
                  <a:cubicBezTo>
                    <a:pt x="27774" y="12927"/>
                    <a:pt x="25969" y="12404"/>
                    <a:pt x="24170" y="12404"/>
                  </a:cubicBezTo>
                  <a:cubicBezTo>
                    <a:pt x="22975" y="12404"/>
                    <a:pt x="21783" y="12635"/>
                    <a:pt x="20682" y="13118"/>
                  </a:cubicBezTo>
                  <a:cubicBezTo>
                    <a:pt x="23653" y="11810"/>
                    <a:pt x="24391" y="7461"/>
                    <a:pt x="23799" y="4684"/>
                  </a:cubicBezTo>
                  <a:cubicBezTo>
                    <a:pt x="23675" y="4125"/>
                    <a:pt x="23508" y="3586"/>
                    <a:pt x="23288" y="3081"/>
                  </a:cubicBezTo>
                  <a:cubicBezTo>
                    <a:pt x="22382" y="987"/>
                    <a:pt x="20513" y="0"/>
                    <a:pt x="18554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9" name="Google Shape;12299;p40"/>
            <p:cNvSpPr/>
            <p:nvPr/>
          </p:nvSpPr>
          <p:spPr>
            <a:xfrm>
              <a:off x="5249020" y="3702995"/>
              <a:ext cx="420067" cy="447938"/>
            </a:xfrm>
            <a:custGeom>
              <a:avLst/>
              <a:gdLst/>
              <a:ahLst/>
              <a:cxnLst/>
              <a:rect l="l" t="t" r="r" b="b"/>
              <a:pathLst>
                <a:path w="21432" h="22854" extrusionOk="0">
                  <a:moveTo>
                    <a:pt x="9511" y="0"/>
                  </a:moveTo>
                  <a:cubicBezTo>
                    <a:pt x="8924" y="0"/>
                    <a:pt x="8445" y="642"/>
                    <a:pt x="8187" y="1220"/>
                  </a:cubicBezTo>
                  <a:cubicBezTo>
                    <a:pt x="6766" y="4449"/>
                    <a:pt x="7229" y="7539"/>
                    <a:pt x="8220" y="10773"/>
                  </a:cubicBezTo>
                  <a:cubicBezTo>
                    <a:pt x="6789" y="10563"/>
                    <a:pt x="5592" y="10129"/>
                    <a:pt x="4154" y="10129"/>
                  </a:cubicBezTo>
                  <a:cubicBezTo>
                    <a:pt x="3905" y="10129"/>
                    <a:pt x="3648" y="10142"/>
                    <a:pt x="3381" y="10171"/>
                  </a:cubicBezTo>
                  <a:cubicBezTo>
                    <a:pt x="2256" y="10294"/>
                    <a:pt x="986" y="10639"/>
                    <a:pt x="512" y="11662"/>
                  </a:cubicBezTo>
                  <a:cubicBezTo>
                    <a:pt x="1" y="12775"/>
                    <a:pt x="813" y="14153"/>
                    <a:pt x="1943" y="14627"/>
                  </a:cubicBezTo>
                  <a:cubicBezTo>
                    <a:pt x="2385" y="14810"/>
                    <a:pt x="2853" y="14886"/>
                    <a:pt x="3329" y="14886"/>
                  </a:cubicBezTo>
                  <a:cubicBezTo>
                    <a:pt x="4069" y="14886"/>
                    <a:pt x="4827" y="14702"/>
                    <a:pt x="5528" y="14449"/>
                  </a:cubicBezTo>
                  <a:cubicBezTo>
                    <a:pt x="6685" y="14040"/>
                    <a:pt x="7783" y="13453"/>
                    <a:pt x="8983" y="13212"/>
                  </a:cubicBezTo>
                  <a:lnTo>
                    <a:pt x="8983" y="13212"/>
                  </a:lnTo>
                  <a:cubicBezTo>
                    <a:pt x="8408" y="15294"/>
                    <a:pt x="7832" y="17377"/>
                    <a:pt x="7256" y="19454"/>
                  </a:cubicBezTo>
                  <a:cubicBezTo>
                    <a:pt x="6955" y="20547"/>
                    <a:pt x="6761" y="21958"/>
                    <a:pt x="7686" y="22603"/>
                  </a:cubicBezTo>
                  <a:cubicBezTo>
                    <a:pt x="7940" y="22778"/>
                    <a:pt x="8224" y="22854"/>
                    <a:pt x="8516" y="22854"/>
                  </a:cubicBezTo>
                  <a:cubicBezTo>
                    <a:pt x="9204" y="22854"/>
                    <a:pt x="9937" y="22433"/>
                    <a:pt x="10420" y="21893"/>
                  </a:cubicBezTo>
                  <a:cubicBezTo>
                    <a:pt x="12251" y="19859"/>
                    <a:pt x="11992" y="16759"/>
                    <a:pt x="11620" y="14046"/>
                  </a:cubicBezTo>
                  <a:lnTo>
                    <a:pt x="11620" y="14046"/>
                  </a:lnTo>
                  <a:cubicBezTo>
                    <a:pt x="13543" y="15269"/>
                    <a:pt x="15818" y="15922"/>
                    <a:pt x="18094" y="15922"/>
                  </a:cubicBezTo>
                  <a:cubicBezTo>
                    <a:pt x="18621" y="15922"/>
                    <a:pt x="19148" y="15887"/>
                    <a:pt x="19671" y="15816"/>
                  </a:cubicBezTo>
                  <a:cubicBezTo>
                    <a:pt x="20253" y="15736"/>
                    <a:pt x="20898" y="15569"/>
                    <a:pt x="21211" y="15068"/>
                  </a:cubicBezTo>
                  <a:cubicBezTo>
                    <a:pt x="21410" y="14750"/>
                    <a:pt x="21432" y="14352"/>
                    <a:pt x="21383" y="13982"/>
                  </a:cubicBezTo>
                  <a:cubicBezTo>
                    <a:pt x="21168" y="12226"/>
                    <a:pt x="19569" y="10892"/>
                    <a:pt x="17858" y="10455"/>
                  </a:cubicBezTo>
                  <a:cubicBezTo>
                    <a:pt x="17255" y="10302"/>
                    <a:pt x="16640" y="10239"/>
                    <a:pt x="16020" y="10239"/>
                  </a:cubicBezTo>
                  <a:cubicBezTo>
                    <a:pt x="14885" y="10239"/>
                    <a:pt x="13735" y="10449"/>
                    <a:pt x="12621" y="10693"/>
                  </a:cubicBezTo>
                  <a:cubicBezTo>
                    <a:pt x="13876" y="9208"/>
                    <a:pt x="14472" y="7184"/>
                    <a:pt x="14226" y="5257"/>
                  </a:cubicBezTo>
                  <a:cubicBezTo>
                    <a:pt x="14139" y="4573"/>
                    <a:pt x="13940" y="3880"/>
                    <a:pt x="13478" y="3378"/>
                  </a:cubicBezTo>
                  <a:cubicBezTo>
                    <a:pt x="13145" y="3020"/>
                    <a:pt x="12655" y="2786"/>
                    <a:pt x="12180" y="2786"/>
                  </a:cubicBezTo>
                  <a:cubicBezTo>
                    <a:pt x="11985" y="2786"/>
                    <a:pt x="11793" y="2825"/>
                    <a:pt x="11615" y="2911"/>
                  </a:cubicBezTo>
                  <a:cubicBezTo>
                    <a:pt x="11097" y="3159"/>
                    <a:pt x="10848" y="3668"/>
                    <a:pt x="10739" y="4246"/>
                  </a:cubicBezTo>
                  <a:lnTo>
                    <a:pt x="10739" y="4246"/>
                  </a:lnTo>
                  <a:cubicBezTo>
                    <a:pt x="10750" y="3324"/>
                    <a:pt x="10697" y="2402"/>
                    <a:pt x="10582" y="1490"/>
                  </a:cubicBezTo>
                  <a:cubicBezTo>
                    <a:pt x="10507" y="897"/>
                    <a:pt x="10313" y="193"/>
                    <a:pt x="9737" y="32"/>
                  </a:cubicBezTo>
                  <a:cubicBezTo>
                    <a:pt x="9660" y="10"/>
                    <a:pt x="9585" y="0"/>
                    <a:pt x="951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0" name="Google Shape;12300;p40"/>
            <p:cNvSpPr/>
            <p:nvPr/>
          </p:nvSpPr>
          <p:spPr>
            <a:xfrm>
              <a:off x="5262211" y="3788785"/>
              <a:ext cx="170069" cy="187729"/>
            </a:xfrm>
            <a:custGeom>
              <a:avLst/>
              <a:gdLst/>
              <a:ahLst/>
              <a:cxnLst/>
              <a:rect l="l" t="t" r="r" b="b"/>
              <a:pathLst>
                <a:path w="8677" h="9578" extrusionOk="0">
                  <a:moveTo>
                    <a:pt x="3968" y="0"/>
                  </a:moveTo>
                  <a:cubicBezTo>
                    <a:pt x="3524" y="0"/>
                    <a:pt x="3056" y="99"/>
                    <a:pt x="2569" y="320"/>
                  </a:cubicBezTo>
                  <a:cubicBezTo>
                    <a:pt x="1573" y="767"/>
                    <a:pt x="798" y="1671"/>
                    <a:pt x="502" y="2720"/>
                  </a:cubicBezTo>
                  <a:cubicBezTo>
                    <a:pt x="1" y="4491"/>
                    <a:pt x="566" y="6531"/>
                    <a:pt x="980" y="8286"/>
                  </a:cubicBezTo>
                  <a:cubicBezTo>
                    <a:pt x="1675" y="8038"/>
                    <a:pt x="2696" y="7767"/>
                    <a:pt x="3847" y="7767"/>
                  </a:cubicBezTo>
                  <a:cubicBezTo>
                    <a:pt x="5273" y="7767"/>
                    <a:pt x="6900" y="8184"/>
                    <a:pt x="8354" y="9578"/>
                  </a:cubicBezTo>
                  <a:cubicBezTo>
                    <a:pt x="8284" y="9486"/>
                    <a:pt x="8386" y="9098"/>
                    <a:pt x="8396" y="9012"/>
                  </a:cubicBezTo>
                  <a:cubicBezTo>
                    <a:pt x="8677" y="6806"/>
                    <a:pt x="8575" y="4798"/>
                    <a:pt x="7557" y="2747"/>
                  </a:cubicBezTo>
                  <a:cubicBezTo>
                    <a:pt x="6802" y="1241"/>
                    <a:pt x="5537" y="0"/>
                    <a:pt x="3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1" name="Google Shape;12301;p40"/>
            <p:cNvSpPr/>
            <p:nvPr/>
          </p:nvSpPr>
          <p:spPr>
            <a:xfrm>
              <a:off x="5303547" y="3816323"/>
              <a:ext cx="86005" cy="134985"/>
            </a:xfrm>
            <a:custGeom>
              <a:avLst/>
              <a:gdLst/>
              <a:ahLst/>
              <a:cxnLst/>
              <a:rect l="l" t="t" r="r" b="b"/>
              <a:pathLst>
                <a:path w="4388" h="6887" extrusionOk="0">
                  <a:moveTo>
                    <a:pt x="1611" y="0"/>
                  </a:moveTo>
                  <a:cubicBezTo>
                    <a:pt x="1295" y="0"/>
                    <a:pt x="988" y="90"/>
                    <a:pt x="738" y="293"/>
                  </a:cubicBezTo>
                  <a:cubicBezTo>
                    <a:pt x="281" y="669"/>
                    <a:pt x="137" y="1300"/>
                    <a:pt x="109" y="1891"/>
                  </a:cubicBezTo>
                  <a:cubicBezTo>
                    <a:pt x="104" y="2053"/>
                    <a:pt x="104" y="2226"/>
                    <a:pt x="184" y="2365"/>
                  </a:cubicBezTo>
                  <a:cubicBezTo>
                    <a:pt x="254" y="2489"/>
                    <a:pt x="378" y="2574"/>
                    <a:pt x="497" y="2651"/>
                  </a:cubicBezTo>
                  <a:cubicBezTo>
                    <a:pt x="959" y="2962"/>
                    <a:pt x="1422" y="3275"/>
                    <a:pt x="1885" y="3582"/>
                  </a:cubicBezTo>
                  <a:cubicBezTo>
                    <a:pt x="1564" y="3654"/>
                    <a:pt x="1236" y="3691"/>
                    <a:pt x="907" y="3691"/>
                  </a:cubicBezTo>
                  <a:cubicBezTo>
                    <a:pt x="603" y="3691"/>
                    <a:pt x="299" y="3660"/>
                    <a:pt x="1" y="3597"/>
                  </a:cubicBezTo>
                  <a:lnTo>
                    <a:pt x="1" y="3597"/>
                  </a:lnTo>
                  <a:cubicBezTo>
                    <a:pt x="18" y="4378"/>
                    <a:pt x="142" y="5584"/>
                    <a:pt x="524" y="6456"/>
                  </a:cubicBezTo>
                  <a:cubicBezTo>
                    <a:pt x="903" y="6397"/>
                    <a:pt x="1310" y="6360"/>
                    <a:pt x="1734" y="6360"/>
                  </a:cubicBezTo>
                  <a:cubicBezTo>
                    <a:pt x="2558" y="6360"/>
                    <a:pt x="3450" y="6499"/>
                    <a:pt x="4334" y="6886"/>
                  </a:cubicBezTo>
                  <a:cubicBezTo>
                    <a:pt x="4387" y="5503"/>
                    <a:pt x="4263" y="4114"/>
                    <a:pt x="3973" y="2758"/>
                  </a:cubicBezTo>
                  <a:cubicBezTo>
                    <a:pt x="3801" y="1961"/>
                    <a:pt x="3548" y="1133"/>
                    <a:pt x="2961" y="562"/>
                  </a:cubicBezTo>
                  <a:cubicBezTo>
                    <a:pt x="2609" y="215"/>
                    <a:pt x="2099" y="0"/>
                    <a:pt x="1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2" name="Google Shape;12302;p40"/>
            <p:cNvSpPr/>
            <p:nvPr/>
          </p:nvSpPr>
          <p:spPr>
            <a:xfrm>
              <a:off x="5276872" y="3936863"/>
              <a:ext cx="153507" cy="43649"/>
            </a:xfrm>
            <a:custGeom>
              <a:avLst/>
              <a:gdLst/>
              <a:ahLst/>
              <a:cxnLst/>
              <a:rect l="l" t="t" r="r" b="b"/>
              <a:pathLst>
                <a:path w="7832" h="2227" extrusionOk="0">
                  <a:moveTo>
                    <a:pt x="3105" y="1"/>
                  </a:moveTo>
                  <a:cubicBezTo>
                    <a:pt x="1944" y="1"/>
                    <a:pt x="904" y="271"/>
                    <a:pt x="162" y="537"/>
                  </a:cubicBezTo>
                  <a:cubicBezTo>
                    <a:pt x="60" y="575"/>
                    <a:pt x="1" y="693"/>
                    <a:pt x="38" y="801"/>
                  </a:cubicBezTo>
                  <a:cubicBezTo>
                    <a:pt x="68" y="885"/>
                    <a:pt x="148" y="936"/>
                    <a:pt x="233" y="936"/>
                  </a:cubicBezTo>
                  <a:cubicBezTo>
                    <a:pt x="256" y="936"/>
                    <a:pt x="280" y="933"/>
                    <a:pt x="303" y="925"/>
                  </a:cubicBezTo>
                  <a:cubicBezTo>
                    <a:pt x="1007" y="672"/>
                    <a:pt x="1996" y="415"/>
                    <a:pt x="3098" y="415"/>
                  </a:cubicBezTo>
                  <a:cubicBezTo>
                    <a:pt x="4488" y="415"/>
                    <a:pt x="6058" y="825"/>
                    <a:pt x="7460" y="2172"/>
                  </a:cubicBezTo>
                  <a:cubicBezTo>
                    <a:pt x="7504" y="2211"/>
                    <a:pt x="7552" y="2227"/>
                    <a:pt x="7606" y="2227"/>
                  </a:cubicBezTo>
                  <a:cubicBezTo>
                    <a:pt x="7659" y="2227"/>
                    <a:pt x="7713" y="2205"/>
                    <a:pt x="7750" y="2167"/>
                  </a:cubicBezTo>
                  <a:cubicBezTo>
                    <a:pt x="7832" y="2082"/>
                    <a:pt x="7827" y="1953"/>
                    <a:pt x="7745" y="1877"/>
                  </a:cubicBezTo>
                  <a:cubicBezTo>
                    <a:pt x="6249" y="438"/>
                    <a:pt x="4580" y="1"/>
                    <a:pt x="31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3" name="Google Shape;12303;p40"/>
            <p:cNvSpPr/>
            <p:nvPr/>
          </p:nvSpPr>
          <p:spPr>
            <a:xfrm>
              <a:off x="5470245" y="3746429"/>
              <a:ext cx="163209" cy="209504"/>
            </a:xfrm>
            <a:custGeom>
              <a:avLst/>
              <a:gdLst/>
              <a:ahLst/>
              <a:cxnLst/>
              <a:rect l="l" t="t" r="r" b="b"/>
              <a:pathLst>
                <a:path w="8327" h="10689" extrusionOk="0">
                  <a:moveTo>
                    <a:pt x="3806" y="0"/>
                  </a:moveTo>
                  <a:cubicBezTo>
                    <a:pt x="1586" y="0"/>
                    <a:pt x="485" y="1948"/>
                    <a:pt x="253" y="4004"/>
                  </a:cubicBezTo>
                  <a:cubicBezTo>
                    <a:pt x="0" y="6276"/>
                    <a:pt x="592" y="8197"/>
                    <a:pt x="1610" y="10172"/>
                  </a:cubicBezTo>
                  <a:cubicBezTo>
                    <a:pt x="1652" y="10253"/>
                    <a:pt x="1878" y="10581"/>
                    <a:pt x="1846" y="10688"/>
                  </a:cubicBezTo>
                  <a:cubicBezTo>
                    <a:pt x="3450" y="7422"/>
                    <a:pt x="6679" y="6959"/>
                    <a:pt x="8326" y="6948"/>
                  </a:cubicBezTo>
                  <a:cubicBezTo>
                    <a:pt x="8121" y="5161"/>
                    <a:pt x="7949" y="3047"/>
                    <a:pt x="6867" y="1555"/>
                  </a:cubicBezTo>
                  <a:cubicBezTo>
                    <a:pt x="6232" y="673"/>
                    <a:pt x="5194" y="92"/>
                    <a:pt x="4106" y="12"/>
                  </a:cubicBezTo>
                  <a:cubicBezTo>
                    <a:pt x="4004" y="4"/>
                    <a:pt x="3904" y="0"/>
                    <a:pt x="38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4" name="Google Shape;12304;p40"/>
            <p:cNvSpPr/>
            <p:nvPr/>
          </p:nvSpPr>
          <p:spPr>
            <a:xfrm>
              <a:off x="5509151" y="3772693"/>
              <a:ext cx="104135" cy="146765"/>
            </a:xfrm>
            <a:custGeom>
              <a:avLst/>
              <a:gdLst/>
              <a:ahLst/>
              <a:cxnLst/>
              <a:rect l="l" t="t" r="r" b="b"/>
              <a:pathLst>
                <a:path w="5313" h="7488" extrusionOk="0">
                  <a:moveTo>
                    <a:pt x="1921" y="1"/>
                  </a:moveTo>
                  <a:cubicBezTo>
                    <a:pt x="1268" y="1"/>
                    <a:pt x="629" y="467"/>
                    <a:pt x="335" y="1077"/>
                  </a:cubicBezTo>
                  <a:cubicBezTo>
                    <a:pt x="0" y="1772"/>
                    <a:pt x="22" y="2572"/>
                    <a:pt x="119" y="3342"/>
                  </a:cubicBezTo>
                  <a:lnTo>
                    <a:pt x="2234" y="3714"/>
                  </a:lnTo>
                  <a:lnTo>
                    <a:pt x="308" y="4505"/>
                  </a:lnTo>
                  <a:cubicBezTo>
                    <a:pt x="517" y="5523"/>
                    <a:pt x="819" y="6524"/>
                    <a:pt x="1212" y="7487"/>
                  </a:cubicBezTo>
                  <a:cubicBezTo>
                    <a:pt x="2272" y="6474"/>
                    <a:pt x="3542" y="5995"/>
                    <a:pt x="4650" y="5776"/>
                  </a:cubicBezTo>
                  <a:cubicBezTo>
                    <a:pt x="5313" y="5647"/>
                    <a:pt x="4139" y="652"/>
                    <a:pt x="2331" y="65"/>
                  </a:cubicBezTo>
                  <a:cubicBezTo>
                    <a:pt x="2195" y="21"/>
                    <a:pt x="2058" y="1"/>
                    <a:pt x="1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5" name="Google Shape;12305;p40"/>
            <p:cNvSpPr/>
            <p:nvPr/>
          </p:nvSpPr>
          <p:spPr>
            <a:xfrm>
              <a:off x="5501880" y="3878592"/>
              <a:ext cx="135671" cy="81360"/>
            </a:xfrm>
            <a:custGeom>
              <a:avLst/>
              <a:gdLst/>
              <a:ahLst/>
              <a:cxnLst/>
              <a:rect l="l" t="t" r="r" b="b"/>
              <a:pathLst>
                <a:path w="6922" h="4151" extrusionOk="0">
                  <a:moveTo>
                    <a:pt x="6712" y="1"/>
                  </a:moveTo>
                  <a:cubicBezTo>
                    <a:pt x="4925" y="11"/>
                    <a:pt x="1680" y="523"/>
                    <a:pt x="49" y="3854"/>
                  </a:cubicBezTo>
                  <a:cubicBezTo>
                    <a:pt x="1" y="3957"/>
                    <a:pt x="43" y="4080"/>
                    <a:pt x="145" y="4129"/>
                  </a:cubicBezTo>
                  <a:cubicBezTo>
                    <a:pt x="173" y="4144"/>
                    <a:pt x="205" y="4151"/>
                    <a:pt x="232" y="4151"/>
                  </a:cubicBezTo>
                  <a:cubicBezTo>
                    <a:pt x="307" y="4151"/>
                    <a:pt x="383" y="4107"/>
                    <a:pt x="421" y="4037"/>
                  </a:cubicBezTo>
                  <a:cubicBezTo>
                    <a:pt x="1954" y="905"/>
                    <a:pt x="5021" y="420"/>
                    <a:pt x="6712" y="410"/>
                  </a:cubicBezTo>
                  <a:cubicBezTo>
                    <a:pt x="6830" y="410"/>
                    <a:pt x="6921" y="318"/>
                    <a:pt x="6916" y="205"/>
                  </a:cubicBezTo>
                  <a:cubicBezTo>
                    <a:pt x="6916" y="92"/>
                    <a:pt x="6825" y="1"/>
                    <a:pt x="67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6" name="Google Shape;12306;p40"/>
            <p:cNvSpPr/>
            <p:nvPr/>
          </p:nvSpPr>
          <p:spPr>
            <a:xfrm>
              <a:off x="5407153" y="3945859"/>
              <a:ext cx="252350" cy="185259"/>
            </a:xfrm>
            <a:custGeom>
              <a:avLst/>
              <a:gdLst/>
              <a:ahLst/>
              <a:cxnLst/>
              <a:rect l="l" t="t" r="r" b="b"/>
              <a:pathLst>
                <a:path w="12875" h="9452" extrusionOk="0">
                  <a:moveTo>
                    <a:pt x="10612" y="0"/>
                  </a:moveTo>
                  <a:cubicBezTo>
                    <a:pt x="10504" y="0"/>
                    <a:pt x="10395" y="11"/>
                    <a:pt x="10286" y="34"/>
                  </a:cubicBezTo>
                  <a:cubicBezTo>
                    <a:pt x="9149" y="277"/>
                    <a:pt x="8612" y="1552"/>
                    <a:pt x="8229" y="2650"/>
                  </a:cubicBezTo>
                  <a:cubicBezTo>
                    <a:pt x="7825" y="3812"/>
                    <a:pt x="7094" y="5233"/>
                    <a:pt x="5797" y="5546"/>
                  </a:cubicBezTo>
                  <a:cubicBezTo>
                    <a:pt x="5539" y="5606"/>
                    <a:pt x="5279" y="5631"/>
                    <a:pt x="5019" y="5631"/>
                  </a:cubicBezTo>
                  <a:cubicBezTo>
                    <a:pt x="3953" y="5631"/>
                    <a:pt x="2874" y="5219"/>
                    <a:pt x="1836" y="5163"/>
                  </a:cubicBezTo>
                  <a:cubicBezTo>
                    <a:pt x="1795" y="5161"/>
                    <a:pt x="1755" y="5160"/>
                    <a:pt x="1714" y="5160"/>
                  </a:cubicBezTo>
                  <a:cubicBezTo>
                    <a:pt x="1173" y="5160"/>
                    <a:pt x="607" y="5331"/>
                    <a:pt x="296" y="5772"/>
                  </a:cubicBezTo>
                  <a:cubicBezTo>
                    <a:pt x="0" y="6192"/>
                    <a:pt x="11" y="6773"/>
                    <a:pt x="184" y="7262"/>
                  </a:cubicBezTo>
                  <a:cubicBezTo>
                    <a:pt x="485" y="8119"/>
                    <a:pt x="1227" y="8770"/>
                    <a:pt x="2067" y="9108"/>
                  </a:cubicBezTo>
                  <a:cubicBezTo>
                    <a:pt x="2684" y="9356"/>
                    <a:pt x="3347" y="9452"/>
                    <a:pt x="4011" y="9452"/>
                  </a:cubicBezTo>
                  <a:cubicBezTo>
                    <a:pt x="4257" y="9452"/>
                    <a:pt x="4503" y="9439"/>
                    <a:pt x="4747" y="9415"/>
                  </a:cubicBezTo>
                  <a:cubicBezTo>
                    <a:pt x="7659" y="9147"/>
                    <a:pt x="10398" y="7424"/>
                    <a:pt x="11906" y="4922"/>
                  </a:cubicBezTo>
                  <a:cubicBezTo>
                    <a:pt x="12470" y="3985"/>
                    <a:pt x="12874" y="2876"/>
                    <a:pt x="12643" y="1810"/>
                  </a:cubicBezTo>
                  <a:cubicBezTo>
                    <a:pt x="12440" y="853"/>
                    <a:pt x="11564" y="0"/>
                    <a:pt x="10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7" name="Google Shape;12307;p40"/>
            <p:cNvSpPr/>
            <p:nvPr/>
          </p:nvSpPr>
          <p:spPr>
            <a:xfrm>
              <a:off x="5402723" y="3941821"/>
              <a:ext cx="260347" cy="193315"/>
            </a:xfrm>
            <a:custGeom>
              <a:avLst/>
              <a:gdLst/>
              <a:ahLst/>
              <a:cxnLst/>
              <a:rect l="l" t="t" r="r" b="b"/>
              <a:pathLst>
                <a:path w="13283" h="9863" extrusionOk="0">
                  <a:moveTo>
                    <a:pt x="10833" y="412"/>
                  </a:moveTo>
                  <a:cubicBezTo>
                    <a:pt x="11699" y="412"/>
                    <a:pt x="12489" y="1219"/>
                    <a:pt x="12669" y="2060"/>
                  </a:cubicBezTo>
                  <a:cubicBezTo>
                    <a:pt x="12857" y="2927"/>
                    <a:pt x="12616" y="3928"/>
                    <a:pt x="11953" y="5019"/>
                  </a:cubicBezTo>
                  <a:cubicBezTo>
                    <a:pt x="10479" y="7468"/>
                    <a:pt x="7799" y="9153"/>
                    <a:pt x="4951" y="9417"/>
                  </a:cubicBezTo>
                  <a:cubicBezTo>
                    <a:pt x="4708" y="9441"/>
                    <a:pt x="4472" y="9453"/>
                    <a:pt x="4243" y="9453"/>
                  </a:cubicBezTo>
                  <a:cubicBezTo>
                    <a:pt x="3539" y="9453"/>
                    <a:pt x="2911" y="9341"/>
                    <a:pt x="2374" y="9127"/>
                  </a:cubicBezTo>
                  <a:cubicBezTo>
                    <a:pt x="1523" y="8787"/>
                    <a:pt x="867" y="8141"/>
                    <a:pt x="604" y="7399"/>
                  </a:cubicBezTo>
                  <a:cubicBezTo>
                    <a:pt x="430" y="6909"/>
                    <a:pt x="463" y="6419"/>
                    <a:pt x="689" y="6097"/>
                  </a:cubicBezTo>
                  <a:cubicBezTo>
                    <a:pt x="926" y="5762"/>
                    <a:pt x="1379" y="5575"/>
                    <a:pt x="1927" y="5575"/>
                  </a:cubicBezTo>
                  <a:lnTo>
                    <a:pt x="2051" y="5575"/>
                  </a:lnTo>
                  <a:cubicBezTo>
                    <a:pt x="2514" y="5601"/>
                    <a:pt x="2976" y="5697"/>
                    <a:pt x="3472" y="5801"/>
                  </a:cubicBezTo>
                  <a:cubicBezTo>
                    <a:pt x="4054" y="5918"/>
                    <a:pt x="4649" y="6041"/>
                    <a:pt x="5244" y="6041"/>
                  </a:cubicBezTo>
                  <a:cubicBezTo>
                    <a:pt x="5518" y="6041"/>
                    <a:pt x="5793" y="6015"/>
                    <a:pt x="6066" y="5951"/>
                  </a:cubicBezTo>
                  <a:cubicBezTo>
                    <a:pt x="7174" y="5687"/>
                    <a:pt x="8041" y="4671"/>
                    <a:pt x="8649" y="2927"/>
                  </a:cubicBezTo>
                  <a:cubicBezTo>
                    <a:pt x="9059" y="1758"/>
                    <a:pt x="9569" y="650"/>
                    <a:pt x="10554" y="440"/>
                  </a:cubicBezTo>
                  <a:cubicBezTo>
                    <a:pt x="10648" y="421"/>
                    <a:pt x="10741" y="412"/>
                    <a:pt x="10833" y="412"/>
                  </a:cubicBezTo>
                  <a:close/>
                  <a:moveTo>
                    <a:pt x="10852" y="1"/>
                  </a:moveTo>
                  <a:cubicBezTo>
                    <a:pt x="10727" y="1"/>
                    <a:pt x="10601" y="14"/>
                    <a:pt x="10473" y="41"/>
                  </a:cubicBezTo>
                  <a:cubicBezTo>
                    <a:pt x="9285" y="294"/>
                    <a:pt x="8709" y="1511"/>
                    <a:pt x="8262" y="2791"/>
                  </a:cubicBezTo>
                  <a:cubicBezTo>
                    <a:pt x="7702" y="4395"/>
                    <a:pt x="6933" y="5322"/>
                    <a:pt x="5974" y="5548"/>
                  </a:cubicBezTo>
                  <a:cubicBezTo>
                    <a:pt x="5731" y="5606"/>
                    <a:pt x="5484" y="5630"/>
                    <a:pt x="5235" y="5630"/>
                  </a:cubicBezTo>
                  <a:cubicBezTo>
                    <a:pt x="4678" y="5630"/>
                    <a:pt x="4110" y="5512"/>
                    <a:pt x="3552" y="5396"/>
                  </a:cubicBezTo>
                  <a:cubicBezTo>
                    <a:pt x="3068" y="5294"/>
                    <a:pt x="2562" y="5192"/>
                    <a:pt x="2072" y="5165"/>
                  </a:cubicBezTo>
                  <a:cubicBezTo>
                    <a:pt x="2030" y="5163"/>
                    <a:pt x="1988" y="5163"/>
                    <a:pt x="1947" y="5163"/>
                  </a:cubicBezTo>
                  <a:cubicBezTo>
                    <a:pt x="1262" y="5163"/>
                    <a:pt x="670" y="5413"/>
                    <a:pt x="356" y="5859"/>
                  </a:cubicBezTo>
                  <a:cubicBezTo>
                    <a:pt x="49" y="6290"/>
                    <a:pt x="0" y="6919"/>
                    <a:pt x="216" y="7538"/>
                  </a:cubicBezTo>
                  <a:cubicBezTo>
                    <a:pt x="522" y="8400"/>
                    <a:pt x="1249" y="9115"/>
                    <a:pt x="2218" y="9508"/>
                  </a:cubicBezTo>
                  <a:cubicBezTo>
                    <a:pt x="2805" y="9745"/>
                    <a:pt x="3488" y="9863"/>
                    <a:pt x="4247" y="9863"/>
                  </a:cubicBezTo>
                  <a:cubicBezTo>
                    <a:pt x="4489" y="9863"/>
                    <a:pt x="4737" y="9853"/>
                    <a:pt x="4990" y="9826"/>
                  </a:cubicBezTo>
                  <a:cubicBezTo>
                    <a:pt x="7966" y="9552"/>
                    <a:pt x="10764" y="7791"/>
                    <a:pt x="12308" y="5235"/>
                  </a:cubicBezTo>
                  <a:cubicBezTo>
                    <a:pt x="13024" y="4045"/>
                    <a:pt x="13282" y="2947"/>
                    <a:pt x="13073" y="1974"/>
                  </a:cubicBezTo>
                  <a:cubicBezTo>
                    <a:pt x="12856" y="965"/>
                    <a:pt x="11925" y="1"/>
                    <a:pt x="108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8" name="Google Shape;12308;p40"/>
            <p:cNvSpPr/>
            <p:nvPr/>
          </p:nvSpPr>
          <p:spPr>
            <a:xfrm>
              <a:off x="5576771" y="3972848"/>
              <a:ext cx="73872" cy="59251"/>
            </a:xfrm>
            <a:custGeom>
              <a:avLst/>
              <a:gdLst/>
              <a:ahLst/>
              <a:cxnLst/>
              <a:rect l="l" t="t" r="r" b="b"/>
              <a:pathLst>
                <a:path w="3769" h="3023" extrusionOk="0">
                  <a:moveTo>
                    <a:pt x="232" y="0"/>
                  </a:moveTo>
                  <a:cubicBezTo>
                    <a:pt x="173" y="0"/>
                    <a:pt x="113" y="25"/>
                    <a:pt x="70" y="73"/>
                  </a:cubicBezTo>
                  <a:cubicBezTo>
                    <a:pt x="0" y="154"/>
                    <a:pt x="6" y="289"/>
                    <a:pt x="92" y="358"/>
                  </a:cubicBezTo>
                  <a:cubicBezTo>
                    <a:pt x="1233" y="1344"/>
                    <a:pt x="2196" y="2102"/>
                    <a:pt x="3418" y="2984"/>
                  </a:cubicBezTo>
                  <a:cubicBezTo>
                    <a:pt x="3450" y="3011"/>
                    <a:pt x="3493" y="3023"/>
                    <a:pt x="3537" y="3023"/>
                  </a:cubicBezTo>
                  <a:cubicBezTo>
                    <a:pt x="3602" y="3023"/>
                    <a:pt x="3660" y="2991"/>
                    <a:pt x="3704" y="2936"/>
                  </a:cubicBezTo>
                  <a:cubicBezTo>
                    <a:pt x="3768" y="2845"/>
                    <a:pt x="3746" y="2716"/>
                    <a:pt x="3655" y="2651"/>
                  </a:cubicBezTo>
                  <a:cubicBezTo>
                    <a:pt x="2449" y="1779"/>
                    <a:pt x="1491" y="1026"/>
                    <a:pt x="361" y="46"/>
                  </a:cubicBezTo>
                  <a:cubicBezTo>
                    <a:pt x="323" y="15"/>
                    <a:pt x="278" y="0"/>
                    <a:pt x="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9" name="Google Shape;12309;p40"/>
            <p:cNvSpPr/>
            <p:nvPr/>
          </p:nvSpPr>
          <p:spPr>
            <a:xfrm>
              <a:off x="5559778" y="4014381"/>
              <a:ext cx="62779" cy="58428"/>
            </a:xfrm>
            <a:custGeom>
              <a:avLst/>
              <a:gdLst/>
              <a:ahLst/>
              <a:cxnLst/>
              <a:rect l="l" t="t" r="r" b="b"/>
              <a:pathLst>
                <a:path w="3203" h="2981" extrusionOk="0">
                  <a:moveTo>
                    <a:pt x="231" y="1"/>
                  </a:moveTo>
                  <a:cubicBezTo>
                    <a:pt x="181" y="1"/>
                    <a:pt x="129" y="19"/>
                    <a:pt x="87" y="58"/>
                  </a:cubicBezTo>
                  <a:cubicBezTo>
                    <a:pt x="6" y="134"/>
                    <a:pt x="1" y="263"/>
                    <a:pt x="82" y="349"/>
                  </a:cubicBezTo>
                  <a:cubicBezTo>
                    <a:pt x="1034" y="1350"/>
                    <a:pt x="1782" y="2050"/>
                    <a:pt x="2842" y="2932"/>
                  </a:cubicBezTo>
                  <a:cubicBezTo>
                    <a:pt x="2880" y="2964"/>
                    <a:pt x="2929" y="2981"/>
                    <a:pt x="2972" y="2981"/>
                  </a:cubicBezTo>
                  <a:cubicBezTo>
                    <a:pt x="3031" y="2981"/>
                    <a:pt x="3090" y="2954"/>
                    <a:pt x="3133" y="2906"/>
                  </a:cubicBezTo>
                  <a:cubicBezTo>
                    <a:pt x="3203" y="2820"/>
                    <a:pt x="3192" y="2690"/>
                    <a:pt x="3106" y="2621"/>
                  </a:cubicBezTo>
                  <a:cubicBezTo>
                    <a:pt x="2057" y="1744"/>
                    <a:pt x="1320" y="1054"/>
                    <a:pt x="378" y="64"/>
                  </a:cubicBezTo>
                  <a:cubicBezTo>
                    <a:pt x="339" y="22"/>
                    <a:pt x="286" y="1"/>
                    <a:pt x="2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0" name="Google Shape;12310;p40"/>
            <p:cNvSpPr/>
            <p:nvPr/>
          </p:nvSpPr>
          <p:spPr>
            <a:xfrm>
              <a:off x="5535964" y="4043545"/>
              <a:ext cx="48412" cy="62073"/>
            </a:xfrm>
            <a:custGeom>
              <a:avLst/>
              <a:gdLst/>
              <a:ahLst/>
              <a:cxnLst/>
              <a:rect l="l" t="t" r="r" b="b"/>
              <a:pathLst>
                <a:path w="2470" h="3167" extrusionOk="0">
                  <a:moveTo>
                    <a:pt x="236" y="1"/>
                  </a:moveTo>
                  <a:cubicBezTo>
                    <a:pt x="194" y="1"/>
                    <a:pt x="150" y="14"/>
                    <a:pt x="113" y="40"/>
                  </a:cubicBezTo>
                  <a:cubicBezTo>
                    <a:pt x="21" y="104"/>
                    <a:pt x="0" y="234"/>
                    <a:pt x="70" y="325"/>
                  </a:cubicBezTo>
                  <a:lnTo>
                    <a:pt x="2072" y="3080"/>
                  </a:lnTo>
                  <a:cubicBezTo>
                    <a:pt x="2110" y="3140"/>
                    <a:pt x="2174" y="3167"/>
                    <a:pt x="2234" y="3167"/>
                  </a:cubicBezTo>
                  <a:cubicBezTo>
                    <a:pt x="2276" y="3167"/>
                    <a:pt x="2319" y="3155"/>
                    <a:pt x="2358" y="3129"/>
                  </a:cubicBezTo>
                  <a:cubicBezTo>
                    <a:pt x="2448" y="3058"/>
                    <a:pt x="2470" y="2936"/>
                    <a:pt x="2400" y="2844"/>
                  </a:cubicBezTo>
                  <a:lnTo>
                    <a:pt x="398" y="82"/>
                  </a:lnTo>
                  <a:cubicBezTo>
                    <a:pt x="360" y="28"/>
                    <a:pt x="299" y="1"/>
                    <a:pt x="2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1" name="Google Shape;12311;p40"/>
            <p:cNvSpPr/>
            <p:nvPr/>
          </p:nvSpPr>
          <p:spPr>
            <a:xfrm>
              <a:off x="5499665" y="4054247"/>
              <a:ext cx="40121" cy="71305"/>
            </a:xfrm>
            <a:custGeom>
              <a:avLst/>
              <a:gdLst/>
              <a:ahLst/>
              <a:cxnLst/>
              <a:rect l="l" t="t" r="r" b="b"/>
              <a:pathLst>
                <a:path w="2047" h="3638" extrusionOk="0">
                  <a:moveTo>
                    <a:pt x="228" y="1"/>
                  </a:moveTo>
                  <a:cubicBezTo>
                    <a:pt x="202" y="1"/>
                    <a:pt x="177" y="6"/>
                    <a:pt x="151" y="16"/>
                  </a:cubicBezTo>
                  <a:cubicBezTo>
                    <a:pt x="49" y="58"/>
                    <a:pt x="0" y="182"/>
                    <a:pt x="44" y="284"/>
                  </a:cubicBezTo>
                  <a:cubicBezTo>
                    <a:pt x="549" y="1523"/>
                    <a:pt x="969" y="2373"/>
                    <a:pt x="1631" y="3535"/>
                  </a:cubicBezTo>
                  <a:cubicBezTo>
                    <a:pt x="1669" y="3600"/>
                    <a:pt x="1739" y="3637"/>
                    <a:pt x="1808" y="3637"/>
                  </a:cubicBezTo>
                  <a:cubicBezTo>
                    <a:pt x="1846" y="3637"/>
                    <a:pt x="1878" y="3627"/>
                    <a:pt x="1910" y="3610"/>
                  </a:cubicBezTo>
                  <a:cubicBezTo>
                    <a:pt x="2014" y="3552"/>
                    <a:pt x="2046" y="3428"/>
                    <a:pt x="1987" y="3331"/>
                  </a:cubicBezTo>
                  <a:cubicBezTo>
                    <a:pt x="1336" y="2184"/>
                    <a:pt x="926" y="1350"/>
                    <a:pt x="420" y="129"/>
                  </a:cubicBezTo>
                  <a:cubicBezTo>
                    <a:pt x="387" y="50"/>
                    <a:pt x="310" y="1"/>
                    <a:pt x="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2" name="Google Shape;12312;p40"/>
            <p:cNvSpPr/>
            <p:nvPr/>
          </p:nvSpPr>
          <p:spPr>
            <a:xfrm>
              <a:off x="5471284" y="4052209"/>
              <a:ext cx="22795" cy="79360"/>
            </a:xfrm>
            <a:custGeom>
              <a:avLst/>
              <a:gdLst/>
              <a:ahLst/>
              <a:cxnLst/>
              <a:rect l="l" t="t" r="r" b="b"/>
              <a:pathLst>
                <a:path w="1163" h="4049" extrusionOk="0">
                  <a:moveTo>
                    <a:pt x="212" y="0"/>
                  </a:moveTo>
                  <a:cubicBezTo>
                    <a:pt x="206" y="0"/>
                    <a:pt x="200" y="0"/>
                    <a:pt x="194" y="1"/>
                  </a:cubicBezTo>
                  <a:cubicBezTo>
                    <a:pt x="82" y="12"/>
                    <a:pt x="0" y="109"/>
                    <a:pt x="12" y="222"/>
                  </a:cubicBezTo>
                  <a:cubicBezTo>
                    <a:pt x="129" y="1557"/>
                    <a:pt x="340" y="2628"/>
                    <a:pt x="738" y="3908"/>
                  </a:cubicBezTo>
                  <a:cubicBezTo>
                    <a:pt x="765" y="3995"/>
                    <a:pt x="846" y="4049"/>
                    <a:pt x="937" y="4049"/>
                  </a:cubicBezTo>
                  <a:cubicBezTo>
                    <a:pt x="953" y="4049"/>
                    <a:pt x="975" y="4049"/>
                    <a:pt x="996" y="4044"/>
                  </a:cubicBezTo>
                  <a:cubicBezTo>
                    <a:pt x="1104" y="4005"/>
                    <a:pt x="1163" y="3893"/>
                    <a:pt x="1130" y="3785"/>
                  </a:cubicBezTo>
                  <a:cubicBezTo>
                    <a:pt x="743" y="2536"/>
                    <a:pt x="534" y="1493"/>
                    <a:pt x="415" y="189"/>
                  </a:cubicBezTo>
                  <a:cubicBezTo>
                    <a:pt x="410" y="83"/>
                    <a:pt x="318" y="0"/>
                    <a:pt x="2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3" name="Google Shape;12313;p40"/>
            <p:cNvSpPr/>
            <p:nvPr/>
          </p:nvSpPr>
          <p:spPr>
            <a:xfrm>
              <a:off x="5434475" y="4046936"/>
              <a:ext cx="15837" cy="75048"/>
            </a:xfrm>
            <a:custGeom>
              <a:avLst/>
              <a:gdLst/>
              <a:ahLst/>
              <a:cxnLst/>
              <a:rect l="l" t="t" r="r" b="b"/>
              <a:pathLst>
                <a:path w="808" h="3829" extrusionOk="0">
                  <a:moveTo>
                    <a:pt x="586" y="0"/>
                  </a:moveTo>
                  <a:cubicBezTo>
                    <a:pt x="495" y="0"/>
                    <a:pt x="410" y="61"/>
                    <a:pt x="382" y="152"/>
                  </a:cubicBezTo>
                  <a:cubicBezTo>
                    <a:pt x="97" y="1213"/>
                    <a:pt x="0" y="2348"/>
                    <a:pt x="76" y="3635"/>
                  </a:cubicBezTo>
                  <a:cubicBezTo>
                    <a:pt x="81" y="3742"/>
                    <a:pt x="173" y="3828"/>
                    <a:pt x="280" y="3828"/>
                  </a:cubicBezTo>
                  <a:lnTo>
                    <a:pt x="296" y="3828"/>
                  </a:lnTo>
                  <a:cubicBezTo>
                    <a:pt x="410" y="3822"/>
                    <a:pt x="496" y="3720"/>
                    <a:pt x="484" y="3607"/>
                  </a:cubicBezTo>
                  <a:cubicBezTo>
                    <a:pt x="410" y="2369"/>
                    <a:pt x="506" y="1271"/>
                    <a:pt x="780" y="260"/>
                  </a:cubicBezTo>
                  <a:cubicBezTo>
                    <a:pt x="807" y="152"/>
                    <a:pt x="743" y="39"/>
                    <a:pt x="636" y="6"/>
                  </a:cubicBezTo>
                  <a:cubicBezTo>
                    <a:pt x="619" y="2"/>
                    <a:pt x="602" y="0"/>
                    <a:pt x="5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4" name="Google Shape;12314;p40"/>
            <p:cNvSpPr/>
            <p:nvPr/>
          </p:nvSpPr>
          <p:spPr>
            <a:xfrm>
              <a:off x="5282164" y="4029081"/>
              <a:ext cx="100960" cy="132143"/>
            </a:xfrm>
            <a:custGeom>
              <a:avLst/>
              <a:gdLst/>
              <a:ahLst/>
              <a:cxnLst/>
              <a:rect l="l" t="t" r="r" b="b"/>
              <a:pathLst>
                <a:path w="5151" h="6742" extrusionOk="0">
                  <a:moveTo>
                    <a:pt x="4921" y="1"/>
                  </a:moveTo>
                  <a:cubicBezTo>
                    <a:pt x="4879" y="1"/>
                    <a:pt x="4836" y="13"/>
                    <a:pt x="4800" y="40"/>
                  </a:cubicBezTo>
                  <a:cubicBezTo>
                    <a:pt x="3493" y="1019"/>
                    <a:pt x="1926" y="2020"/>
                    <a:pt x="210" y="2020"/>
                  </a:cubicBezTo>
                  <a:lnTo>
                    <a:pt x="205" y="2020"/>
                  </a:lnTo>
                  <a:cubicBezTo>
                    <a:pt x="91" y="2020"/>
                    <a:pt x="1" y="2112"/>
                    <a:pt x="1" y="2226"/>
                  </a:cubicBezTo>
                  <a:cubicBezTo>
                    <a:pt x="1" y="2340"/>
                    <a:pt x="86" y="2435"/>
                    <a:pt x="201" y="2435"/>
                  </a:cubicBezTo>
                  <a:cubicBezTo>
                    <a:pt x="204" y="2435"/>
                    <a:pt x="207" y="2435"/>
                    <a:pt x="210" y="2435"/>
                  </a:cubicBezTo>
                  <a:cubicBezTo>
                    <a:pt x="1454" y="2435"/>
                    <a:pt x="2610" y="1956"/>
                    <a:pt x="3649" y="1327"/>
                  </a:cubicBezTo>
                  <a:lnTo>
                    <a:pt x="3649" y="1327"/>
                  </a:lnTo>
                  <a:cubicBezTo>
                    <a:pt x="2358" y="2989"/>
                    <a:pt x="1615" y="4857"/>
                    <a:pt x="1615" y="6536"/>
                  </a:cubicBezTo>
                  <a:cubicBezTo>
                    <a:pt x="1615" y="6650"/>
                    <a:pt x="1705" y="6741"/>
                    <a:pt x="1819" y="6741"/>
                  </a:cubicBezTo>
                  <a:cubicBezTo>
                    <a:pt x="1932" y="6741"/>
                    <a:pt x="2023" y="6650"/>
                    <a:pt x="2023" y="6536"/>
                  </a:cubicBezTo>
                  <a:cubicBezTo>
                    <a:pt x="2028" y="4524"/>
                    <a:pt x="3165" y="2209"/>
                    <a:pt x="5064" y="353"/>
                  </a:cubicBezTo>
                  <a:cubicBezTo>
                    <a:pt x="5145" y="277"/>
                    <a:pt x="5150" y="154"/>
                    <a:pt x="5081" y="73"/>
                  </a:cubicBezTo>
                  <a:cubicBezTo>
                    <a:pt x="5040" y="26"/>
                    <a:pt x="4981" y="1"/>
                    <a:pt x="4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3B7A02D-B698-BC7C-F64F-366CE6B94BE4}"/>
              </a:ext>
            </a:extLst>
          </p:cNvPr>
          <p:cNvSpPr/>
          <p:nvPr/>
        </p:nvSpPr>
        <p:spPr>
          <a:xfrm>
            <a:off x="1185333" y="163830"/>
            <a:ext cx="2472267" cy="711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DIAGRAM BLOK</a:t>
            </a:r>
            <a:endParaRPr lang="en-ID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22C0B8C-F581-A7F8-2C60-6838CFC0C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2861" y="2054259"/>
            <a:ext cx="1314450" cy="180975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ESP32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6DF0DF6-41B2-EE84-D67E-CD5579222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2301615"/>
            <a:ext cx="1219200" cy="4095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Sensor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Ultrasonik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FABC291-BE45-27BC-4EFD-ABEE16775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445" y="3049132"/>
            <a:ext cx="1219200" cy="4095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 Button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EEE2517-108B-B17A-F6D0-5B55D73A5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3887" y="3411866"/>
            <a:ext cx="1219200" cy="4095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Telegram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38A9AD8-E445-736A-9ECC-6C57F0074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490" y="2754347"/>
            <a:ext cx="1219200" cy="4095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462E3E3-4B04-6D4A-003D-F8BEFBC5B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490" y="2096828"/>
            <a:ext cx="1219200" cy="4095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Motor Servo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8CC30D-59EE-DE5D-9366-7A9682F9B9F4}"/>
              </a:ext>
            </a:extLst>
          </p:cNvPr>
          <p:cNvCxnSpPr/>
          <p:nvPr/>
        </p:nvCxnSpPr>
        <p:spPr>
          <a:xfrm>
            <a:off x="2628900" y="2534285"/>
            <a:ext cx="314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EC7A79-3CEB-D989-90AB-E249A31208CB}"/>
              </a:ext>
            </a:extLst>
          </p:cNvPr>
          <p:cNvCxnSpPr/>
          <p:nvPr/>
        </p:nvCxnSpPr>
        <p:spPr>
          <a:xfrm>
            <a:off x="2628900" y="3267710"/>
            <a:ext cx="314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A6BB00-002A-E833-9B93-9C7683C08086}"/>
              </a:ext>
            </a:extLst>
          </p:cNvPr>
          <p:cNvCxnSpPr/>
          <p:nvPr/>
        </p:nvCxnSpPr>
        <p:spPr>
          <a:xfrm>
            <a:off x="4257675" y="2324735"/>
            <a:ext cx="314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89C4E5-F8DB-5D37-8B00-945D859BB087}"/>
              </a:ext>
            </a:extLst>
          </p:cNvPr>
          <p:cNvCxnSpPr/>
          <p:nvPr/>
        </p:nvCxnSpPr>
        <p:spPr>
          <a:xfrm>
            <a:off x="4257675" y="2924810"/>
            <a:ext cx="314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EA9D09-57D8-7217-8A08-765057233D19}"/>
              </a:ext>
            </a:extLst>
          </p:cNvPr>
          <p:cNvCxnSpPr/>
          <p:nvPr/>
        </p:nvCxnSpPr>
        <p:spPr>
          <a:xfrm>
            <a:off x="4257675" y="3610610"/>
            <a:ext cx="314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532CA6-45AC-3B65-FD74-ACEAA33D4B46}"/>
              </a:ext>
            </a:extLst>
          </p:cNvPr>
          <p:cNvCxnSpPr/>
          <p:nvPr/>
        </p:nvCxnSpPr>
        <p:spPr>
          <a:xfrm>
            <a:off x="3657600" y="1667510"/>
            <a:ext cx="0" cy="35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3">
            <a:extLst>
              <a:ext uri="{FF2B5EF4-FFF2-40B4-BE49-F238E27FC236}">
                <a16:creationId xmlns:a16="http://schemas.microsoft.com/office/drawing/2014/main" id="{4EDE7518-288A-2957-DC5B-220AB2667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882D622B-C846-5FEB-EC57-5B76509C5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54BBCC-E4DE-F12F-38C9-5E6CB2AB8B07}"/>
              </a:ext>
            </a:extLst>
          </p:cNvPr>
          <p:cNvSpPr/>
          <p:nvPr/>
        </p:nvSpPr>
        <p:spPr>
          <a:xfrm>
            <a:off x="3048000" y="1259857"/>
            <a:ext cx="1219200" cy="40957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Power Supply</a:t>
            </a:r>
            <a:endParaRPr lang="en-ID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4" name="Google Shape;12294;p40"/>
          <p:cNvGrpSpPr/>
          <p:nvPr/>
        </p:nvGrpSpPr>
        <p:grpSpPr>
          <a:xfrm rot="1118458">
            <a:off x="7196637" y="2733818"/>
            <a:ext cx="1257690" cy="1559945"/>
            <a:chOff x="5129205" y="3617383"/>
            <a:chExt cx="656012" cy="813655"/>
          </a:xfrm>
        </p:grpSpPr>
        <p:sp>
          <p:nvSpPr>
            <p:cNvPr id="12295" name="Google Shape;12295;p40"/>
            <p:cNvSpPr/>
            <p:nvPr/>
          </p:nvSpPr>
          <p:spPr>
            <a:xfrm>
              <a:off x="5499880" y="4041781"/>
              <a:ext cx="182300" cy="385042"/>
            </a:xfrm>
            <a:custGeom>
              <a:avLst/>
              <a:gdLst/>
              <a:ahLst/>
              <a:cxnLst/>
              <a:rect l="l" t="t" r="r" b="b"/>
              <a:pathLst>
                <a:path w="9301" h="19645" extrusionOk="0">
                  <a:moveTo>
                    <a:pt x="1819" y="1"/>
                  </a:moveTo>
                  <a:lnTo>
                    <a:pt x="1201" y="388"/>
                  </a:lnTo>
                  <a:cubicBezTo>
                    <a:pt x="969" y="1012"/>
                    <a:pt x="6179" y="14510"/>
                    <a:pt x="6179" y="14510"/>
                  </a:cubicBezTo>
                  <a:lnTo>
                    <a:pt x="1" y="19644"/>
                  </a:lnTo>
                  <a:lnTo>
                    <a:pt x="9301" y="15953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6" name="Google Shape;12296;p40"/>
            <p:cNvSpPr/>
            <p:nvPr/>
          </p:nvSpPr>
          <p:spPr>
            <a:xfrm>
              <a:off x="5157586" y="4006345"/>
              <a:ext cx="234083" cy="136847"/>
            </a:xfrm>
            <a:custGeom>
              <a:avLst/>
              <a:gdLst/>
              <a:ahLst/>
              <a:cxnLst/>
              <a:rect l="l" t="t" r="r" b="b"/>
              <a:pathLst>
                <a:path w="11943" h="6982" extrusionOk="0">
                  <a:moveTo>
                    <a:pt x="11705" y="0"/>
                  </a:moveTo>
                  <a:lnTo>
                    <a:pt x="11713" y="70"/>
                  </a:lnTo>
                  <a:lnTo>
                    <a:pt x="11713" y="70"/>
                  </a:lnTo>
                  <a:cubicBezTo>
                    <a:pt x="11717" y="44"/>
                    <a:pt x="11714" y="21"/>
                    <a:pt x="11705" y="0"/>
                  </a:cubicBezTo>
                  <a:close/>
                  <a:moveTo>
                    <a:pt x="11713" y="70"/>
                  </a:moveTo>
                  <a:lnTo>
                    <a:pt x="11713" y="70"/>
                  </a:lnTo>
                  <a:cubicBezTo>
                    <a:pt x="11597" y="830"/>
                    <a:pt x="6068" y="3927"/>
                    <a:pt x="1412" y="3927"/>
                  </a:cubicBezTo>
                  <a:cubicBezTo>
                    <a:pt x="930" y="3927"/>
                    <a:pt x="457" y="3894"/>
                    <a:pt x="0" y="3821"/>
                  </a:cubicBezTo>
                  <a:lnTo>
                    <a:pt x="0" y="3821"/>
                  </a:lnTo>
                  <a:lnTo>
                    <a:pt x="425" y="6884"/>
                  </a:lnTo>
                  <a:cubicBezTo>
                    <a:pt x="425" y="6884"/>
                    <a:pt x="978" y="6981"/>
                    <a:pt x="1881" y="6981"/>
                  </a:cubicBezTo>
                  <a:cubicBezTo>
                    <a:pt x="4122" y="6981"/>
                    <a:pt x="8517" y="6379"/>
                    <a:pt x="11943" y="2186"/>
                  </a:cubicBezTo>
                  <a:lnTo>
                    <a:pt x="11713" y="70"/>
                  </a:ln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12297;p40"/>
            <p:cNvSpPr/>
            <p:nvPr/>
          </p:nvSpPr>
          <p:spPr>
            <a:xfrm>
              <a:off x="5277832" y="4086097"/>
              <a:ext cx="196118" cy="344940"/>
            </a:xfrm>
            <a:custGeom>
              <a:avLst/>
              <a:gdLst/>
              <a:ahLst/>
              <a:cxnLst/>
              <a:rect l="l" t="t" r="r" b="b"/>
              <a:pathLst>
                <a:path w="10006" h="17599" extrusionOk="0">
                  <a:moveTo>
                    <a:pt x="9214" y="0"/>
                  </a:moveTo>
                  <a:lnTo>
                    <a:pt x="8493" y="119"/>
                  </a:lnTo>
                  <a:cubicBezTo>
                    <a:pt x="8036" y="608"/>
                    <a:pt x="7674" y="15075"/>
                    <a:pt x="7674" y="15075"/>
                  </a:cubicBezTo>
                  <a:lnTo>
                    <a:pt x="1" y="17443"/>
                  </a:lnTo>
                  <a:lnTo>
                    <a:pt x="10006" y="17599"/>
                  </a:lnTo>
                  <a:lnTo>
                    <a:pt x="9214" y="0"/>
                  </a:ln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12298;p40"/>
            <p:cNvSpPr/>
            <p:nvPr/>
          </p:nvSpPr>
          <p:spPr>
            <a:xfrm>
              <a:off x="5129205" y="3617383"/>
              <a:ext cx="656012" cy="651818"/>
            </a:xfrm>
            <a:custGeom>
              <a:avLst/>
              <a:gdLst/>
              <a:ahLst/>
              <a:cxnLst/>
              <a:rect l="l" t="t" r="r" b="b"/>
              <a:pathLst>
                <a:path w="33470" h="33256" extrusionOk="0">
                  <a:moveTo>
                    <a:pt x="18554" y="0"/>
                  </a:moveTo>
                  <a:cubicBezTo>
                    <a:pt x="17079" y="0"/>
                    <a:pt x="15553" y="560"/>
                    <a:pt x="14348" y="1628"/>
                  </a:cubicBezTo>
                  <a:cubicBezTo>
                    <a:pt x="12082" y="3635"/>
                    <a:pt x="11464" y="6773"/>
                    <a:pt x="12502" y="9539"/>
                  </a:cubicBezTo>
                  <a:cubicBezTo>
                    <a:pt x="12907" y="10615"/>
                    <a:pt x="13449" y="12741"/>
                    <a:pt x="14429" y="13409"/>
                  </a:cubicBezTo>
                  <a:cubicBezTo>
                    <a:pt x="12414" y="12037"/>
                    <a:pt x="10124" y="10684"/>
                    <a:pt x="7617" y="10684"/>
                  </a:cubicBezTo>
                  <a:cubicBezTo>
                    <a:pt x="7479" y="10684"/>
                    <a:pt x="7341" y="10688"/>
                    <a:pt x="7201" y="10697"/>
                  </a:cubicBezTo>
                  <a:cubicBezTo>
                    <a:pt x="2266" y="10998"/>
                    <a:pt x="0" y="15804"/>
                    <a:pt x="2675" y="19808"/>
                  </a:cubicBezTo>
                  <a:cubicBezTo>
                    <a:pt x="3563" y="21137"/>
                    <a:pt x="4758" y="22305"/>
                    <a:pt x="6243" y="22886"/>
                  </a:cubicBezTo>
                  <a:cubicBezTo>
                    <a:pt x="6853" y="23126"/>
                    <a:pt x="7444" y="23232"/>
                    <a:pt x="8018" y="23232"/>
                  </a:cubicBezTo>
                  <a:cubicBezTo>
                    <a:pt x="9730" y="23232"/>
                    <a:pt x="11285" y="22293"/>
                    <a:pt x="12728" y="21212"/>
                  </a:cubicBezTo>
                  <a:lnTo>
                    <a:pt x="12728" y="21212"/>
                  </a:lnTo>
                  <a:cubicBezTo>
                    <a:pt x="11054" y="22848"/>
                    <a:pt x="9854" y="25071"/>
                    <a:pt x="9849" y="27412"/>
                  </a:cubicBezTo>
                  <a:cubicBezTo>
                    <a:pt x="9849" y="29754"/>
                    <a:pt x="11221" y="32143"/>
                    <a:pt x="13417" y="32961"/>
                  </a:cubicBezTo>
                  <a:cubicBezTo>
                    <a:pt x="13957" y="33162"/>
                    <a:pt x="14518" y="33255"/>
                    <a:pt x="15081" y="33255"/>
                  </a:cubicBezTo>
                  <a:cubicBezTo>
                    <a:pt x="17199" y="33255"/>
                    <a:pt x="19331" y="31930"/>
                    <a:pt x="20381" y="30033"/>
                  </a:cubicBezTo>
                  <a:cubicBezTo>
                    <a:pt x="21710" y="27628"/>
                    <a:pt x="21511" y="24597"/>
                    <a:pt x="20398" y="22084"/>
                  </a:cubicBezTo>
                  <a:lnTo>
                    <a:pt x="20398" y="22084"/>
                  </a:lnTo>
                  <a:cubicBezTo>
                    <a:pt x="21906" y="23172"/>
                    <a:pt x="23761" y="23714"/>
                    <a:pt x="25616" y="23714"/>
                  </a:cubicBezTo>
                  <a:cubicBezTo>
                    <a:pt x="27514" y="23714"/>
                    <a:pt x="29411" y="23146"/>
                    <a:pt x="30935" y="22014"/>
                  </a:cubicBezTo>
                  <a:cubicBezTo>
                    <a:pt x="31559" y="21552"/>
                    <a:pt x="32130" y="20991"/>
                    <a:pt x="32431" y="20275"/>
                  </a:cubicBezTo>
                  <a:cubicBezTo>
                    <a:pt x="33470" y="17801"/>
                    <a:pt x="31221" y="15163"/>
                    <a:pt x="29278" y="13904"/>
                  </a:cubicBezTo>
                  <a:cubicBezTo>
                    <a:pt x="27774" y="12927"/>
                    <a:pt x="25969" y="12404"/>
                    <a:pt x="24170" y="12404"/>
                  </a:cubicBezTo>
                  <a:cubicBezTo>
                    <a:pt x="22975" y="12404"/>
                    <a:pt x="21783" y="12635"/>
                    <a:pt x="20682" y="13118"/>
                  </a:cubicBezTo>
                  <a:cubicBezTo>
                    <a:pt x="23653" y="11810"/>
                    <a:pt x="24391" y="7461"/>
                    <a:pt x="23799" y="4684"/>
                  </a:cubicBezTo>
                  <a:cubicBezTo>
                    <a:pt x="23675" y="4125"/>
                    <a:pt x="23508" y="3586"/>
                    <a:pt x="23288" y="3081"/>
                  </a:cubicBezTo>
                  <a:cubicBezTo>
                    <a:pt x="22382" y="987"/>
                    <a:pt x="20513" y="0"/>
                    <a:pt x="18554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9" name="Google Shape;12299;p40"/>
            <p:cNvSpPr/>
            <p:nvPr/>
          </p:nvSpPr>
          <p:spPr>
            <a:xfrm>
              <a:off x="5249020" y="3702995"/>
              <a:ext cx="420067" cy="447938"/>
            </a:xfrm>
            <a:custGeom>
              <a:avLst/>
              <a:gdLst/>
              <a:ahLst/>
              <a:cxnLst/>
              <a:rect l="l" t="t" r="r" b="b"/>
              <a:pathLst>
                <a:path w="21432" h="22854" extrusionOk="0">
                  <a:moveTo>
                    <a:pt x="9511" y="0"/>
                  </a:moveTo>
                  <a:cubicBezTo>
                    <a:pt x="8924" y="0"/>
                    <a:pt x="8445" y="642"/>
                    <a:pt x="8187" y="1220"/>
                  </a:cubicBezTo>
                  <a:cubicBezTo>
                    <a:pt x="6766" y="4449"/>
                    <a:pt x="7229" y="7539"/>
                    <a:pt x="8220" y="10773"/>
                  </a:cubicBezTo>
                  <a:cubicBezTo>
                    <a:pt x="6789" y="10563"/>
                    <a:pt x="5592" y="10129"/>
                    <a:pt x="4154" y="10129"/>
                  </a:cubicBezTo>
                  <a:cubicBezTo>
                    <a:pt x="3905" y="10129"/>
                    <a:pt x="3648" y="10142"/>
                    <a:pt x="3381" y="10171"/>
                  </a:cubicBezTo>
                  <a:cubicBezTo>
                    <a:pt x="2256" y="10294"/>
                    <a:pt x="986" y="10639"/>
                    <a:pt x="512" y="11662"/>
                  </a:cubicBezTo>
                  <a:cubicBezTo>
                    <a:pt x="1" y="12775"/>
                    <a:pt x="813" y="14153"/>
                    <a:pt x="1943" y="14627"/>
                  </a:cubicBezTo>
                  <a:cubicBezTo>
                    <a:pt x="2385" y="14810"/>
                    <a:pt x="2853" y="14886"/>
                    <a:pt x="3329" y="14886"/>
                  </a:cubicBezTo>
                  <a:cubicBezTo>
                    <a:pt x="4069" y="14886"/>
                    <a:pt x="4827" y="14702"/>
                    <a:pt x="5528" y="14449"/>
                  </a:cubicBezTo>
                  <a:cubicBezTo>
                    <a:pt x="6685" y="14040"/>
                    <a:pt x="7783" y="13453"/>
                    <a:pt x="8983" y="13212"/>
                  </a:cubicBezTo>
                  <a:lnTo>
                    <a:pt x="8983" y="13212"/>
                  </a:lnTo>
                  <a:cubicBezTo>
                    <a:pt x="8408" y="15294"/>
                    <a:pt x="7832" y="17377"/>
                    <a:pt x="7256" y="19454"/>
                  </a:cubicBezTo>
                  <a:cubicBezTo>
                    <a:pt x="6955" y="20547"/>
                    <a:pt x="6761" y="21958"/>
                    <a:pt x="7686" y="22603"/>
                  </a:cubicBezTo>
                  <a:cubicBezTo>
                    <a:pt x="7940" y="22778"/>
                    <a:pt x="8224" y="22854"/>
                    <a:pt x="8516" y="22854"/>
                  </a:cubicBezTo>
                  <a:cubicBezTo>
                    <a:pt x="9204" y="22854"/>
                    <a:pt x="9937" y="22433"/>
                    <a:pt x="10420" y="21893"/>
                  </a:cubicBezTo>
                  <a:cubicBezTo>
                    <a:pt x="12251" y="19859"/>
                    <a:pt x="11992" y="16759"/>
                    <a:pt x="11620" y="14046"/>
                  </a:cubicBezTo>
                  <a:lnTo>
                    <a:pt x="11620" y="14046"/>
                  </a:lnTo>
                  <a:cubicBezTo>
                    <a:pt x="13543" y="15269"/>
                    <a:pt x="15818" y="15922"/>
                    <a:pt x="18094" y="15922"/>
                  </a:cubicBezTo>
                  <a:cubicBezTo>
                    <a:pt x="18621" y="15922"/>
                    <a:pt x="19148" y="15887"/>
                    <a:pt x="19671" y="15816"/>
                  </a:cubicBezTo>
                  <a:cubicBezTo>
                    <a:pt x="20253" y="15736"/>
                    <a:pt x="20898" y="15569"/>
                    <a:pt x="21211" y="15068"/>
                  </a:cubicBezTo>
                  <a:cubicBezTo>
                    <a:pt x="21410" y="14750"/>
                    <a:pt x="21432" y="14352"/>
                    <a:pt x="21383" y="13982"/>
                  </a:cubicBezTo>
                  <a:cubicBezTo>
                    <a:pt x="21168" y="12226"/>
                    <a:pt x="19569" y="10892"/>
                    <a:pt x="17858" y="10455"/>
                  </a:cubicBezTo>
                  <a:cubicBezTo>
                    <a:pt x="17255" y="10302"/>
                    <a:pt x="16640" y="10239"/>
                    <a:pt x="16020" y="10239"/>
                  </a:cubicBezTo>
                  <a:cubicBezTo>
                    <a:pt x="14885" y="10239"/>
                    <a:pt x="13735" y="10449"/>
                    <a:pt x="12621" y="10693"/>
                  </a:cubicBezTo>
                  <a:cubicBezTo>
                    <a:pt x="13876" y="9208"/>
                    <a:pt x="14472" y="7184"/>
                    <a:pt x="14226" y="5257"/>
                  </a:cubicBezTo>
                  <a:cubicBezTo>
                    <a:pt x="14139" y="4573"/>
                    <a:pt x="13940" y="3880"/>
                    <a:pt x="13478" y="3378"/>
                  </a:cubicBezTo>
                  <a:cubicBezTo>
                    <a:pt x="13145" y="3020"/>
                    <a:pt x="12655" y="2786"/>
                    <a:pt x="12180" y="2786"/>
                  </a:cubicBezTo>
                  <a:cubicBezTo>
                    <a:pt x="11985" y="2786"/>
                    <a:pt x="11793" y="2825"/>
                    <a:pt x="11615" y="2911"/>
                  </a:cubicBezTo>
                  <a:cubicBezTo>
                    <a:pt x="11097" y="3159"/>
                    <a:pt x="10848" y="3668"/>
                    <a:pt x="10739" y="4246"/>
                  </a:cubicBezTo>
                  <a:lnTo>
                    <a:pt x="10739" y="4246"/>
                  </a:lnTo>
                  <a:cubicBezTo>
                    <a:pt x="10750" y="3324"/>
                    <a:pt x="10697" y="2402"/>
                    <a:pt x="10582" y="1490"/>
                  </a:cubicBezTo>
                  <a:cubicBezTo>
                    <a:pt x="10507" y="897"/>
                    <a:pt x="10313" y="193"/>
                    <a:pt x="9737" y="32"/>
                  </a:cubicBezTo>
                  <a:cubicBezTo>
                    <a:pt x="9660" y="10"/>
                    <a:pt x="9585" y="0"/>
                    <a:pt x="951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0" name="Google Shape;12300;p40"/>
            <p:cNvSpPr/>
            <p:nvPr/>
          </p:nvSpPr>
          <p:spPr>
            <a:xfrm>
              <a:off x="5262211" y="3788785"/>
              <a:ext cx="170069" cy="187729"/>
            </a:xfrm>
            <a:custGeom>
              <a:avLst/>
              <a:gdLst/>
              <a:ahLst/>
              <a:cxnLst/>
              <a:rect l="l" t="t" r="r" b="b"/>
              <a:pathLst>
                <a:path w="8677" h="9578" extrusionOk="0">
                  <a:moveTo>
                    <a:pt x="3968" y="0"/>
                  </a:moveTo>
                  <a:cubicBezTo>
                    <a:pt x="3524" y="0"/>
                    <a:pt x="3056" y="99"/>
                    <a:pt x="2569" y="320"/>
                  </a:cubicBezTo>
                  <a:cubicBezTo>
                    <a:pt x="1573" y="767"/>
                    <a:pt x="798" y="1671"/>
                    <a:pt x="502" y="2720"/>
                  </a:cubicBezTo>
                  <a:cubicBezTo>
                    <a:pt x="1" y="4491"/>
                    <a:pt x="566" y="6531"/>
                    <a:pt x="980" y="8286"/>
                  </a:cubicBezTo>
                  <a:cubicBezTo>
                    <a:pt x="1675" y="8038"/>
                    <a:pt x="2696" y="7767"/>
                    <a:pt x="3847" y="7767"/>
                  </a:cubicBezTo>
                  <a:cubicBezTo>
                    <a:pt x="5273" y="7767"/>
                    <a:pt x="6900" y="8184"/>
                    <a:pt x="8354" y="9578"/>
                  </a:cubicBezTo>
                  <a:cubicBezTo>
                    <a:pt x="8284" y="9486"/>
                    <a:pt x="8386" y="9098"/>
                    <a:pt x="8396" y="9012"/>
                  </a:cubicBezTo>
                  <a:cubicBezTo>
                    <a:pt x="8677" y="6806"/>
                    <a:pt x="8575" y="4798"/>
                    <a:pt x="7557" y="2747"/>
                  </a:cubicBezTo>
                  <a:cubicBezTo>
                    <a:pt x="6802" y="1241"/>
                    <a:pt x="5537" y="0"/>
                    <a:pt x="3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1" name="Google Shape;12301;p40"/>
            <p:cNvSpPr/>
            <p:nvPr/>
          </p:nvSpPr>
          <p:spPr>
            <a:xfrm>
              <a:off x="5303547" y="3816323"/>
              <a:ext cx="86005" cy="134985"/>
            </a:xfrm>
            <a:custGeom>
              <a:avLst/>
              <a:gdLst/>
              <a:ahLst/>
              <a:cxnLst/>
              <a:rect l="l" t="t" r="r" b="b"/>
              <a:pathLst>
                <a:path w="4388" h="6887" extrusionOk="0">
                  <a:moveTo>
                    <a:pt x="1611" y="0"/>
                  </a:moveTo>
                  <a:cubicBezTo>
                    <a:pt x="1295" y="0"/>
                    <a:pt x="988" y="90"/>
                    <a:pt x="738" y="293"/>
                  </a:cubicBezTo>
                  <a:cubicBezTo>
                    <a:pt x="281" y="669"/>
                    <a:pt x="137" y="1300"/>
                    <a:pt x="109" y="1891"/>
                  </a:cubicBezTo>
                  <a:cubicBezTo>
                    <a:pt x="104" y="2053"/>
                    <a:pt x="104" y="2226"/>
                    <a:pt x="184" y="2365"/>
                  </a:cubicBezTo>
                  <a:cubicBezTo>
                    <a:pt x="254" y="2489"/>
                    <a:pt x="378" y="2574"/>
                    <a:pt x="497" y="2651"/>
                  </a:cubicBezTo>
                  <a:cubicBezTo>
                    <a:pt x="959" y="2962"/>
                    <a:pt x="1422" y="3275"/>
                    <a:pt x="1885" y="3582"/>
                  </a:cubicBezTo>
                  <a:cubicBezTo>
                    <a:pt x="1564" y="3654"/>
                    <a:pt x="1236" y="3691"/>
                    <a:pt x="907" y="3691"/>
                  </a:cubicBezTo>
                  <a:cubicBezTo>
                    <a:pt x="603" y="3691"/>
                    <a:pt x="299" y="3660"/>
                    <a:pt x="1" y="3597"/>
                  </a:cubicBezTo>
                  <a:lnTo>
                    <a:pt x="1" y="3597"/>
                  </a:lnTo>
                  <a:cubicBezTo>
                    <a:pt x="18" y="4378"/>
                    <a:pt x="142" y="5584"/>
                    <a:pt x="524" y="6456"/>
                  </a:cubicBezTo>
                  <a:cubicBezTo>
                    <a:pt x="903" y="6397"/>
                    <a:pt x="1310" y="6360"/>
                    <a:pt x="1734" y="6360"/>
                  </a:cubicBezTo>
                  <a:cubicBezTo>
                    <a:pt x="2558" y="6360"/>
                    <a:pt x="3450" y="6499"/>
                    <a:pt x="4334" y="6886"/>
                  </a:cubicBezTo>
                  <a:cubicBezTo>
                    <a:pt x="4387" y="5503"/>
                    <a:pt x="4263" y="4114"/>
                    <a:pt x="3973" y="2758"/>
                  </a:cubicBezTo>
                  <a:cubicBezTo>
                    <a:pt x="3801" y="1961"/>
                    <a:pt x="3548" y="1133"/>
                    <a:pt x="2961" y="562"/>
                  </a:cubicBezTo>
                  <a:cubicBezTo>
                    <a:pt x="2609" y="215"/>
                    <a:pt x="2099" y="0"/>
                    <a:pt x="1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2" name="Google Shape;12302;p40"/>
            <p:cNvSpPr/>
            <p:nvPr/>
          </p:nvSpPr>
          <p:spPr>
            <a:xfrm>
              <a:off x="5276872" y="3936863"/>
              <a:ext cx="153507" cy="43649"/>
            </a:xfrm>
            <a:custGeom>
              <a:avLst/>
              <a:gdLst/>
              <a:ahLst/>
              <a:cxnLst/>
              <a:rect l="l" t="t" r="r" b="b"/>
              <a:pathLst>
                <a:path w="7832" h="2227" extrusionOk="0">
                  <a:moveTo>
                    <a:pt x="3105" y="1"/>
                  </a:moveTo>
                  <a:cubicBezTo>
                    <a:pt x="1944" y="1"/>
                    <a:pt x="904" y="271"/>
                    <a:pt x="162" y="537"/>
                  </a:cubicBezTo>
                  <a:cubicBezTo>
                    <a:pt x="60" y="575"/>
                    <a:pt x="1" y="693"/>
                    <a:pt x="38" y="801"/>
                  </a:cubicBezTo>
                  <a:cubicBezTo>
                    <a:pt x="68" y="885"/>
                    <a:pt x="148" y="936"/>
                    <a:pt x="233" y="936"/>
                  </a:cubicBezTo>
                  <a:cubicBezTo>
                    <a:pt x="256" y="936"/>
                    <a:pt x="280" y="933"/>
                    <a:pt x="303" y="925"/>
                  </a:cubicBezTo>
                  <a:cubicBezTo>
                    <a:pt x="1007" y="672"/>
                    <a:pt x="1996" y="415"/>
                    <a:pt x="3098" y="415"/>
                  </a:cubicBezTo>
                  <a:cubicBezTo>
                    <a:pt x="4488" y="415"/>
                    <a:pt x="6058" y="825"/>
                    <a:pt x="7460" y="2172"/>
                  </a:cubicBezTo>
                  <a:cubicBezTo>
                    <a:pt x="7504" y="2211"/>
                    <a:pt x="7552" y="2227"/>
                    <a:pt x="7606" y="2227"/>
                  </a:cubicBezTo>
                  <a:cubicBezTo>
                    <a:pt x="7659" y="2227"/>
                    <a:pt x="7713" y="2205"/>
                    <a:pt x="7750" y="2167"/>
                  </a:cubicBezTo>
                  <a:cubicBezTo>
                    <a:pt x="7832" y="2082"/>
                    <a:pt x="7827" y="1953"/>
                    <a:pt x="7745" y="1877"/>
                  </a:cubicBezTo>
                  <a:cubicBezTo>
                    <a:pt x="6249" y="438"/>
                    <a:pt x="4580" y="1"/>
                    <a:pt x="31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3" name="Google Shape;12303;p40"/>
            <p:cNvSpPr/>
            <p:nvPr/>
          </p:nvSpPr>
          <p:spPr>
            <a:xfrm>
              <a:off x="5470245" y="3746429"/>
              <a:ext cx="163209" cy="209504"/>
            </a:xfrm>
            <a:custGeom>
              <a:avLst/>
              <a:gdLst/>
              <a:ahLst/>
              <a:cxnLst/>
              <a:rect l="l" t="t" r="r" b="b"/>
              <a:pathLst>
                <a:path w="8327" h="10689" extrusionOk="0">
                  <a:moveTo>
                    <a:pt x="3806" y="0"/>
                  </a:moveTo>
                  <a:cubicBezTo>
                    <a:pt x="1586" y="0"/>
                    <a:pt x="485" y="1948"/>
                    <a:pt x="253" y="4004"/>
                  </a:cubicBezTo>
                  <a:cubicBezTo>
                    <a:pt x="0" y="6276"/>
                    <a:pt x="592" y="8197"/>
                    <a:pt x="1610" y="10172"/>
                  </a:cubicBezTo>
                  <a:cubicBezTo>
                    <a:pt x="1652" y="10253"/>
                    <a:pt x="1878" y="10581"/>
                    <a:pt x="1846" y="10688"/>
                  </a:cubicBezTo>
                  <a:cubicBezTo>
                    <a:pt x="3450" y="7422"/>
                    <a:pt x="6679" y="6959"/>
                    <a:pt x="8326" y="6948"/>
                  </a:cubicBezTo>
                  <a:cubicBezTo>
                    <a:pt x="8121" y="5161"/>
                    <a:pt x="7949" y="3047"/>
                    <a:pt x="6867" y="1555"/>
                  </a:cubicBezTo>
                  <a:cubicBezTo>
                    <a:pt x="6232" y="673"/>
                    <a:pt x="5194" y="92"/>
                    <a:pt x="4106" y="12"/>
                  </a:cubicBezTo>
                  <a:cubicBezTo>
                    <a:pt x="4004" y="4"/>
                    <a:pt x="3904" y="0"/>
                    <a:pt x="38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4" name="Google Shape;12304;p40"/>
            <p:cNvSpPr/>
            <p:nvPr/>
          </p:nvSpPr>
          <p:spPr>
            <a:xfrm>
              <a:off x="5509151" y="3772693"/>
              <a:ext cx="104135" cy="146765"/>
            </a:xfrm>
            <a:custGeom>
              <a:avLst/>
              <a:gdLst/>
              <a:ahLst/>
              <a:cxnLst/>
              <a:rect l="l" t="t" r="r" b="b"/>
              <a:pathLst>
                <a:path w="5313" h="7488" extrusionOk="0">
                  <a:moveTo>
                    <a:pt x="1921" y="1"/>
                  </a:moveTo>
                  <a:cubicBezTo>
                    <a:pt x="1268" y="1"/>
                    <a:pt x="629" y="467"/>
                    <a:pt x="335" y="1077"/>
                  </a:cubicBezTo>
                  <a:cubicBezTo>
                    <a:pt x="0" y="1772"/>
                    <a:pt x="22" y="2572"/>
                    <a:pt x="119" y="3342"/>
                  </a:cubicBezTo>
                  <a:lnTo>
                    <a:pt x="2234" y="3714"/>
                  </a:lnTo>
                  <a:lnTo>
                    <a:pt x="308" y="4505"/>
                  </a:lnTo>
                  <a:cubicBezTo>
                    <a:pt x="517" y="5523"/>
                    <a:pt x="819" y="6524"/>
                    <a:pt x="1212" y="7487"/>
                  </a:cubicBezTo>
                  <a:cubicBezTo>
                    <a:pt x="2272" y="6474"/>
                    <a:pt x="3542" y="5995"/>
                    <a:pt x="4650" y="5776"/>
                  </a:cubicBezTo>
                  <a:cubicBezTo>
                    <a:pt x="5313" y="5647"/>
                    <a:pt x="4139" y="652"/>
                    <a:pt x="2331" y="65"/>
                  </a:cubicBezTo>
                  <a:cubicBezTo>
                    <a:pt x="2195" y="21"/>
                    <a:pt x="2058" y="1"/>
                    <a:pt x="1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5" name="Google Shape;12305;p40"/>
            <p:cNvSpPr/>
            <p:nvPr/>
          </p:nvSpPr>
          <p:spPr>
            <a:xfrm>
              <a:off x="5501880" y="3878592"/>
              <a:ext cx="135671" cy="81360"/>
            </a:xfrm>
            <a:custGeom>
              <a:avLst/>
              <a:gdLst/>
              <a:ahLst/>
              <a:cxnLst/>
              <a:rect l="l" t="t" r="r" b="b"/>
              <a:pathLst>
                <a:path w="6922" h="4151" extrusionOk="0">
                  <a:moveTo>
                    <a:pt x="6712" y="1"/>
                  </a:moveTo>
                  <a:cubicBezTo>
                    <a:pt x="4925" y="11"/>
                    <a:pt x="1680" y="523"/>
                    <a:pt x="49" y="3854"/>
                  </a:cubicBezTo>
                  <a:cubicBezTo>
                    <a:pt x="1" y="3957"/>
                    <a:pt x="43" y="4080"/>
                    <a:pt x="145" y="4129"/>
                  </a:cubicBezTo>
                  <a:cubicBezTo>
                    <a:pt x="173" y="4144"/>
                    <a:pt x="205" y="4151"/>
                    <a:pt x="232" y="4151"/>
                  </a:cubicBezTo>
                  <a:cubicBezTo>
                    <a:pt x="307" y="4151"/>
                    <a:pt x="383" y="4107"/>
                    <a:pt x="421" y="4037"/>
                  </a:cubicBezTo>
                  <a:cubicBezTo>
                    <a:pt x="1954" y="905"/>
                    <a:pt x="5021" y="420"/>
                    <a:pt x="6712" y="410"/>
                  </a:cubicBezTo>
                  <a:cubicBezTo>
                    <a:pt x="6830" y="410"/>
                    <a:pt x="6921" y="318"/>
                    <a:pt x="6916" y="205"/>
                  </a:cubicBezTo>
                  <a:cubicBezTo>
                    <a:pt x="6916" y="92"/>
                    <a:pt x="6825" y="1"/>
                    <a:pt x="67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6" name="Google Shape;12306;p40"/>
            <p:cNvSpPr/>
            <p:nvPr/>
          </p:nvSpPr>
          <p:spPr>
            <a:xfrm>
              <a:off x="5407153" y="3945859"/>
              <a:ext cx="252350" cy="185259"/>
            </a:xfrm>
            <a:custGeom>
              <a:avLst/>
              <a:gdLst/>
              <a:ahLst/>
              <a:cxnLst/>
              <a:rect l="l" t="t" r="r" b="b"/>
              <a:pathLst>
                <a:path w="12875" h="9452" extrusionOk="0">
                  <a:moveTo>
                    <a:pt x="10612" y="0"/>
                  </a:moveTo>
                  <a:cubicBezTo>
                    <a:pt x="10504" y="0"/>
                    <a:pt x="10395" y="11"/>
                    <a:pt x="10286" y="34"/>
                  </a:cubicBezTo>
                  <a:cubicBezTo>
                    <a:pt x="9149" y="277"/>
                    <a:pt x="8612" y="1552"/>
                    <a:pt x="8229" y="2650"/>
                  </a:cubicBezTo>
                  <a:cubicBezTo>
                    <a:pt x="7825" y="3812"/>
                    <a:pt x="7094" y="5233"/>
                    <a:pt x="5797" y="5546"/>
                  </a:cubicBezTo>
                  <a:cubicBezTo>
                    <a:pt x="5539" y="5606"/>
                    <a:pt x="5279" y="5631"/>
                    <a:pt x="5019" y="5631"/>
                  </a:cubicBezTo>
                  <a:cubicBezTo>
                    <a:pt x="3953" y="5631"/>
                    <a:pt x="2874" y="5219"/>
                    <a:pt x="1836" y="5163"/>
                  </a:cubicBezTo>
                  <a:cubicBezTo>
                    <a:pt x="1795" y="5161"/>
                    <a:pt x="1755" y="5160"/>
                    <a:pt x="1714" y="5160"/>
                  </a:cubicBezTo>
                  <a:cubicBezTo>
                    <a:pt x="1173" y="5160"/>
                    <a:pt x="607" y="5331"/>
                    <a:pt x="296" y="5772"/>
                  </a:cubicBezTo>
                  <a:cubicBezTo>
                    <a:pt x="0" y="6192"/>
                    <a:pt x="11" y="6773"/>
                    <a:pt x="184" y="7262"/>
                  </a:cubicBezTo>
                  <a:cubicBezTo>
                    <a:pt x="485" y="8119"/>
                    <a:pt x="1227" y="8770"/>
                    <a:pt x="2067" y="9108"/>
                  </a:cubicBezTo>
                  <a:cubicBezTo>
                    <a:pt x="2684" y="9356"/>
                    <a:pt x="3347" y="9452"/>
                    <a:pt x="4011" y="9452"/>
                  </a:cubicBezTo>
                  <a:cubicBezTo>
                    <a:pt x="4257" y="9452"/>
                    <a:pt x="4503" y="9439"/>
                    <a:pt x="4747" y="9415"/>
                  </a:cubicBezTo>
                  <a:cubicBezTo>
                    <a:pt x="7659" y="9147"/>
                    <a:pt x="10398" y="7424"/>
                    <a:pt x="11906" y="4922"/>
                  </a:cubicBezTo>
                  <a:cubicBezTo>
                    <a:pt x="12470" y="3985"/>
                    <a:pt x="12874" y="2876"/>
                    <a:pt x="12643" y="1810"/>
                  </a:cubicBezTo>
                  <a:cubicBezTo>
                    <a:pt x="12440" y="853"/>
                    <a:pt x="11564" y="0"/>
                    <a:pt x="10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7" name="Google Shape;12307;p40"/>
            <p:cNvSpPr/>
            <p:nvPr/>
          </p:nvSpPr>
          <p:spPr>
            <a:xfrm>
              <a:off x="5402723" y="3941821"/>
              <a:ext cx="260347" cy="193315"/>
            </a:xfrm>
            <a:custGeom>
              <a:avLst/>
              <a:gdLst/>
              <a:ahLst/>
              <a:cxnLst/>
              <a:rect l="l" t="t" r="r" b="b"/>
              <a:pathLst>
                <a:path w="13283" h="9863" extrusionOk="0">
                  <a:moveTo>
                    <a:pt x="10833" y="412"/>
                  </a:moveTo>
                  <a:cubicBezTo>
                    <a:pt x="11699" y="412"/>
                    <a:pt x="12489" y="1219"/>
                    <a:pt x="12669" y="2060"/>
                  </a:cubicBezTo>
                  <a:cubicBezTo>
                    <a:pt x="12857" y="2927"/>
                    <a:pt x="12616" y="3928"/>
                    <a:pt x="11953" y="5019"/>
                  </a:cubicBezTo>
                  <a:cubicBezTo>
                    <a:pt x="10479" y="7468"/>
                    <a:pt x="7799" y="9153"/>
                    <a:pt x="4951" y="9417"/>
                  </a:cubicBezTo>
                  <a:cubicBezTo>
                    <a:pt x="4708" y="9441"/>
                    <a:pt x="4472" y="9453"/>
                    <a:pt x="4243" y="9453"/>
                  </a:cubicBezTo>
                  <a:cubicBezTo>
                    <a:pt x="3539" y="9453"/>
                    <a:pt x="2911" y="9341"/>
                    <a:pt x="2374" y="9127"/>
                  </a:cubicBezTo>
                  <a:cubicBezTo>
                    <a:pt x="1523" y="8787"/>
                    <a:pt x="867" y="8141"/>
                    <a:pt x="604" y="7399"/>
                  </a:cubicBezTo>
                  <a:cubicBezTo>
                    <a:pt x="430" y="6909"/>
                    <a:pt x="463" y="6419"/>
                    <a:pt x="689" y="6097"/>
                  </a:cubicBezTo>
                  <a:cubicBezTo>
                    <a:pt x="926" y="5762"/>
                    <a:pt x="1379" y="5575"/>
                    <a:pt x="1927" y="5575"/>
                  </a:cubicBezTo>
                  <a:lnTo>
                    <a:pt x="2051" y="5575"/>
                  </a:lnTo>
                  <a:cubicBezTo>
                    <a:pt x="2514" y="5601"/>
                    <a:pt x="2976" y="5697"/>
                    <a:pt x="3472" y="5801"/>
                  </a:cubicBezTo>
                  <a:cubicBezTo>
                    <a:pt x="4054" y="5918"/>
                    <a:pt x="4649" y="6041"/>
                    <a:pt x="5244" y="6041"/>
                  </a:cubicBezTo>
                  <a:cubicBezTo>
                    <a:pt x="5518" y="6041"/>
                    <a:pt x="5793" y="6015"/>
                    <a:pt x="6066" y="5951"/>
                  </a:cubicBezTo>
                  <a:cubicBezTo>
                    <a:pt x="7174" y="5687"/>
                    <a:pt x="8041" y="4671"/>
                    <a:pt x="8649" y="2927"/>
                  </a:cubicBezTo>
                  <a:cubicBezTo>
                    <a:pt x="9059" y="1758"/>
                    <a:pt x="9569" y="650"/>
                    <a:pt x="10554" y="440"/>
                  </a:cubicBezTo>
                  <a:cubicBezTo>
                    <a:pt x="10648" y="421"/>
                    <a:pt x="10741" y="412"/>
                    <a:pt x="10833" y="412"/>
                  </a:cubicBezTo>
                  <a:close/>
                  <a:moveTo>
                    <a:pt x="10852" y="1"/>
                  </a:moveTo>
                  <a:cubicBezTo>
                    <a:pt x="10727" y="1"/>
                    <a:pt x="10601" y="14"/>
                    <a:pt x="10473" y="41"/>
                  </a:cubicBezTo>
                  <a:cubicBezTo>
                    <a:pt x="9285" y="294"/>
                    <a:pt x="8709" y="1511"/>
                    <a:pt x="8262" y="2791"/>
                  </a:cubicBezTo>
                  <a:cubicBezTo>
                    <a:pt x="7702" y="4395"/>
                    <a:pt x="6933" y="5322"/>
                    <a:pt x="5974" y="5548"/>
                  </a:cubicBezTo>
                  <a:cubicBezTo>
                    <a:pt x="5731" y="5606"/>
                    <a:pt x="5484" y="5630"/>
                    <a:pt x="5235" y="5630"/>
                  </a:cubicBezTo>
                  <a:cubicBezTo>
                    <a:pt x="4678" y="5630"/>
                    <a:pt x="4110" y="5512"/>
                    <a:pt x="3552" y="5396"/>
                  </a:cubicBezTo>
                  <a:cubicBezTo>
                    <a:pt x="3068" y="5294"/>
                    <a:pt x="2562" y="5192"/>
                    <a:pt x="2072" y="5165"/>
                  </a:cubicBezTo>
                  <a:cubicBezTo>
                    <a:pt x="2030" y="5163"/>
                    <a:pt x="1988" y="5163"/>
                    <a:pt x="1947" y="5163"/>
                  </a:cubicBezTo>
                  <a:cubicBezTo>
                    <a:pt x="1262" y="5163"/>
                    <a:pt x="670" y="5413"/>
                    <a:pt x="356" y="5859"/>
                  </a:cubicBezTo>
                  <a:cubicBezTo>
                    <a:pt x="49" y="6290"/>
                    <a:pt x="0" y="6919"/>
                    <a:pt x="216" y="7538"/>
                  </a:cubicBezTo>
                  <a:cubicBezTo>
                    <a:pt x="522" y="8400"/>
                    <a:pt x="1249" y="9115"/>
                    <a:pt x="2218" y="9508"/>
                  </a:cubicBezTo>
                  <a:cubicBezTo>
                    <a:pt x="2805" y="9745"/>
                    <a:pt x="3488" y="9863"/>
                    <a:pt x="4247" y="9863"/>
                  </a:cubicBezTo>
                  <a:cubicBezTo>
                    <a:pt x="4489" y="9863"/>
                    <a:pt x="4737" y="9853"/>
                    <a:pt x="4990" y="9826"/>
                  </a:cubicBezTo>
                  <a:cubicBezTo>
                    <a:pt x="7966" y="9552"/>
                    <a:pt x="10764" y="7791"/>
                    <a:pt x="12308" y="5235"/>
                  </a:cubicBezTo>
                  <a:cubicBezTo>
                    <a:pt x="13024" y="4045"/>
                    <a:pt x="13282" y="2947"/>
                    <a:pt x="13073" y="1974"/>
                  </a:cubicBezTo>
                  <a:cubicBezTo>
                    <a:pt x="12856" y="965"/>
                    <a:pt x="11925" y="1"/>
                    <a:pt x="108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8" name="Google Shape;12308;p40"/>
            <p:cNvSpPr/>
            <p:nvPr/>
          </p:nvSpPr>
          <p:spPr>
            <a:xfrm>
              <a:off x="5576771" y="3972848"/>
              <a:ext cx="73872" cy="59251"/>
            </a:xfrm>
            <a:custGeom>
              <a:avLst/>
              <a:gdLst/>
              <a:ahLst/>
              <a:cxnLst/>
              <a:rect l="l" t="t" r="r" b="b"/>
              <a:pathLst>
                <a:path w="3769" h="3023" extrusionOk="0">
                  <a:moveTo>
                    <a:pt x="232" y="0"/>
                  </a:moveTo>
                  <a:cubicBezTo>
                    <a:pt x="173" y="0"/>
                    <a:pt x="113" y="25"/>
                    <a:pt x="70" y="73"/>
                  </a:cubicBezTo>
                  <a:cubicBezTo>
                    <a:pt x="0" y="154"/>
                    <a:pt x="6" y="289"/>
                    <a:pt x="92" y="358"/>
                  </a:cubicBezTo>
                  <a:cubicBezTo>
                    <a:pt x="1233" y="1344"/>
                    <a:pt x="2196" y="2102"/>
                    <a:pt x="3418" y="2984"/>
                  </a:cubicBezTo>
                  <a:cubicBezTo>
                    <a:pt x="3450" y="3011"/>
                    <a:pt x="3493" y="3023"/>
                    <a:pt x="3537" y="3023"/>
                  </a:cubicBezTo>
                  <a:cubicBezTo>
                    <a:pt x="3602" y="3023"/>
                    <a:pt x="3660" y="2991"/>
                    <a:pt x="3704" y="2936"/>
                  </a:cubicBezTo>
                  <a:cubicBezTo>
                    <a:pt x="3768" y="2845"/>
                    <a:pt x="3746" y="2716"/>
                    <a:pt x="3655" y="2651"/>
                  </a:cubicBezTo>
                  <a:cubicBezTo>
                    <a:pt x="2449" y="1779"/>
                    <a:pt x="1491" y="1026"/>
                    <a:pt x="361" y="46"/>
                  </a:cubicBezTo>
                  <a:cubicBezTo>
                    <a:pt x="323" y="15"/>
                    <a:pt x="278" y="0"/>
                    <a:pt x="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9" name="Google Shape;12309;p40"/>
            <p:cNvSpPr/>
            <p:nvPr/>
          </p:nvSpPr>
          <p:spPr>
            <a:xfrm>
              <a:off x="5559778" y="4014381"/>
              <a:ext cx="62779" cy="58428"/>
            </a:xfrm>
            <a:custGeom>
              <a:avLst/>
              <a:gdLst/>
              <a:ahLst/>
              <a:cxnLst/>
              <a:rect l="l" t="t" r="r" b="b"/>
              <a:pathLst>
                <a:path w="3203" h="2981" extrusionOk="0">
                  <a:moveTo>
                    <a:pt x="231" y="1"/>
                  </a:moveTo>
                  <a:cubicBezTo>
                    <a:pt x="181" y="1"/>
                    <a:pt x="129" y="19"/>
                    <a:pt x="87" y="58"/>
                  </a:cubicBezTo>
                  <a:cubicBezTo>
                    <a:pt x="6" y="134"/>
                    <a:pt x="1" y="263"/>
                    <a:pt x="82" y="349"/>
                  </a:cubicBezTo>
                  <a:cubicBezTo>
                    <a:pt x="1034" y="1350"/>
                    <a:pt x="1782" y="2050"/>
                    <a:pt x="2842" y="2932"/>
                  </a:cubicBezTo>
                  <a:cubicBezTo>
                    <a:pt x="2880" y="2964"/>
                    <a:pt x="2929" y="2981"/>
                    <a:pt x="2972" y="2981"/>
                  </a:cubicBezTo>
                  <a:cubicBezTo>
                    <a:pt x="3031" y="2981"/>
                    <a:pt x="3090" y="2954"/>
                    <a:pt x="3133" y="2906"/>
                  </a:cubicBezTo>
                  <a:cubicBezTo>
                    <a:pt x="3203" y="2820"/>
                    <a:pt x="3192" y="2690"/>
                    <a:pt x="3106" y="2621"/>
                  </a:cubicBezTo>
                  <a:cubicBezTo>
                    <a:pt x="2057" y="1744"/>
                    <a:pt x="1320" y="1054"/>
                    <a:pt x="378" y="64"/>
                  </a:cubicBezTo>
                  <a:cubicBezTo>
                    <a:pt x="339" y="22"/>
                    <a:pt x="286" y="1"/>
                    <a:pt x="2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0" name="Google Shape;12310;p40"/>
            <p:cNvSpPr/>
            <p:nvPr/>
          </p:nvSpPr>
          <p:spPr>
            <a:xfrm>
              <a:off x="5535964" y="4043545"/>
              <a:ext cx="48412" cy="62073"/>
            </a:xfrm>
            <a:custGeom>
              <a:avLst/>
              <a:gdLst/>
              <a:ahLst/>
              <a:cxnLst/>
              <a:rect l="l" t="t" r="r" b="b"/>
              <a:pathLst>
                <a:path w="2470" h="3167" extrusionOk="0">
                  <a:moveTo>
                    <a:pt x="236" y="1"/>
                  </a:moveTo>
                  <a:cubicBezTo>
                    <a:pt x="194" y="1"/>
                    <a:pt x="150" y="14"/>
                    <a:pt x="113" y="40"/>
                  </a:cubicBezTo>
                  <a:cubicBezTo>
                    <a:pt x="21" y="104"/>
                    <a:pt x="0" y="234"/>
                    <a:pt x="70" y="325"/>
                  </a:cubicBezTo>
                  <a:lnTo>
                    <a:pt x="2072" y="3080"/>
                  </a:lnTo>
                  <a:cubicBezTo>
                    <a:pt x="2110" y="3140"/>
                    <a:pt x="2174" y="3167"/>
                    <a:pt x="2234" y="3167"/>
                  </a:cubicBezTo>
                  <a:cubicBezTo>
                    <a:pt x="2276" y="3167"/>
                    <a:pt x="2319" y="3155"/>
                    <a:pt x="2358" y="3129"/>
                  </a:cubicBezTo>
                  <a:cubicBezTo>
                    <a:pt x="2448" y="3058"/>
                    <a:pt x="2470" y="2936"/>
                    <a:pt x="2400" y="2844"/>
                  </a:cubicBezTo>
                  <a:lnTo>
                    <a:pt x="398" y="82"/>
                  </a:lnTo>
                  <a:cubicBezTo>
                    <a:pt x="360" y="28"/>
                    <a:pt x="299" y="1"/>
                    <a:pt x="2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1" name="Google Shape;12311;p40"/>
            <p:cNvSpPr/>
            <p:nvPr/>
          </p:nvSpPr>
          <p:spPr>
            <a:xfrm>
              <a:off x="5499665" y="4054247"/>
              <a:ext cx="40121" cy="71305"/>
            </a:xfrm>
            <a:custGeom>
              <a:avLst/>
              <a:gdLst/>
              <a:ahLst/>
              <a:cxnLst/>
              <a:rect l="l" t="t" r="r" b="b"/>
              <a:pathLst>
                <a:path w="2047" h="3638" extrusionOk="0">
                  <a:moveTo>
                    <a:pt x="228" y="1"/>
                  </a:moveTo>
                  <a:cubicBezTo>
                    <a:pt x="202" y="1"/>
                    <a:pt x="177" y="6"/>
                    <a:pt x="151" y="16"/>
                  </a:cubicBezTo>
                  <a:cubicBezTo>
                    <a:pt x="49" y="58"/>
                    <a:pt x="0" y="182"/>
                    <a:pt x="44" y="284"/>
                  </a:cubicBezTo>
                  <a:cubicBezTo>
                    <a:pt x="549" y="1523"/>
                    <a:pt x="969" y="2373"/>
                    <a:pt x="1631" y="3535"/>
                  </a:cubicBezTo>
                  <a:cubicBezTo>
                    <a:pt x="1669" y="3600"/>
                    <a:pt x="1739" y="3637"/>
                    <a:pt x="1808" y="3637"/>
                  </a:cubicBezTo>
                  <a:cubicBezTo>
                    <a:pt x="1846" y="3637"/>
                    <a:pt x="1878" y="3627"/>
                    <a:pt x="1910" y="3610"/>
                  </a:cubicBezTo>
                  <a:cubicBezTo>
                    <a:pt x="2014" y="3552"/>
                    <a:pt x="2046" y="3428"/>
                    <a:pt x="1987" y="3331"/>
                  </a:cubicBezTo>
                  <a:cubicBezTo>
                    <a:pt x="1336" y="2184"/>
                    <a:pt x="926" y="1350"/>
                    <a:pt x="420" y="129"/>
                  </a:cubicBezTo>
                  <a:cubicBezTo>
                    <a:pt x="387" y="50"/>
                    <a:pt x="310" y="1"/>
                    <a:pt x="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2" name="Google Shape;12312;p40"/>
            <p:cNvSpPr/>
            <p:nvPr/>
          </p:nvSpPr>
          <p:spPr>
            <a:xfrm>
              <a:off x="5471284" y="4052209"/>
              <a:ext cx="22795" cy="79360"/>
            </a:xfrm>
            <a:custGeom>
              <a:avLst/>
              <a:gdLst/>
              <a:ahLst/>
              <a:cxnLst/>
              <a:rect l="l" t="t" r="r" b="b"/>
              <a:pathLst>
                <a:path w="1163" h="4049" extrusionOk="0">
                  <a:moveTo>
                    <a:pt x="212" y="0"/>
                  </a:moveTo>
                  <a:cubicBezTo>
                    <a:pt x="206" y="0"/>
                    <a:pt x="200" y="0"/>
                    <a:pt x="194" y="1"/>
                  </a:cubicBezTo>
                  <a:cubicBezTo>
                    <a:pt x="82" y="12"/>
                    <a:pt x="0" y="109"/>
                    <a:pt x="12" y="222"/>
                  </a:cubicBezTo>
                  <a:cubicBezTo>
                    <a:pt x="129" y="1557"/>
                    <a:pt x="340" y="2628"/>
                    <a:pt x="738" y="3908"/>
                  </a:cubicBezTo>
                  <a:cubicBezTo>
                    <a:pt x="765" y="3995"/>
                    <a:pt x="846" y="4049"/>
                    <a:pt x="937" y="4049"/>
                  </a:cubicBezTo>
                  <a:cubicBezTo>
                    <a:pt x="953" y="4049"/>
                    <a:pt x="975" y="4049"/>
                    <a:pt x="996" y="4044"/>
                  </a:cubicBezTo>
                  <a:cubicBezTo>
                    <a:pt x="1104" y="4005"/>
                    <a:pt x="1163" y="3893"/>
                    <a:pt x="1130" y="3785"/>
                  </a:cubicBezTo>
                  <a:cubicBezTo>
                    <a:pt x="743" y="2536"/>
                    <a:pt x="534" y="1493"/>
                    <a:pt x="415" y="189"/>
                  </a:cubicBezTo>
                  <a:cubicBezTo>
                    <a:pt x="410" y="83"/>
                    <a:pt x="318" y="0"/>
                    <a:pt x="2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3" name="Google Shape;12313;p40"/>
            <p:cNvSpPr/>
            <p:nvPr/>
          </p:nvSpPr>
          <p:spPr>
            <a:xfrm>
              <a:off x="5434475" y="4046936"/>
              <a:ext cx="15837" cy="75048"/>
            </a:xfrm>
            <a:custGeom>
              <a:avLst/>
              <a:gdLst/>
              <a:ahLst/>
              <a:cxnLst/>
              <a:rect l="l" t="t" r="r" b="b"/>
              <a:pathLst>
                <a:path w="808" h="3829" extrusionOk="0">
                  <a:moveTo>
                    <a:pt x="586" y="0"/>
                  </a:moveTo>
                  <a:cubicBezTo>
                    <a:pt x="495" y="0"/>
                    <a:pt x="410" y="61"/>
                    <a:pt x="382" y="152"/>
                  </a:cubicBezTo>
                  <a:cubicBezTo>
                    <a:pt x="97" y="1213"/>
                    <a:pt x="0" y="2348"/>
                    <a:pt x="76" y="3635"/>
                  </a:cubicBezTo>
                  <a:cubicBezTo>
                    <a:pt x="81" y="3742"/>
                    <a:pt x="173" y="3828"/>
                    <a:pt x="280" y="3828"/>
                  </a:cubicBezTo>
                  <a:lnTo>
                    <a:pt x="296" y="3828"/>
                  </a:lnTo>
                  <a:cubicBezTo>
                    <a:pt x="410" y="3822"/>
                    <a:pt x="496" y="3720"/>
                    <a:pt x="484" y="3607"/>
                  </a:cubicBezTo>
                  <a:cubicBezTo>
                    <a:pt x="410" y="2369"/>
                    <a:pt x="506" y="1271"/>
                    <a:pt x="780" y="260"/>
                  </a:cubicBezTo>
                  <a:cubicBezTo>
                    <a:pt x="807" y="152"/>
                    <a:pt x="743" y="39"/>
                    <a:pt x="636" y="6"/>
                  </a:cubicBezTo>
                  <a:cubicBezTo>
                    <a:pt x="619" y="2"/>
                    <a:pt x="602" y="0"/>
                    <a:pt x="5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4" name="Google Shape;12314;p40"/>
            <p:cNvSpPr/>
            <p:nvPr/>
          </p:nvSpPr>
          <p:spPr>
            <a:xfrm>
              <a:off x="5282164" y="4029081"/>
              <a:ext cx="100960" cy="132143"/>
            </a:xfrm>
            <a:custGeom>
              <a:avLst/>
              <a:gdLst/>
              <a:ahLst/>
              <a:cxnLst/>
              <a:rect l="l" t="t" r="r" b="b"/>
              <a:pathLst>
                <a:path w="5151" h="6742" extrusionOk="0">
                  <a:moveTo>
                    <a:pt x="4921" y="1"/>
                  </a:moveTo>
                  <a:cubicBezTo>
                    <a:pt x="4879" y="1"/>
                    <a:pt x="4836" y="13"/>
                    <a:pt x="4800" y="40"/>
                  </a:cubicBezTo>
                  <a:cubicBezTo>
                    <a:pt x="3493" y="1019"/>
                    <a:pt x="1926" y="2020"/>
                    <a:pt x="210" y="2020"/>
                  </a:cubicBezTo>
                  <a:lnTo>
                    <a:pt x="205" y="2020"/>
                  </a:lnTo>
                  <a:cubicBezTo>
                    <a:pt x="91" y="2020"/>
                    <a:pt x="1" y="2112"/>
                    <a:pt x="1" y="2226"/>
                  </a:cubicBezTo>
                  <a:cubicBezTo>
                    <a:pt x="1" y="2340"/>
                    <a:pt x="86" y="2435"/>
                    <a:pt x="201" y="2435"/>
                  </a:cubicBezTo>
                  <a:cubicBezTo>
                    <a:pt x="204" y="2435"/>
                    <a:pt x="207" y="2435"/>
                    <a:pt x="210" y="2435"/>
                  </a:cubicBezTo>
                  <a:cubicBezTo>
                    <a:pt x="1454" y="2435"/>
                    <a:pt x="2610" y="1956"/>
                    <a:pt x="3649" y="1327"/>
                  </a:cubicBezTo>
                  <a:lnTo>
                    <a:pt x="3649" y="1327"/>
                  </a:lnTo>
                  <a:cubicBezTo>
                    <a:pt x="2358" y="2989"/>
                    <a:pt x="1615" y="4857"/>
                    <a:pt x="1615" y="6536"/>
                  </a:cubicBezTo>
                  <a:cubicBezTo>
                    <a:pt x="1615" y="6650"/>
                    <a:pt x="1705" y="6741"/>
                    <a:pt x="1819" y="6741"/>
                  </a:cubicBezTo>
                  <a:cubicBezTo>
                    <a:pt x="1932" y="6741"/>
                    <a:pt x="2023" y="6650"/>
                    <a:pt x="2023" y="6536"/>
                  </a:cubicBezTo>
                  <a:cubicBezTo>
                    <a:pt x="2028" y="4524"/>
                    <a:pt x="3165" y="2209"/>
                    <a:pt x="5064" y="353"/>
                  </a:cubicBezTo>
                  <a:cubicBezTo>
                    <a:pt x="5145" y="277"/>
                    <a:pt x="5150" y="154"/>
                    <a:pt x="5081" y="73"/>
                  </a:cubicBezTo>
                  <a:cubicBezTo>
                    <a:pt x="5040" y="26"/>
                    <a:pt x="4981" y="1"/>
                    <a:pt x="4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3B7A02D-B698-BC7C-F64F-366CE6B94BE4}"/>
              </a:ext>
            </a:extLst>
          </p:cNvPr>
          <p:cNvSpPr/>
          <p:nvPr/>
        </p:nvSpPr>
        <p:spPr>
          <a:xfrm>
            <a:off x="1174044" y="79022"/>
            <a:ext cx="2472267" cy="711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DIAGRAM ALIR</a:t>
            </a:r>
            <a:endParaRPr lang="en-ID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58FEA2-D166-0F4C-3259-D2EF57473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579" y="914206"/>
            <a:ext cx="3315910" cy="41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62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9" name="Google Shape;12079;p36"/>
          <p:cNvSpPr txBox="1">
            <a:spLocks noGrp="1"/>
          </p:cNvSpPr>
          <p:nvPr>
            <p:ph type="subTitle" idx="1"/>
          </p:nvPr>
        </p:nvSpPr>
        <p:spPr>
          <a:xfrm>
            <a:off x="720000" y="1027330"/>
            <a:ext cx="7849185" cy="3494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Tempat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sampah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otomatis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ini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mendeteksi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orang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saat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datang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melalui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sensor ultrasonic 1 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berada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didepan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tempat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sampah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, Motor servo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merespon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bergerak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menarik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tuas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sehingga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tutup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tempat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sampah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terbuka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led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hijau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menyala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dan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mengirimkan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pesan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ke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bot telegram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jika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ada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seseorang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membuang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sampah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Setelah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sensor ultrasonic 1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tidak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mendeteksi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orang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maka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menutup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kembali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Saat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tempat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sampah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didalam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penuh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( sensor ultrasonic 2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berada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pada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didalam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tutup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tempat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sampah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mendeteksi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sampah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)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maka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motor servo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tetap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berada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pada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posisi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menutup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led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merah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menyala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dan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mengirimkan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pesan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pada bot telegram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jika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tempat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sampah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penuh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membuka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kembali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perlu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push button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tutup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terbuka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  <a:sym typeface="Kumbh Sans"/>
            </a:endParaRPr>
          </a:p>
        </p:txBody>
      </p:sp>
      <p:grpSp>
        <p:nvGrpSpPr>
          <p:cNvPr id="12092" name="Google Shape;12092;p36"/>
          <p:cNvGrpSpPr/>
          <p:nvPr/>
        </p:nvGrpSpPr>
        <p:grpSpPr>
          <a:xfrm rot="-152324">
            <a:off x="8018944" y="-52423"/>
            <a:ext cx="1093675" cy="1216395"/>
            <a:chOff x="3377907" y="600167"/>
            <a:chExt cx="506209" cy="563010"/>
          </a:xfrm>
        </p:grpSpPr>
        <p:sp>
          <p:nvSpPr>
            <p:cNvPr id="12093" name="Google Shape;12093;p36"/>
            <p:cNvSpPr/>
            <p:nvPr/>
          </p:nvSpPr>
          <p:spPr>
            <a:xfrm>
              <a:off x="3520811" y="659457"/>
              <a:ext cx="71344" cy="87671"/>
            </a:xfrm>
            <a:custGeom>
              <a:avLst/>
              <a:gdLst/>
              <a:ahLst/>
              <a:cxnLst/>
              <a:rect l="l" t="t" r="r" b="b"/>
              <a:pathLst>
                <a:path w="3640" h="4473" extrusionOk="0">
                  <a:moveTo>
                    <a:pt x="1777" y="1"/>
                  </a:moveTo>
                  <a:cubicBezTo>
                    <a:pt x="1185" y="361"/>
                    <a:pt x="594" y="722"/>
                    <a:pt x="1" y="1082"/>
                  </a:cubicBezTo>
                  <a:cubicBezTo>
                    <a:pt x="195" y="1340"/>
                    <a:pt x="373" y="1658"/>
                    <a:pt x="582" y="1960"/>
                  </a:cubicBezTo>
                  <a:cubicBezTo>
                    <a:pt x="706" y="2137"/>
                    <a:pt x="1777" y="3709"/>
                    <a:pt x="2300" y="4472"/>
                  </a:cubicBezTo>
                  <a:cubicBezTo>
                    <a:pt x="2762" y="4263"/>
                    <a:pt x="3230" y="3935"/>
                    <a:pt x="3639" y="3806"/>
                  </a:cubicBezTo>
                  <a:lnTo>
                    <a:pt x="1777" y="1"/>
                  </a:ln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36"/>
            <p:cNvSpPr/>
            <p:nvPr/>
          </p:nvSpPr>
          <p:spPr>
            <a:xfrm>
              <a:off x="3589607" y="1026546"/>
              <a:ext cx="147176" cy="136632"/>
            </a:xfrm>
            <a:custGeom>
              <a:avLst/>
              <a:gdLst/>
              <a:ahLst/>
              <a:cxnLst/>
              <a:rect l="l" t="t" r="r" b="b"/>
              <a:pathLst>
                <a:path w="7509" h="6971" extrusionOk="0">
                  <a:moveTo>
                    <a:pt x="5733" y="1"/>
                  </a:moveTo>
                  <a:lnTo>
                    <a:pt x="3644" y="609"/>
                  </a:lnTo>
                  <a:lnTo>
                    <a:pt x="5371" y="4613"/>
                  </a:lnTo>
                  <a:cubicBezTo>
                    <a:pt x="5371" y="4613"/>
                    <a:pt x="4289" y="3976"/>
                    <a:pt x="2999" y="3976"/>
                  </a:cubicBezTo>
                  <a:cubicBezTo>
                    <a:pt x="1986" y="3976"/>
                    <a:pt x="846" y="4369"/>
                    <a:pt x="0" y="5771"/>
                  </a:cubicBezTo>
                  <a:cubicBezTo>
                    <a:pt x="0" y="5771"/>
                    <a:pt x="1437" y="6971"/>
                    <a:pt x="3620" y="6971"/>
                  </a:cubicBezTo>
                  <a:cubicBezTo>
                    <a:pt x="4749" y="6971"/>
                    <a:pt x="6076" y="6650"/>
                    <a:pt x="7509" y="5679"/>
                  </a:cubicBezTo>
                  <a:lnTo>
                    <a:pt x="5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36"/>
            <p:cNvSpPr/>
            <p:nvPr/>
          </p:nvSpPr>
          <p:spPr>
            <a:xfrm>
              <a:off x="3717869" y="987561"/>
              <a:ext cx="166247" cy="122657"/>
            </a:xfrm>
            <a:custGeom>
              <a:avLst/>
              <a:gdLst/>
              <a:ahLst/>
              <a:cxnLst/>
              <a:rect l="l" t="t" r="r" b="b"/>
              <a:pathLst>
                <a:path w="8482" h="6258" extrusionOk="0">
                  <a:moveTo>
                    <a:pt x="7802" y="1"/>
                  </a:moveTo>
                  <a:cubicBezTo>
                    <a:pt x="4232" y="1"/>
                    <a:pt x="4064" y="3890"/>
                    <a:pt x="4064" y="3890"/>
                  </a:cubicBezTo>
                  <a:lnTo>
                    <a:pt x="1636" y="262"/>
                  </a:lnTo>
                  <a:lnTo>
                    <a:pt x="1" y="1689"/>
                  </a:lnTo>
                  <a:lnTo>
                    <a:pt x="3800" y="6257"/>
                  </a:lnTo>
                  <a:cubicBezTo>
                    <a:pt x="8482" y="4282"/>
                    <a:pt x="7955" y="3"/>
                    <a:pt x="7955" y="3"/>
                  </a:cubicBezTo>
                  <a:cubicBezTo>
                    <a:pt x="7903" y="2"/>
                    <a:pt x="7853" y="1"/>
                    <a:pt x="7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36"/>
            <p:cNvSpPr/>
            <p:nvPr/>
          </p:nvSpPr>
          <p:spPr>
            <a:xfrm>
              <a:off x="3671143" y="1053868"/>
              <a:ext cx="47491" cy="28498"/>
            </a:xfrm>
            <a:custGeom>
              <a:avLst/>
              <a:gdLst/>
              <a:ahLst/>
              <a:cxnLst/>
              <a:rect l="l" t="t" r="r" b="b"/>
              <a:pathLst>
                <a:path w="2423" h="1454" extrusionOk="0">
                  <a:moveTo>
                    <a:pt x="1" y="410"/>
                  </a:moveTo>
                  <a:cubicBezTo>
                    <a:pt x="1" y="410"/>
                    <a:pt x="1" y="405"/>
                    <a:pt x="1" y="410"/>
                  </a:cubicBezTo>
                  <a:lnTo>
                    <a:pt x="453" y="1454"/>
                  </a:lnTo>
                  <a:lnTo>
                    <a:pt x="453" y="1454"/>
                  </a:lnTo>
                  <a:lnTo>
                    <a:pt x="1" y="410"/>
                  </a:lnTo>
                  <a:close/>
                  <a:moveTo>
                    <a:pt x="2003" y="0"/>
                  </a:moveTo>
                  <a:lnTo>
                    <a:pt x="2003" y="0"/>
                  </a:lnTo>
                  <a:lnTo>
                    <a:pt x="2422" y="1330"/>
                  </a:lnTo>
                  <a:lnTo>
                    <a:pt x="2422" y="133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36"/>
            <p:cNvSpPr/>
            <p:nvPr/>
          </p:nvSpPr>
          <p:spPr>
            <a:xfrm>
              <a:off x="3671143" y="1053868"/>
              <a:ext cx="47491" cy="28694"/>
            </a:xfrm>
            <a:custGeom>
              <a:avLst/>
              <a:gdLst/>
              <a:ahLst/>
              <a:cxnLst/>
              <a:rect l="l" t="t" r="r" b="b"/>
              <a:pathLst>
                <a:path w="2423" h="1464" extrusionOk="0">
                  <a:moveTo>
                    <a:pt x="2003" y="0"/>
                  </a:moveTo>
                  <a:cubicBezTo>
                    <a:pt x="1814" y="60"/>
                    <a:pt x="1625" y="114"/>
                    <a:pt x="1437" y="162"/>
                  </a:cubicBezTo>
                  <a:lnTo>
                    <a:pt x="1416" y="162"/>
                  </a:lnTo>
                  <a:cubicBezTo>
                    <a:pt x="1411" y="167"/>
                    <a:pt x="1405" y="167"/>
                    <a:pt x="1399" y="167"/>
                  </a:cubicBezTo>
                  <a:cubicBezTo>
                    <a:pt x="937" y="286"/>
                    <a:pt x="468" y="366"/>
                    <a:pt x="1" y="410"/>
                  </a:cubicBezTo>
                  <a:lnTo>
                    <a:pt x="453" y="1454"/>
                  </a:lnTo>
                  <a:cubicBezTo>
                    <a:pt x="565" y="1459"/>
                    <a:pt x="679" y="1464"/>
                    <a:pt x="791" y="1464"/>
                  </a:cubicBezTo>
                  <a:cubicBezTo>
                    <a:pt x="1319" y="1464"/>
                    <a:pt x="1851" y="1406"/>
                    <a:pt x="2261" y="1352"/>
                  </a:cubicBezTo>
                  <a:cubicBezTo>
                    <a:pt x="2315" y="1346"/>
                    <a:pt x="2368" y="1335"/>
                    <a:pt x="2422" y="1330"/>
                  </a:cubicBezTo>
                  <a:lnTo>
                    <a:pt x="20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36"/>
            <p:cNvSpPr/>
            <p:nvPr/>
          </p:nvSpPr>
          <p:spPr>
            <a:xfrm>
              <a:off x="3771338" y="1024645"/>
              <a:ext cx="13544" cy="20188"/>
            </a:xfrm>
            <a:custGeom>
              <a:avLst/>
              <a:gdLst/>
              <a:ahLst/>
              <a:cxnLst/>
              <a:rect l="l" t="t" r="r" b="b"/>
              <a:pathLst>
                <a:path w="691" h="1030" extrusionOk="0">
                  <a:moveTo>
                    <a:pt x="1" y="1"/>
                  </a:moveTo>
                  <a:lnTo>
                    <a:pt x="1" y="1"/>
                  </a:lnTo>
                  <a:lnTo>
                    <a:pt x="691" y="1029"/>
                  </a:lnTo>
                  <a:lnTo>
                    <a:pt x="691" y="10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36"/>
            <p:cNvSpPr/>
            <p:nvPr/>
          </p:nvSpPr>
          <p:spPr>
            <a:xfrm>
              <a:off x="3737077" y="1024645"/>
              <a:ext cx="47804" cy="42963"/>
            </a:xfrm>
            <a:custGeom>
              <a:avLst/>
              <a:gdLst/>
              <a:ahLst/>
              <a:cxnLst/>
              <a:rect l="l" t="t" r="r" b="b"/>
              <a:pathLst>
                <a:path w="2439" h="2192" extrusionOk="0">
                  <a:moveTo>
                    <a:pt x="1749" y="1"/>
                  </a:moveTo>
                  <a:cubicBezTo>
                    <a:pt x="1195" y="372"/>
                    <a:pt x="608" y="694"/>
                    <a:pt x="0" y="975"/>
                  </a:cubicBezTo>
                  <a:lnTo>
                    <a:pt x="1018" y="2192"/>
                  </a:lnTo>
                  <a:cubicBezTo>
                    <a:pt x="1410" y="1981"/>
                    <a:pt x="1781" y="1717"/>
                    <a:pt x="2104" y="1405"/>
                  </a:cubicBezTo>
                  <a:cubicBezTo>
                    <a:pt x="2223" y="1287"/>
                    <a:pt x="2335" y="1163"/>
                    <a:pt x="2439" y="1029"/>
                  </a:cubicBezTo>
                  <a:lnTo>
                    <a:pt x="17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36"/>
            <p:cNvSpPr/>
            <p:nvPr/>
          </p:nvSpPr>
          <p:spPr>
            <a:xfrm>
              <a:off x="3668614" y="1102241"/>
              <a:ext cx="40317" cy="26421"/>
            </a:xfrm>
            <a:custGeom>
              <a:avLst/>
              <a:gdLst/>
              <a:ahLst/>
              <a:cxnLst/>
              <a:rect l="l" t="t" r="r" b="b"/>
              <a:pathLst>
                <a:path w="2057" h="1348" extrusionOk="0">
                  <a:moveTo>
                    <a:pt x="172" y="0"/>
                  </a:moveTo>
                  <a:cubicBezTo>
                    <a:pt x="108" y="0"/>
                    <a:pt x="49" y="41"/>
                    <a:pt x="28" y="105"/>
                  </a:cubicBezTo>
                  <a:cubicBezTo>
                    <a:pt x="0" y="191"/>
                    <a:pt x="43" y="277"/>
                    <a:pt x="124" y="304"/>
                  </a:cubicBezTo>
                  <a:cubicBezTo>
                    <a:pt x="738" y="503"/>
                    <a:pt x="1308" y="848"/>
                    <a:pt x="1771" y="1305"/>
                  </a:cubicBezTo>
                  <a:cubicBezTo>
                    <a:pt x="1804" y="1332"/>
                    <a:pt x="1841" y="1348"/>
                    <a:pt x="1878" y="1348"/>
                  </a:cubicBezTo>
                  <a:cubicBezTo>
                    <a:pt x="1921" y="1348"/>
                    <a:pt x="1965" y="1332"/>
                    <a:pt x="1992" y="1300"/>
                  </a:cubicBezTo>
                  <a:cubicBezTo>
                    <a:pt x="2057" y="1241"/>
                    <a:pt x="2050" y="1139"/>
                    <a:pt x="1992" y="1079"/>
                  </a:cubicBezTo>
                  <a:cubicBezTo>
                    <a:pt x="1496" y="595"/>
                    <a:pt x="883" y="223"/>
                    <a:pt x="221" y="9"/>
                  </a:cubicBezTo>
                  <a:cubicBezTo>
                    <a:pt x="205" y="3"/>
                    <a:pt x="188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36"/>
            <p:cNvSpPr/>
            <p:nvPr/>
          </p:nvSpPr>
          <p:spPr>
            <a:xfrm>
              <a:off x="3791389" y="1030877"/>
              <a:ext cx="14386" cy="51489"/>
            </a:xfrm>
            <a:custGeom>
              <a:avLst/>
              <a:gdLst/>
              <a:ahLst/>
              <a:cxnLst/>
              <a:rect l="l" t="t" r="r" b="b"/>
              <a:pathLst>
                <a:path w="734" h="2627" extrusionOk="0">
                  <a:moveTo>
                    <a:pt x="551" y="1"/>
                  </a:moveTo>
                  <a:cubicBezTo>
                    <a:pt x="492" y="1"/>
                    <a:pt x="437" y="34"/>
                    <a:pt x="410" y="92"/>
                  </a:cubicBezTo>
                  <a:cubicBezTo>
                    <a:pt x="49" y="845"/>
                    <a:pt x="1" y="1728"/>
                    <a:pt x="275" y="2519"/>
                  </a:cubicBezTo>
                  <a:cubicBezTo>
                    <a:pt x="297" y="2584"/>
                    <a:pt x="356" y="2627"/>
                    <a:pt x="426" y="2627"/>
                  </a:cubicBezTo>
                  <a:cubicBezTo>
                    <a:pt x="443" y="2627"/>
                    <a:pt x="458" y="2621"/>
                    <a:pt x="475" y="2616"/>
                  </a:cubicBezTo>
                  <a:cubicBezTo>
                    <a:pt x="555" y="2589"/>
                    <a:pt x="598" y="2497"/>
                    <a:pt x="572" y="2417"/>
                  </a:cubicBezTo>
                  <a:cubicBezTo>
                    <a:pt x="324" y="1707"/>
                    <a:pt x="372" y="905"/>
                    <a:pt x="695" y="227"/>
                  </a:cubicBezTo>
                  <a:cubicBezTo>
                    <a:pt x="733" y="145"/>
                    <a:pt x="695" y="54"/>
                    <a:pt x="620" y="16"/>
                  </a:cubicBezTo>
                  <a:cubicBezTo>
                    <a:pt x="597" y="6"/>
                    <a:pt x="574" y="1"/>
                    <a:pt x="5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36"/>
            <p:cNvSpPr/>
            <p:nvPr/>
          </p:nvSpPr>
          <p:spPr>
            <a:xfrm>
              <a:off x="3503720" y="680645"/>
              <a:ext cx="62171" cy="69952"/>
            </a:xfrm>
            <a:custGeom>
              <a:avLst/>
              <a:gdLst/>
              <a:ahLst/>
              <a:cxnLst/>
              <a:rect l="l" t="t" r="r" b="b"/>
              <a:pathLst>
                <a:path w="3172" h="3569" extrusionOk="0">
                  <a:moveTo>
                    <a:pt x="873" y="1"/>
                  </a:moveTo>
                  <a:cubicBezTo>
                    <a:pt x="614" y="162"/>
                    <a:pt x="356" y="324"/>
                    <a:pt x="93" y="480"/>
                  </a:cubicBezTo>
                  <a:cubicBezTo>
                    <a:pt x="60" y="502"/>
                    <a:pt x="23" y="529"/>
                    <a:pt x="13" y="567"/>
                  </a:cubicBezTo>
                  <a:cubicBezTo>
                    <a:pt x="1" y="609"/>
                    <a:pt x="28" y="647"/>
                    <a:pt x="50" y="679"/>
                  </a:cubicBezTo>
                  <a:cubicBezTo>
                    <a:pt x="567" y="1476"/>
                    <a:pt x="1196" y="2892"/>
                    <a:pt x="1998" y="3424"/>
                  </a:cubicBezTo>
                  <a:cubicBezTo>
                    <a:pt x="2151" y="3526"/>
                    <a:pt x="2315" y="3569"/>
                    <a:pt x="2484" y="3569"/>
                  </a:cubicBezTo>
                  <a:cubicBezTo>
                    <a:pt x="2707" y="3569"/>
                    <a:pt x="2939" y="3496"/>
                    <a:pt x="3172" y="3391"/>
                  </a:cubicBezTo>
                  <a:cubicBezTo>
                    <a:pt x="2649" y="2628"/>
                    <a:pt x="1578" y="1056"/>
                    <a:pt x="1454" y="879"/>
                  </a:cubicBezTo>
                  <a:cubicBezTo>
                    <a:pt x="1245" y="577"/>
                    <a:pt x="1067" y="259"/>
                    <a:pt x="873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36"/>
            <p:cNvSpPr/>
            <p:nvPr/>
          </p:nvSpPr>
          <p:spPr>
            <a:xfrm>
              <a:off x="3442038" y="783153"/>
              <a:ext cx="72892" cy="69894"/>
            </a:xfrm>
            <a:custGeom>
              <a:avLst/>
              <a:gdLst/>
              <a:ahLst/>
              <a:cxnLst/>
              <a:rect l="l" t="t" r="r" b="b"/>
              <a:pathLst>
                <a:path w="3719" h="3566" extrusionOk="0">
                  <a:moveTo>
                    <a:pt x="1528" y="0"/>
                  </a:moveTo>
                  <a:cubicBezTo>
                    <a:pt x="1510" y="0"/>
                    <a:pt x="1493" y="1"/>
                    <a:pt x="1475" y="2"/>
                  </a:cubicBezTo>
                  <a:cubicBezTo>
                    <a:pt x="785" y="51"/>
                    <a:pt x="366" y="1332"/>
                    <a:pt x="65" y="1854"/>
                  </a:cubicBezTo>
                  <a:cubicBezTo>
                    <a:pt x="32" y="1907"/>
                    <a:pt x="0" y="1972"/>
                    <a:pt x="16" y="2036"/>
                  </a:cubicBezTo>
                  <a:cubicBezTo>
                    <a:pt x="27" y="2091"/>
                    <a:pt x="80" y="2133"/>
                    <a:pt x="129" y="2166"/>
                  </a:cubicBezTo>
                  <a:cubicBezTo>
                    <a:pt x="743" y="2634"/>
                    <a:pt x="1367" y="3087"/>
                    <a:pt x="2002" y="3528"/>
                  </a:cubicBezTo>
                  <a:cubicBezTo>
                    <a:pt x="2029" y="3549"/>
                    <a:pt x="2062" y="3566"/>
                    <a:pt x="2094" y="3566"/>
                  </a:cubicBezTo>
                  <a:cubicBezTo>
                    <a:pt x="2131" y="3561"/>
                    <a:pt x="2158" y="3528"/>
                    <a:pt x="2186" y="3496"/>
                  </a:cubicBezTo>
                  <a:cubicBezTo>
                    <a:pt x="2723" y="2774"/>
                    <a:pt x="3234" y="2031"/>
                    <a:pt x="3719" y="1268"/>
                  </a:cubicBezTo>
                  <a:cubicBezTo>
                    <a:pt x="3210" y="900"/>
                    <a:pt x="2224" y="0"/>
                    <a:pt x="1528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36"/>
            <p:cNvSpPr/>
            <p:nvPr/>
          </p:nvSpPr>
          <p:spPr>
            <a:xfrm>
              <a:off x="3377907" y="799127"/>
              <a:ext cx="72167" cy="97706"/>
            </a:xfrm>
            <a:custGeom>
              <a:avLst/>
              <a:gdLst/>
              <a:ahLst/>
              <a:cxnLst/>
              <a:rect l="l" t="t" r="r" b="b"/>
              <a:pathLst>
                <a:path w="3682" h="4985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141"/>
                    <a:pt x="436" y="2319"/>
                    <a:pt x="898" y="3397"/>
                  </a:cubicBezTo>
                  <a:cubicBezTo>
                    <a:pt x="1163" y="4005"/>
                    <a:pt x="1512" y="4763"/>
                    <a:pt x="2185" y="4984"/>
                  </a:cubicBezTo>
                  <a:cubicBezTo>
                    <a:pt x="2723" y="4144"/>
                    <a:pt x="3213" y="3256"/>
                    <a:pt x="3682" y="2352"/>
                  </a:cubicBezTo>
                  <a:cubicBezTo>
                    <a:pt x="2557" y="1593"/>
                    <a:pt x="1221" y="883"/>
                    <a:pt x="167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36"/>
            <p:cNvSpPr/>
            <p:nvPr/>
          </p:nvSpPr>
          <p:spPr>
            <a:xfrm>
              <a:off x="3423242" y="733055"/>
              <a:ext cx="72814" cy="50470"/>
            </a:xfrm>
            <a:custGeom>
              <a:avLst/>
              <a:gdLst/>
              <a:ahLst/>
              <a:cxnLst/>
              <a:rect l="l" t="t" r="r" b="b"/>
              <a:pathLst>
                <a:path w="3715" h="2575" extrusionOk="0">
                  <a:moveTo>
                    <a:pt x="1935" y="0"/>
                  </a:moveTo>
                  <a:cubicBezTo>
                    <a:pt x="1375" y="0"/>
                    <a:pt x="825" y="182"/>
                    <a:pt x="318" y="427"/>
                  </a:cubicBezTo>
                  <a:cubicBezTo>
                    <a:pt x="211" y="476"/>
                    <a:pt x="103" y="530"/>
                    <a:pt x="1" y="595"/>
                  </a:cubicBezTo>
                  <a:cubicBezTo>
                    <a:pt x="969" y="1278"/>
                    <a:pt x="1955" y="1939"/>
                    <a:pt x="2956" y="2575"/>
                  </a:cubicBezTo>
                  <a:cubicBezTo>
                    <a:pt x="3165" y="2155"/>
                    <a:pt x="3381" y="1740"/>
                    <a:pt x="3597" y="1331"/>
                  </a:cubicBezTo>
                  <a:cubicBezTo>
                    <a:pt x="3655" y="1224"/>
                    <a:pt x="3714" y="1105"/>
                    <a:pt x="3699" y="976"/>
                  </a:cubicBezTo>
                  <a:cubicBezTo>
                    <a:pt x="3687" y="885"/>
                    <a:pt x="3639" y="804"/>
                    <a:pt x="3580" y="729"/>
                  </a:cubicBezTo>
                  <a:cubicBezTo>
                    <a:pt x="3225" y="260"/>
                    <a:pt x="2616" y="19"/>
                    <a:pt x="2025" y="2"/>
                  </a:cubicBezTo>
                  <a:cubicBezTo>
                    <a:pt x="1995" y="1"/>
                    <a:pt x="1965" y="0"/>
                    <a:pt x="1935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36"/>
            <p:cNvSpPr/>
            <p:nvPr/>
          </p:nvSpPr>
          <p:spPr>
            <a:xfrm>
              <a:off x="3381180" y="774117"/>
              <a:ext cx="80282" cy="71109"/>
            </a:xfrm>
            <a:custGeom>
              <a:avLst/>
              <a:gdLst/>
              <a:ahLst/>
              <a:cxnLst/>
              <a:rect l="l" t="t" r="r" b="b"/>
              <a:pathLst>
                <a:path w="4096" h="3628" extrusionOk="0">
                  <a:moveTo>
                    <a:pt x="484" y="1"/>
                  </a:moveTo>
                  <a:cubicBezTo>
                    <a:pt x="306" y="281"/>
                    <a:pt x="167" y="582"/>
                    <a:pt x="75" y="905"/>
                  </a:cubicBezTo>
                  <a:cubicBezTo>
                    <a:pt x="43" y="1029"/>
                    <a:pt x="16" y="1153"/>
                    <a:pt x="0" y="1277"/>
                  </a:cubicBezTo>
                  <a:cubicBezTo>
                    <a:pt x="1054" y="2159"/>
                    <a:pt x="2390" y="2869"/>
                    <a:pt x="3515" y="3628"/>
                  </a:cubicBezTo>
                  <a:cubicBezTo>
                    <a:pt x="3714" y="3252"/>
                    <a:pt x="3907" y="2869"/>
                    <a:pt x="4096" y="2487"/>
                  </a:cubicBezTo>
                  <a:cubicBezTo>
                    <a:pt x="3250" y="1896"/>
                    <a:pt x="1711" y="840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36"/>
            <p:cNvSpPr/>
            <p:nvPr/>
          </p:nvSpPr>
          <p:spPr>
            <a:xfrm>
              <a:off x="3407758" y="744698"/>
              <a:ext cx="73441" cy="58761"/>
            </a:xfrm>
            <a:custGeom>
              <a:avLst/>
              <a:gdLst/>
              <a:ahLst/>
              <a:cxnLst/>
              <a:rect l="l" t="t" r="r" b="b"/>
              <a:pathLst>
                <a:path w="3747" h="2998" extrusionOk="0">
                  <a:moveTo>
                    <a:pt x="791" y="1"/>
                  </a:moveTo>
                  <a:cubicBezTo>
                    <a:pt x="512" y="151"/>
                    <a:pt x="247" y="334"/>
                    <a:pt x="0" y="533"/>
                  </a:cubicBezTo>
                  <a:cubicBezTo>
                    <a:pt x="1028" y="1415"/>
                    <a:pt x="2110" y="2239"/>
                    <a:pt x="3235" y="2997"/>
                  </a:cubicBezTo>
                  <a:cubicBezTo>
                    <a:pt x="3406" y="2659"/>
                    <a:pt x="3573" y="2319"/>
                    <a:pt x="3746" y="1981"/>
                  </a:cubicBezTo>
                  <a:cubicBezTo>
                    <a:pt x="2745" y="1345"/>
                    <a:pt x="1759" y="684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36"/>
            <p:cNvSpPr/>
            <p:nvPr/>
          </p:nvSpPr>
          <p:spPr>
            <a:xfrm>
              <a:off x="3390667" y="755125"/>
              <a:ext cx="80497" cy="67757"/>
            </a:xfrm>
            <a:custGeom>
              <a:avLst/>
              <a:gdLst/>
              <a:ahLst/>
              <a:cxnLst/>
              <a:rect l="l" t="t" r="r" b="b"/>
              <a:pathLst>
                <a:path w="4107" h="3457" extrusionOk="0">
                  <a:moveTo>
                    <a:pt x="872" y="1"/>
                  </a:moveTo>
                  <a:cubicBezTo>
                    <a:pt x="527" y="281"/>
                    <a:pt x="232" y="609"/>
                    <a:pt x="0" y="970"/>
                  </a:cubicBezTo>
                  <a:cubicBezTo>
                    <a:pt x="1227" y="1809"/>
                    <a:pt x="2766" y="2865"/>
                    <a:pt x="3612" y="3456"/>
                  </a:cubicBezTo>
                  <a:cubicBezTo>
                    <a:pt x="3778" y="3128"/>
                    <a:pt x="3945" y="2795"/>
                    <a:pt x="4107" y="2465"/>
                  </a:cubicBezTo>
                  <a:cubicBezTo>
                    <a:pt x="2982" y="1707"/>
                    <a:pt x="1900" y="883"/>
                    <a:pt x="872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36"/>
            <p:cNvSpPr/>
            <p:nvPr/>
          </p:nvSpPr>
          <p:spPr>
            <a:xfrm>
              <a:off x="3394469" y="829389"/>
              <a:ext cx="55605" cy="67444"/>
            </a:xfrm>
            <a:custGeom>
              <a:avLst/>
              <a:gdLst/>
              <a:ahLst/>
              <a:cxnLst/>
              <a:rect l="l" t="t" r="r" b="b"/>
              <a:pathLst>
                <a:path w="2837" h="3441" extrusionOk="0">
                  <a:moveTo>
                    <a:pt x="1571" y="0"/>
                  </a:moveTo>
                  <a:cubicBezTo>
                    <a:pt x="893" y="782"/>
                    <a:pt x="355" y="1384"/>
                    <a:pt x="204" y="1535"/>
                  </a:cubicBezTo>
                  <a:cubicBezTo>
                    <a:pt x="140" y="1599"/>
                    <a:pt x="70" y="1664"/>
                    <a:pt x="0" y="1729"/>
                  </a:cubicBezTo>
                  <a:cubicBezTo>
                    <a:pt x="16" y="1766"/>
                    <a:pt x="38" y="1809"/>
                    <a:pt x="53" y="1853"/>
                  </a:cubicBezTo>
                  <a:cubicBezTo>
                    <a:pt x="318" y="2461"/>
                    <a:pt x="667" y="3219"/>
                    <a:pt x="1340" y="3440"/>
                  </a:cubicBezTo>
                  <a:cubicBezTo>
                    <a:pt x="1878" y="2600"/>
                    <a:pt x="2368" y="1712"/>
                    <a:pt x="2837" y="808"/>
                  </a:cubicBezTo>
                  <a:cubicBezTo>
                    <a:pt x="2432" y="539"/>
                    <a:pt x="2002" y="270"/>
                    <a:pt x="1571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36"/>
            <p:cNvSpPr/>
            <p:nvPr/>
          </p:nvSpPr>
          <p:spPr>
            <a:xfrm>
              <a:off x="3470086" y="746913"/>
              <a:ext cx="25754" cy="36613"/>
            </a:xfrm>
            <a:custGeom>
              <a:avLst/>
              <a:gdLst/>
              <a:ahLst/>
              <a:cxnLst/>
              <a:rect l="l" t="t" r="r" b="b"/>
              <a:pathLst>
                <a:path w="1314" h="1868" extrusionOk="0">
                  <a:moveTo>
                    <a:pt x="1174" y="0"/>
                  </a:moveTo>
                  <a:cubicBezTo>
                    <a:pt x="904" y="377"/>
                    <a:pt x="485" y="915"/>
                    <a:pt x="0" y="1508"/>
                  </a:cubicBezTo>
                  <a:cubicBezTo>
                    <a:pt x="189" y="1632"/>
                    <a:pt x="377" y="1749"/>
                    <a:pt x="566" y="1868"/>
                  </a:cubicBezTo>
                  <a:cubicBezTo>
                    <a:pt x="775" y="1448"/>
                    <a:pt x="991" y="1033"/>
                    <a:pt x="1207" y="624"/>
                  </a:cubicBezTo>
                  <a:cubicBezTo>
                    <a:pt x="1254" y="527"/>
                    <a:pt x="1314" y="420"/>
                    <a:pt x="1314" y="308"/>
                  </a:cubicBezTo>
                  <a:cubicBezTo>
                    <a:pt x="1314" y="296"/>
                    <a:pt x="1314" y="286"/>
                    <a:pt x="1309" y="269"/>
                  </a:cubicBezTo>
                  <a:cubicBezTo>
                    <a:pt x="1297" y="178"/>
                    <a:pt x="1249" y="97"/>
                    <a:pt x="1190" y="22"/>
                  </a:cubicBezTo>
                  <a:cubicBezTo>
                    <a:pt x="1185" y="17"/>
                    <a:pt x="1180" y="5"/>
                    <a:pt x="1174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36"/>
            <p:cNvSpPr/>
            <p:nvPr/>
          </p:nvSpPr>
          <p:spPr>
            <a:xfrm>
              <a:off x="3425241" y="809554"/>
              <a:ext cx="36221" cy="35672"/>
            </a:xfrm>
            <a:custGeom>
              <a:avLst/>
              <a:gdLst/>
              <a:ahLst/>
              <a:cxnLst/>
              <a:rect l="l" t="t" r="r" b="b"/>
              <a:pathLst>
                <a:path w="1848" h="1820" extrusionOk="0">
                  <a:moveTo>
                    <a:pt x="873" y="1"/>
                  </a:moveTo>
                  <a:cubicBezTo>
                    <a:pt x="572" y="356"/>
                    <a:pt x="276" y="701"/>
                    <a:pt x="1" y="1012"/>
                  </a:cubicBezTo>
                  <a:cubicBezTo>
                    <a:pt x="432" y="1282"/>
                    <a:pt x="862" y="1551"/>
                    <a:pt x="1267" y="1820"/>
                  </a:cubicBezTo>
                  <a:cubicBezTo>
                    <a:pt x="1466" y="1444"/>
                    <a:pt x="1659" y="1061"/>
                    <a:pt x="1848" y="679"/>
                  </a:cubicBezTo>
                  <a:cubicBezTo>
                    <a:pt x="1583" y="496"/>
                    <a:pt x="1245" y="259"/>
                    <a:pt x="87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36"/>
            <p:cNvSpPr/>
            <p:nvPr/>
          </p:nvSpPr>
          <p:spPr>
            <a:xfrm>
              <a:off x="3456268" y="776450"/>
              <a:ext cx="24931" cy="27009"/>
            </a:xfrm>
            <a:custGeom>
              <a:avLst/>
              <a:gdLst/>
              <a:ahLst/>
              <a:cxnLst/>
              <a:rect l="l" t="t" r="r" b="b"/>
              <a:pathLst>
                <a:path w="1272" h="1378" extrusionOk="0">
                  <a:moveTo>
                    <a:pt x="705" y="1"/>
                  </a:moveTo>
                  <a:cubicBezTo>
                    <a:pt x="484" y="274"/>
                    <a:pt x="243" y="560"/>
                    <a:pt x="0" y="850"/>
                  </a:cubicBezTo>
                  <a:cubicBezTo>
                    <a:pt x="253" y="1029"/>
                    <a:pt x="506" y="1206"/>
                    <a:pt x="760" y="1377"/>
                  </a:cubicBezTo>
                  <a:cubicBezTo>
                    <a:pt x="931" y="1039"/>
                    <a:pt x="1098" y="699"/>
                    <a:pt x="1271" y="361"/>
                  </a:cubicBezTo>
                  <a:cubicBezTo>
                    <a:pt x="1082" y="242"/>
                    <a:pt x="894" y="125"/>
                    <a:pt x="70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36"/>
            <p:cNvSpPr/>
            <p:nvPr/>
          </p:nvSpPr>
          <p:spPr>
            <a:xfrm>
              <a:off x="3442332" y="793110"/>
              <a:ext cx="28832" cy="29772"/>
            </a:xfrm>
            <a:custGeom>
              <a:avLst/>
              <a:gdLst/>
              <a:ahLst/>
              <a:cxnLst/>
              <a:rect l="l" t="t" r="r" b="b"/>
              <a:pathLst>
                <a:path w="1471" h="1519" extrusionOk="0">
                  <a:moveTo>
                    <a:pt x="711" y="0"/>
                  </a:moveTo>
                  <a:cubicBezTo>
                    <a:pt x="475" y="281"/>
                    <a:pt x="238" y="566"/>
                    <a:pt x="1" y="840"/>
                  </a:cubicBezTo>
                  <a:cubicBezTo>
                    <a:pt x="373" y="1098"/>
                    <a:pt x="711" y="1335"/>
                    <a:pt x="976" y="1518"/>
                  </a:cubicBezTo>
                  <a:cubicBezTo>
                    <a:pt x="1142" y="1190"/>
                    <a:pt x="1309" y="857"/>
                    <a:pt x="1471" y="527"/>
                  </a:cubicBezTo>
                  <a:cubicBezTo>
                    <a:pt x="1217" y="356"/>
                    <a:pt x="964" y="179"/>
                    <a:pt x="711" y="0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36"/>
            <p:cNvSpPr/>
            <p:nvPr/>
          </p:nvSpPr>
          <p:spPr>
            <a:xfrm>
              <a:off x="3638234" y="666396"/>
              <a:ext cx="60780" cy="56585"/>
            </a:xfrm>
            <a:custGeom>
              <a:avLst/>
              <a:gdLst/>
              <a:ahLst/>
              <a:cxnLst/>
              <a:rect l="l" t="t" r="r" b="b"/>
              <a:pathLst>
                <a:path w="3101" h="2887" extrusionOk="0">
                  <a:moveTo>
                    <a:pt x="1344" y="1"/>
                  </a:moveTo>
                  <a:cubicBezTo>
                    <a:pt x="956" y="1"/>
                    <a:pt x="604" y="72"/>
                    <a:pt x="420" y="315"/>
                  </a:cubicBezTo>
                  <a:cubicBezTo>
                    <a:pt x="0" y="874"/>
                    <a:pt x="232" y="2240"/>
                    <a:pt x="269" y="2886"/>
                  </a:cubicBezTo>
                  <a:cubicBezTo>
                    <a:pt x="344" y="2887"/>
                    <a:pt x="418" y="2887"/>
                    <a:pt x="493" y="2887"/>
                  </a:cubicBezTo>
                  <a:cubicBezTo>
                    <a:pt x="1318" y="2887"/>
                    <a:pt x="2147" y="2861"/>
                    <a:pt x="2971" y="2806"/>
                  </a:cubicBezTo>
                  <a:cubicBezTo>
                    <a:pt x="3009" y="2801"/>
                    <a:pt x="3051" y="2795"/>
                    <a:pt x="3078" y="2762"/>
                  </a:cubicBezTo>
                  <a:cubicBezTo>
                    <a:pt x="3100" y="2742"/>
                    <a:pt x="3100" y="2704"/>
                    <a:pt x="3095" y="2672"/>
                  </a:cubicBezTo>
                  <a:cubicBezTo>
                    <a:pt x="3068" y="1897"/>
                    <a:pt x="3031" y="1127"/>
                    <a:pt x="2971" y="357"/>
                  </a:cubicBezTo>
                  <a:cubicBezTo>
                    <a:pt x="2966" y="298"/>
                    <a:pt x="2961" y="233"/>
                    <a:pt x="2922" y="191"/>
                  </a:cubicBezTo>
                  <a:cubicBezTo>
                    <a:pt x="2874" y="147"/>
                    <a:pt x="2805" y="136"/>
                    <a:pt x="2740" y="136"/>
                  </a:cubicBezTo>
                  <a:cubicBezTo>
                    <a:pt x="2403" y="118"/>
                    <a:pt x="1844" y="1"/>
                    <a:pt x="1344" y="1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36"/>
            <p:cNvSpPr/>
            <p:nvPr/>
          </p:nvSpPr>
          <p:spPr>
            <a:xfrm>
              <a:off x="3708579" y="605773"/>
              <a:ext cx="64151" cy="86299"/>
            </a:xfrm>
            <a:custGeom>
              <a:avLst/>
              <a:gdLst/>
              <a:ahLst/>
              <a:cxnLst/>
              <a:rect l="l" t="t" r="r" b="b"/>
              <a:pathLst>
                <a:path w="3273" h="4403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1367"/>
                    <a:pt x="44" y="2874"/>
                    <a:pt x="65" y="4230"/>
                  </a:cubicBezTo>
                  <a:cubicBezTo>
                    <a:pt x="1083" y="4327"/>
                    <a:pt x="2095" y="4392"/>
                    <a:pt x="3091" y="4402"/>
                  </a:cubicBezTo>
                  <a:cubicBezTo>
                    <a:pt x="3273" y="3714"/>
                    <a:pt x="2827" y="3008"/>
                    <a:pt x="2455" y="2459"/>
                  </a:cubicBezTo>
                  <a:cubicBezTo>
                    <a:pt x="1804" y="1486"/>
                    <a:pt x="1051" y="479"/>
                    <a:pt x="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36"/>
            <p:cNvSpPr/>
            <p:nvPr/>
          </p:nvSpPr>
          <p:spPr>
            <a:xfrm>
              <a:off x="3600250" y="611555"/>
              <a:ext cx="41160" cy="69756"/>
            </a:xfrm>
            <a:custGeom>
              <a:avLst/>
              <a:gdLst/>
              <a:ahLst/>
              <a:cxnLst/>
              <a:rect l="l" t="t" r="r" b="b"/>
              <a:pathLst>
                <a:path w="2100" h="3559" extrusionOk="0">
                  <a:moveTo>
                    <a:pt x="2030" y="1"/>
                  </a:moveTo>
                  <a:cubicBezTo>
                    <a:pt x="1922" y="55"/>
                    <a:pt x="1820" y="115"/>
                    <a:pt x="1718" y="179"/>
                  </a:cubicBezTo>
                  <a:cubicBezTo>
                    <a:pt x="1211" y="485"/>
                    <a:pt x="738" y="873"/>
                    <a:pt x="431" y="1379"/>
                  </a:cubicBezTo>
                  <a:cubicBezTo>
                    <a:pt x="125" y="1885"/>
                    <a:pt x="1" y="2525"/>
                    <a:pt x="200" y="3085"/>
                  </a:cubicBezTo>
                  <a:cubicBezTo>
                    <a:pt x="232" y="3171"/>
                    <a:pt x="275" y="3257"/>
                    <a:pt x="346" y="3317"/>
                  </a:cubicBezTo>
                  <a:cubicBezTo>
                    <a:pt x="443" y="3397"/>
                    <a:pt x="577" y="3408"/>
                    <a:pt x="701" y="3424"/>
                  </a:cubicBezTo>
                  <a:cubicBezTo>
                    <a:pt x="1163" y="3461"/>
                    <a:pt x="1626" y="3510"/>
                    <a:pt x="2090" y="3558"/>
                  </a:cubicBezTo>
                  <a:cubicBezTo>
                    <a:pt x="2100" y="2375"/>
                    <a:pt x="2078" y="1185"/>
                    <a:pt x="2030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36"/>
            <p:cNvSpPr/>
            <p:nvPr/>
          </p:nvSpPr>
          <p:spPr>
            <a:xfrm>
              <a:off x="3682530" y="600167"/>
              <a:ext cx="29341" cy="88533"/>
            </a:xfrm>
            <a:custGeom>
              <a:avLst/>
              <a:gdLst/>
              <a:ahLst/>
              <a:cxnLst/>
              <a:rect l="l" t="t" r="r" b="b"/>
              <a:pathLst>
                <a:path w="1497" h="4517" extrusionOk="0">
                  <a:moveTo>
                    <a:pt x="1" y="1"/>
                  </a:moveTo>
                  <a:cubicBezTo>
                    <a:pt x="33" y="1486"/>
                    <a:pt x="87" y="3354"/>
                    <a:pt x="125" y="4387"/>
                  </a:cubicBezTo>
                  <a:cubicBezTo>
                    <a:pt x="550" y="4430"/>
                    <a:pt x="975" y="4479"/>
                    <a:pt x="1394" y="4516"/>
                  </a:cubicBezTo>
                  <a:cubicBezTo>
                    <a:pt x="1373" y="3160"/>
                    <a:pt x="1497" y="1653"/>
                    <a:pt x="1330" y="286"/>
                  </a:cubicBezTo>
                  <a:cubicBezTo>
                    <a:pt x="1218" y="232"/>
                    <a:pt x="1099" y="189"/>
                    <a:pt x="975" y="152"/>
                  </a:cubicBezTo>
                  <a:cubicBezTo>
                    <a:pt x="657" y="50"/>
                    <a:pt x="329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36"/>
            <p:cNvSpPr/>
            <p:nvPr/>
          </p:nvSpPr>
          <p:spPr>
            <a:xfrm>
              <a:off x="3640038" y="604205"/>
              <a:ext cx="23324" cy="79537"/>
            </a:xfrm>
            <a:custGeom>
              <a:avLst/>
              <a:gdLst/>
              <a:ahLst/>
              <a:cxnLst/>
              <a:rect l="l" t="t" r="r" b="b"/>
              <a:pathLst>
                <a:path w="1190" h="4058" extrusionOk="0">
                  <a:moveTo>
                    <a:pt x="877" y="0"/>
                  </a:moveTo>
                  <a:cubicBezTo>
                    <a:pt x="576" y="97"/>
                    <a:pt x="279" y="226"/>
                    <a:pt x="0" y="376"/>
                  </a:cubicBezTo>
                  <a:cubicBezTo>
                    <a:pt x="48" y="1560"/>
                    <a:pt x="70" y="2750"/>
                    <a:pt x="60" y="3933"/>
                  </a:cubicBezTo>
                  <a:cubicBezTo>
                    <a:pt x="435" y="3972"/>
                    <a:pt x="813" y="4015"/>
                    <a:pt x="1190" y="4057"/>
                  </a:cubicBezTo>
                  <a:cubicBezTo>
                    <a:pt x="1168" y="2701"/>
                    <a:pt x="1061" y="1345"/>
                    <a:pt x="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36"/>
            <p:cNvSpPr/>
            <p:nvPr/>
          </p:nvSpPr>
          <p:spPr>
            <a:xfrm>
              <a:off x="3657227" y="600167"/>
              <a:ext cx="27754" cy="86005"/>
            </a:xfrm>
            <a:custGeom>
              <a:avLst/>
              <a:gdLst/>
              <a:ahLst/>
              <a:cxnLst/>
              <a:rect l="l" t="t" r="r" b="b"/>
              <a:pathLst>
                <a:path w="1416" h="4388" extrusionOk="0">
                  <a:moveTo>
                    <a:pt x="1249" y="0"/>
                  </a:moveTo>
                  <a:cubicBezTo>
                    <a:pt x="827" y="0"/>
                    <a:pt x="406" y="75"/>
                    <a:pt x="0" y="206"/>
                  </a:cubicBezTo>
                  <a:cubicBezTo>
                    <a:pt x="184" y="1551"/>
                    <a:pt x="291" y="2907"/>
                    <a:pt x="313" y="4263"/>
                  </a:cubicBezTo>
                  <a:cubicBezTo>
                    <a:pt x="678" y="4307"/>
                    <a:pt x="1049" y="4345"/>
                    <a:pt x="1416" y="4387"/>
                  </a:cubicBezTo>
                  <a:cubicBezTo>
                    <a:pt x="1378" y="3354"/>
                    <a:pt x="1324" y="1486"/>
                    <a:pt x="1292" y="1"/>
                  </a:cubicBezTo>
                  <a:cubicBezTo>
                    <a:pt x="1278" y="1"/>
                    <a:pt x="1264" y="0"/>
                    <a:pt x="1249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36"/>
            <p:cNvSpPr/>
            <p:nvPr/>
          </p:nvSpPr>
          <p:spPr>
            <a:xfrm>
              <a:off x="3709853" y="651774"/>
              <a:ext cx="60152" cy="40298"/>
            </a:xfrm>
            <a:custGeom>
              <a:avLst/>
              <a:gdLst/>
              <a:ahLst/>
              <a:cxnLst/>
              <a:rect l="l" t="t" r="r" b="b"/>
              <a:pathLst>
                <a:path w="3069" h="2056" extrusionOk="0">
                  <a:moveTo>
                    <a:pt x="2315" y="0"/>
                  </a:moveTo>
                  <a:cubicBezTo>
                    <a:pt x="2223" y="21"/>
                    <a:pt x="2132" y="48"/>
                    <a:pt x="2040" y="65"/>
                  </a:cubicBezTo>
                  <a:cubicBezTo>
                    <a:pt x="1831" y="107"/>
                    <a:pt x="1034" y="236"/>
                    <a:pt x="17" y="382"/>
                  </a:cubicBezTo>
                  <a:cubicBezTo>
                    <a:pt x="6" y="758"/>
                    <a:pt x="0" y="1130"/>
                    <a:pt x="0" y="1496"/>
                  </a:cubicBezTo>
                  <a:lnTo>
                    <a:pt x="0" y="1883"/>
                  </a:lnTo>
                  <a:cubicBezTo>
                    <a:pt x="1018" y="1980"/>
                    <a:pt x="2030" y="2045"/>
                    <a:pt x="3026" y="2055"/>
                  </a:cubicBezTo>
                  <a:cubicBezTo>
                    <a:pt x="3058" y="1943"/>
                    <a:pt x="3068" y="1836"/>
                    <a:pt x="3068" y="1722"/>
                  </a:cubicBezTo>
                  <a:cubicBezTo>
                    <a:pt x="3068" y="1146"/>
                    <a:pt x="2703" y="576"/>
                    <a:pt x="2390" y="112"/>
                  </a:cubicBezTo>
                  <a:cubicBezTo>
                    <a:pt x="2363" y="75"/>
                    <a:pt x="2342" y="38"/>
                    <a:pt x="2315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36"/>
            <p:cNvSpPr/>
            <p:nvPr/>
          </p:nvSpPr>
          <p:spPr>
            <a:xfrm>
              <a:off x="3684236" y="659261"/>
              <a:ext cx="25970" cy="29439"/>
            </a:xfrm>
            <a:custGeom>
              <a:avLst/>
              <a:gdLst/>
              <a:ahLst/>
              <a:cxnLst/>
              <a:rect l="l" t="t" r="r" b="b"/>
              <a:pathLst>
                <a:path w="1325" h="1502" extrusionOk="0">
                  <a:moveTo>
                    <a:pt x="1324" y="0"/>
                  </a:moveTo>
                  <a:lnTo>
                    <a:pt x="1324" y="0"/>
                  </a:lnTo>
                  <a:cubicBezTo>
                    <a:pt x="910" y="59"/>
                    <a:pt x="458" y="118"/>
                    <a:pt x="0" y="183"/>
                  </a:cubicBezTo>
                  <a:cubicBezTo>
                    <a:pt x="11" y="635"/>
                    <a:pt x="26" y="1044"/>
                    <a:pt x="38" y="1372"/>
                  </a:cubicBezTo>
                  <a:cubicBezTo>
                    <a:pt x="463" y="1415"/>
                    <a:pt x="888" y="1464"/>
                    <a:pt x="1307" y="1501"/>
                  </a:cubicBezTo>
                  <a:lnTo>
                    <a:pt x="1307" y="1114"/>
                  </a:lnTo>
                  <a:cubicBezTo>
                    <a:pt x="1307" y="748"/>
                    <a:pt x="1313" y="376"/>
                    <a:pt x="132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36"/>
            <p:cNvSpPr/>
            <p:nvPr/>
          </p:nvSpPr>
          <p:spPr>
            <a:xfrm>
              <a:off x="3603954" y="668219"/>
              <a:ext cx="37358" cy="13093"/>
            </a:xfrm>
            <a:custGeom>
              <a:avLst/>
              <a:gdLst/>
              <a:ahLst/>
              <a:cxnLst/>
              <a:rect l="l" t="t" r="r" b="b"/>
              <a:pathLst>
                <a:path w="1906" h="668" extrusionOk="0">
                  <a:moveTo>
                    <a:pt x="1906" y="1"/>
                  </a:moveTo>
                  <a:cubicBezTo>
                    <a:pt x="1141" y="86"/>
                    <a:pt x="463" y="145"/>
                    <a:pt x="1" y="167"/>
                  </a:cubicBezTo>
                  <a:cubicBezTo>
                    <a:pt x="6" y="172"/>
                    <a:pt x="6" y="183"/>
                    <a:pt x="11" y="194"/>
                  </a:cubicBezTo>
                  <a:cubicBezTo>
                    <a:pt x="43" y="280"/>
                    <a:pt x="86" y="366"/>
                    <a:pt x="157" y="426"/>
                  </a:cubicBezTo>
                  <a:cubicBezTo>
                    <a:pt x="254" y="506"/>
                    <a:pt x="388" y="517"/>
                    <a:pt x="512" y="533"/>
                  </a:cubicBezTo>
                  <a:cubicBezTo>
                    <a:pt x="974" y="570"/>
                    <a:pt x="1437" y="619"/>
                    <a:pt x="1901" y="667"/>
                  </a:cubicBezTo>
                  <a:cubicBezTo>
                    <a:pt x="1906" y="473"/>
                    <a:pt x="1906" y="280"/>
                    <a:pt x="1906" y="81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36"/>
            <p:cNvSpPr/>
            <p:nvPr/>
          </p:nvSpPr>
          <p:spPr>
            <a:xfrm>
              <a:off x="3641194" y="665592"/>
              <a:ext cx="22168" cy="18150"/>
            </a:xfrm>
            <a:custGeom>
              <a:avLst/>
              <a:gdLst/>
              <a:ahLst/>
              <a:cxnLst/>
              <a:rect l="l" t="t" r="r" b="b"/>
              <a:pathLst>
                <a:path w="1131" h="926" extrusionOk="0">
                  <a:moveTo>
                    <a:pt x="1104" y="0"/>
                  </a:moveTo>
                  <a:cubicBezTo>
                    <a:pt x="726" y="48"/>
                    <a:pt x="356" y="91"/>
                    <a:pt x="6" y="135"/>
                  </a:cubicBezTo>
                  <a:lnTo>
                    <a:pt x="6" y="215"/>
                  </a:lnTo>
                  <a:cubicBezTo>
                    <a:pt x="6" y="414"/>
                    <a:pt x="6" y="607"/>
                    <a:pt x="1" y="801"/>
                  </a:cubicBezTo>
                  <a:cubicBezTo>
                    <a:pt x="376" y="840"/>
                    <a:pt x="754" y="883"/>
                    <a:pt x="1131" y="925"/>
                  </a:cubicBezTo>
                  <a:cubicBezTo>
                    <a:pt x="1124" y="619"/>
                    <a:pt x="1114" y="312"/>
                    <a:pt x="110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36"/>
            <p:cNvSpPr/>
            <p:nvPr/>
          </p:nvSpPr>
          <p:spPr>
            <a:xfrm>
              <a:off x="3662813" y="662829"/>
              <a:ext cx="22168" cy="23344"/>
            </a:xfrm>
            <a:custGeom>
              <a:avLst/>
              <a:gdLst/>
              <a:ahLst/>
              <a:cxnLst/>
              <a:rect l="l" t="t" r="r" b="b"/>
              <a:pathLst>
                <a:path w="1131" h="1191" extrusionOk="0">
                  <a:moveTo>
                    <a:pt x="1093" y="1"/>
                  </a:moveTo>
                  <a:cubicBezTo>
                    <a:pt x="732" y="50"/>
                    <a:pt x="361" y="97"/>
                    <a:pt x="1" y="141"/>
                  </a:cubicBezTo>
                  <a:cubicBezTo>
                    <a:pt x="11" y="453"/>
                    <a:pt x="21" y="760"/>
                    <a:pt x="28" y="1066"/>
                  </a:cubicBezTo>
                  <a:cubicBezTo>
                    <a:pt x="393" y="1110"/>
                    <a:pt x="764" y="1148"/>
                    <a:pt x="1131" y="1190"/>
                  </a:cubicBezTo>
                  <a:cubicBezTo>
                    <a:pt x="1119" y="862"/>
                    <a:pt x="1104" y="453"/>
                    <a:pt x="1093" y="1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36"/>
            <p:cNvSpPr/>
            <p:nvPr/>
          </p:nvSpPr>
          <p:spPr>
            <a:xfrm>
              <a:off x="3465872" y="705733"/>
              <a:ext cx="409385" cy="356857"/>
            </a:xfrm>
            <a:custGeom>
              <a:avLst/>
              <a:gdLst/>
              <a:ahLst/>
              <a:cxnLst/>
              <a:rect l="l" t="t" r="r" b="b"/>
              <a:pathLst>
                <a:path w="20887" h="18207" extrusionOk="0">
                  <a:moveTo>
                    <a:pt x="9447" y="0"/>
                  </a:moveTo>
                  <a:cubicBezTo>
                    <a:pt x="8244" y="0"/>
                    <a:pt x="7037" y="228"/>
                    <a:pt x="5888" y="718"/>
                  </a:cubicBezTo>
                  <a:cubicBezTo>
                    <a:pt x="5011" y="1095"/>
                    <a:pt x="4204" y="1606"/>
                    <a:pt x="3488" y="2230"/>
                  </a:cubicBezTo>
                  <a:cubicBezTo>
                    <a:pt x="1303" y="4130"/>
                    <a:pt x="1" y="7020"/>
                    <a:pt x="275" y="9948"/>
                  </a:cubicBezTo>
                  <a:cubicBezTo>
                    <a:pt x="728" y="14767"/>
                    <a:pt x="5029" y="18206"/>
                    <a:pt x="9634" y="18206"/>
                  </a:cubicBezTo>
                  <a:cubicBezTo>
                    <a:pt x="10378" y="18206"/>
                    <a:pt x="11128" y="18117"/>
                    <a:pt x="11872" y="17929"/>
                  </a:cubicBezTo>
                  <a:cubicBezTo>
                    <a:pt x="16636" y="16729"/>
                    <a:pt x="20887" y="12387"/>
                    <a:pt x="19327" y="7198"/>
                  </a:cubicBezTo>
                  <a:cubicBezTo>
                    <a:pt x="18046" y="2948"/>
                    <a:pt x="13776" y="0"/>
                    <a:pt x="9447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36"/>
            <p:cNvSpPr/>
            <p:nvPr/>
          </p:nvSpPr>
          <p:spPr>
            <a:xfrm>
              <a:off x="3471046" y="897970"/>
              <a:ext cx="200116" cy="164679"/>
            </a:xfrm>
            <a:custGeom>
              <a:avLst/>
              <a:gdLst/>
              <a:ahLst/>
              <a:cxnLst/>
              <a:rect l="l" t="t" r="r" b="b"/>
              <a:pathLst>
                <a:path w="10210" h="8402" extrusionOk="0">
                  <a:moveTo>
                    <a:pt x="48" y="463"/>
                  </a:moveTo>
                  <a:cubicBezTo>
                    <a:pt x="662" y="5113"/>
                    <a:pt x="4871" y="8401"/>
                    <a:pt x="9375" y="8401"/>
                  </a:cubicBezTo>
                  <a:cubicBezTo>
                    <a:pt x="9650" y="8401"/>
                    <a:pt x="9929" y="8385"/>
                    <a:pt x="10210" y="8364"/>
                  </a:cubicBezTo>
                  <a:lnTo>
                    <a:pt x="10210" y="8364"/>
                  </a:lnTo>
                  <a:cubicBezTo>
                    <a:pt x="9929" y="8385"/>
                    <a:pt x="9650" y="8401"/>
                    <a:pt x="9375" y="8401"/>
                  </a:cubicBezTo>
                  <a:cubicBezTo>
                    <a:pt x="4871" y="8401"/>
                    <a:pt x="662" y="5113"/>
                    <a:pt x="48" y="463"/>
                  </a:cubicBezTo>
                  <a:close/>
                  <a:moveTo>
                    <a:pt x="11" y="124"/>
                  </a:moveTo>
                  <a:lnTo>
                    <a:pt x="11" y="124"/>
                  </a:lnTo>
                  <a:lnTo>
                    <a:pt x="11" y="124"/>
                  </a:lnTo>
                  <a:close/>
                  <a:moveTo>
                    <a:pt x="11" y="108"/>
                  </a:moveTo>
                  <a:lnTo>
                    <a:pt x="11" y="113"/>
                  </a:lnTo>
                  <a:lnTo>
                    <a:pt x="11" y="108"/>
                  </a:lnTo>
                  <a:close/>
                  <a:moveTo>
                    <a:pt x="11" y="97"/>
                  </a:moveTo>
                  <a:lnTo>
                    <a:pt x="11" y="97"/>
                  </a:lnTo>
                  <a:lnTo>
                    <a:pt x="11" y="97"/>
                  </a:lnTo>
                  <a:close/>
                  <a:moveTo>
                    <a:pt x="6" y="81"/>
                  </a:moveTo>
                  <a:lnTo>
                    <a:pt x="6" y="86"/>
                  </a:lnTo>
                  <a:lnTo>
                    <a:pt x="6" y="81"/>
                  </a:lnTo>
                  <a:close/>
                  <a:moveTo>
                    <a:pt x="6" y="70"/>
                  </a:moveTo>
                  <a:lnTo>
                    <a:pt x="6" y="70"/>
                  </a:lnTo>
                  <a:lnTo>
                    <a:pt x="6" y="70"/>
                  </a:lnTo>
                  <a:close/>
                  <a:moveTo>
                    <a:pt x="6" y="53"/>
                  </a:moveTo>
                  <a:lnTo>
                    <a:pt x="6" y="53"/>
                  </a:lnTo>
                  <a:lnTo>
                    <a:pt x="6" y="53"/>
                  </a:lnTo>
                  <a:close/>
                  <a:moveTo>
                    <a:pt x="6" y="38"/>
                  </a:moveTo>
                  <a:lnTo>
                    <a:pt x="6" y="43"/>
                  </a:lnTo>
                  <a:lnTo>
                    <a:pt x="6" y="38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36"/>
            <p:cNvSpPr/>
            <p:nvPr/>
          </p:nvSpPr>
          <p:spPr>
            <a:xfrm>
              <a:off x="3671143" y="1061787"/>
              <a:ext cx="20" cy="118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1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1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36"/>
            <p:cNvSpPr/>
            <p:nvPr/>
          </p:nvSpPr>
          <p:spPr>
            <a:xfrm>
              <a:off x="3671143" y="1057181"/>
              <a:ext cx="27224" cy="4724"/>
            </a:xfrm>
            <a:custGeom>
              <a:avLst/>
              <a:gdLst/>
              <a:ahLst/>
              <a:cxnLst/>
              <a:rect l="l" t="t" r="r" b="b"/>
              <a:pathLst>
                <a:path w="1389" h="241" extrusionOk="0">
                  <a:moveTo>
                    <a:pt x="1389" y="1"/>
                  </a:moveTo>
                  <a:lnTo>
                    <a:pt x="1389" y="1"/>
                  </a:lnTo>
                  <a:cubicBezTo>
                    <a:pt x="930" y="118"/>
                    <a:pt x="465" y="197"/>
                    <a:pt x="1" y="236"/>
                  </a:cubicBezTo>
                  <a:lnTo>
                    <a:pt x="1" y="241"/>
                  </a:lnTo>
                  <a:cubicBezTo>
                    <a:pt x="465" y="197"/>
                    <a:pt x="930" y="118"/>
                    <a:pt x="138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36"/>
            <p:cNvSpPr/>
            <p:nvPr/>
          </p:nvSpPr>
          <p:spPr>
            <a:xfrm>
              <a:off x="3467440" y="771060"/>
              <a:ext cx="308053" cy="291589"/>
            </a:xfrm>
            <a:custGeom>
              <a:avLst/>
              <a:gdLst/>
              <a:ahLst/>
              <a:cxnLst/>
              <a:rect l="l" t="t" r="r" b="b"/>
              <a:pathLst>
                <a:path w="15717" h="14877" extrusionOk="0">
                  <a:moveTo>
                    <a:pt x="2326" y="0"/>
                  </a:moveTo>
                  <a:lnTo>
                    <a:pt x="2326" y="0"/>
                  </a:lnTo>
                  <a:cubicBezTo>
                    <a:pt x="841" y="1793"/>
                    <a:pt x="1" y="4118"/>
                    <a:pt x="184" y="6475"/>
                  </a:cubicBezTo>
                  <a:cubicBezTo>
                    <a:pt x="184" y="6486"/>
                    <a:pt x="184" y="6503"/>
                    <a:pt x="190" y="6513"/>
                  </a:cubicBezTo>
                  <a:lnTo>
                    <a:pt x="190" y="6518"/>
                  </a:lnTo>
                  <a:lnTo>
                    <a:pt x="190" y="6528"/>
                  </a:lnTo>
                  <a:lnTo>
                    <a:pt x="190" y="6545"/>
                  </a:lnTo>
                  <a:lnTo>
                    <a:pt x="190" y="6556"/>
                  </a:lnTo>
                  <a:lnTo>
                    <a:pt x="190" y="6561"/>
                  </a:lnTo>
                  <a:cubicBezTo>
                    <a:pt x="190" y="6561"/>
                    <a:pt x="195" y="6567"/>
                    <a:pt x="195" y="6572"/>
                  </a:cubicBezTo>
                  <a:lnTo>
                    <a:pt x="195" y="6583"/>
                  </a:lnTo>
                  <a:lnTo>
                    <a:pt x="195" y="6588"/>
                  </a:lnTo>
                  <a:lnTo>
                    <a:pt x="195" y="6599"/>
                  </a:lnTo>
                  <a:lnTo>
                    <a:pt x="195" y="6615"/>
                  </a:lnTo>
                  <a:cubicBezTo>
                    <a:pt x="205" y="6722"/>
                    <a:pt x="217" y="6831"/>
                    <a:pt x="232" y="6938"/>
                  </a:cubicBezTo>
                  <a:cubicBezTo>
                    <a:pt x="846" y="11588"/>
                    <a:pt x="5055" y="14876"/>
                    <a:pt x="9559" y="14876"/>
                  </a:cubicBezTo>
                  <a:cubicBezTo>
                    <a:pt x="9834" y="14876"/>
                    <a:pt x="10113" y="14860"/>
                    <a:pt x="10394" y="14839"/>
                  </a:cubicBezTo>
                  <a:lnTo>
                    <a:pt x="10394" y="14834"/>
                  </a:lnTo>
                  <a:cubicBezTo>
                    <a:pt x="10861" y="14795"/>
                    <a:pt x="11330" y="14715"/>
                    <a:pt x="11792" y="14596"/>
                  </a:cubicBezTo>
                  <a:cubicBezTo>
                    <a:pt x="11798" y="14596"/>
                    <a:pt x="11804" y="14596"/>
                    <a:pt x="11809" y="14591"/>
                  </a:cubicBezTo>
                  <a:lnTo>
                    <a:pt x="11830" y="14591"/>
                  </a:lnTo>
                  <a:cubicBezTo>
                    <a:pt x="13213" y="14236"/>
                    <a:pt x="14554" y="13617"/>
                    <a:pt x="15716" y="12788"/>
                  </a:cubicBezTo>
                  <a:cubicBezTo>
                    <a:pt x="15592" y="12670"/>
                    <a:pt x="15446" y="12573"/>
                    <a:pt x="15297" y="12502"/>
                  </a:cubicBezTo>
                  <a:cubicBezTo>
                    <a:pt x="14823" y="12276"/>
                    <a:pt x="14284" y="12244"/>
                    <a:pt x="13762" y="12191"/>
                  </a:cubicBezTo>
                  <a:cubicBezTo>
                    <a:pt x="10560" y="11851"/>
                    <a:pt x="7433" y="10458"/>
                    <a:pt x="5242" y="8106"/>
                  </a:cubicBezTo>
                  <a:cubicBezTo>
                    <a:pt x="3854" y="6620"/>
                    <a:pt x="2875" y="4752"/>
                    <a:pt x="2460" y="2767"/>
                  </a:cubicBezTo>
                  <a:cubicBezTo>
                    <a:pt x="2299" y="1975"/>
                    <a:pt x="2428" y="905"/>
                    <a:pt x="2326" y="0"/>
                  </a:cubicBezTo>
                  <a:close/>
                </a:path>
              </a:pathLst>
            </a:custGeom>
            <a:solidFill>
              <a:srgbClr val="1C1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36"/>
            <p:cNvSpPr/>
            <p:nvPr/>
          </p:nvSpPr>
          <p:spPr>
            <a:xfrm>
              <a:off x="3510050" y="746658"/>
              <a:ext cx="314815" cy="274380"/>
            </a:xfrm>
            <a:custGeom>
              <a:avLst/>
              <a:gdLst/>
              <a:ahLst/>
              <a:cxnLst/>
              <a:rect l="l" t="t" r="r" b="b"/>
              <a:pathLst>
                <a:path w="16062" h="13999" extrusionOk="0">
                  <a:moveTo>
                    <a:pt x="7268" y="0"/>
                  </a:moveTo>
                  <a:cubicBezTo>
                    <a:pt x="6344" y="0"/>
                    <a:pt x="5416" y="175"/>
                    <a:pt x="4533" y="552"/>
                  </a:cubicBezTo>
                  <a:cubicBezTo>
                    <a:pt x="3855" y="837"/>
                    <a:pt x="3230" y="1235"/>
                    <a:pt x="2681" y="1714"/>
                  </a:cubicBezTo>
                  <a:cubicBezTo>
                    <a:pt x="1002" y="3173"/>
                    <a:pt x="1" y="5401"/>
                    <a:pt x="211" y="7651"/>
                  </a:cubicBezTo>
                  <a:cubicBezTo>
                    <a:pt x="564" y="11354"/>
                    <a:pt x="3874" y="13999"/>
                    <a:pt x="7415" y="13999"/>
                  </a:cubicBezTo>
                  <a:cubicBezTo>
                    <a:pt x="7986" y="13999"/>
                    <a:pt x="8563" y="13930"/>
                    <a:pt x="9134" y="13786"/>
                  </a:cubicBezTo>
                  <a:cubicBezTo>
                    <a:pt x="12795" y="12865"/>
                    <a:pt x="16061" y="9524"/>
                    <a:pt x="14861" y="5535"/>
                  </a:cubicBezTo>
                  <a:cubicBezTo>
                    <a:pt x="13876" y="2267"/>
                    <a:pt x="10596" y="0"/>
                    <a:pt x="7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36"/>
            <p:cNvSpPr/>
            <p:nvPr/>
          </p:nvSpPr>
          <p:spPr>
            <a:xfrm>
              <a:off x="3557424" y="762789"/>
              <a:ext cx="241884" cy="216306"/>
            </a:xfrm>
            <a:custGeom>
              <a:avLst/>
              <a:gdLst/>
              <a:ahLst/>
              <a:cxnLst/>
              <a:rect l="l" t="t" r="r" b="b"/>
              <a:pathLst>
                <a:path w="12341" h="11036" extrusionOk="0">
                  <a:moveTo>
                    <a:pt x="4879" y="1"/>
                  </a:moveTo>
                  <a:cubicBezTo>
                    <a:pt x="4064" y="1"/>
                    <a:pt x="3246" y="155"/>
                    <a:pt x="2466" y="487"/>
                  </a:cubicBezTo>
                  <a:cubicBezTo>
                    <a:pt x="1873" y="740"/>
                    <a:pt x="1324" y="1090"/>
                    <a:pt x="840" y="1515"/>
                  </a:cubicBezTo>
                  <a:cubicBezTo>
                    <a:pt x="534" y="1779"/>
                    <a:pt x="248" y="2074"/>
                    <a:pt x="0" y="2397"/>
                  </a:cubicBezTo>
                  <a:cubicBezTo>
                    <a:pt x="651" y="4545"/>
                    <a:pt x="1481" y="6440"/>
                    <a:pt x="3170" y="8055"/>
                  </a:cubicBezTo>
                  <a:cubicBezTo>
                    <a:pt x="4769" y="9593"/>
                    <a:pt x="6836" y="10638"/>
                    <a:pt x="9021" y="11036"/>
                  </a:cubicBezTo>
                  <a:cubicBezTo>
                    <a:pt x="11034" y="9685"/>
                    <a:pt x="12341" y="7435"/>
                    <a:pt x="11572" y="4879"/>
                  </a:cubicBezTo>
                  <a:cubicBezTo>
                    <a:pt x="10704" y="1998"/>
                    <a:pt x="7813" y="1"/>
                    <a:pt x="4879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36"/>
            <p:cNvSpPr/>
            <p:nvPr/>
          </p:nvSpPr>
          <p:spPr>
            <a:xfrm>
              <a:off x="3528318" y="809770"/>
              <a:ext cx="205937" cy="194844"/>
            </a:xfrm>
            <a:custGeom>
              <a:avLst/>
              <a:gdLst/>
              <a:ahLst/>
              <a:cxnLst/>
              <a:rect l="l" t="t" r="r" b="b"/>
              <a:pathLst>
                <a:path w="10507" h="9941" extrusionOk="0">
                  <a:moveTo>
                    <a:pt x="1485" y="0"/>
                  </a:moveTo>
                  <a:cubicBezTo>
                    <a:pt x="522" y="1217"/>
                    <a:pt x="0" y="2772"/>
                    <a:pt x="146" y="4344"/>
                  </a:cubicBezTo>
                  <a:cubicBezTo>
                    <a:pt x="456" y="7610"/>
                    <a:pt x="3368" y="9940"/>
                    <a:pt x="6490" y="9940"/>
                  </a:cubicBezTo>
                  <a:cubicBezTo>
                    <a:pt x="6994" y="9940"/>
                    <a:pt x="7503" y="9880"/>
                    <a:pt x="8008" y="9752"/>
                  </a:cubicBezTo>
                  <a:cubicBezTo>
                    <a:pt x="8892" y="9533"/>
                    <a:pt x="9747" y="9150"/>
                    <a:pt x="10506" y="8639"/>
                  </a:cubicBezTo>
                  <a:cubicBezTo>
                    <a:pt x="8321" y="8241"/>
                    <a:pt x="6254" y="7196"/>
                    <a:pt x="4655" y="5658"/>
                  </a:cubicBezTo>
                  <a:cubicBezTo>
                    <a:pt x="2966" y="4043"/>
                    <a:pt x="2136" y="2148"/>
                    <a:pt x="1485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36"/>
            <p:cNvSpPr/>
            <p:nvPr/>
          </p:nvSpPr>
          <p:spPr>
            <a:xfrm>
              <a:off x="3551328" y="852145"/>
              <a:ext cx="110544" cy="102077"/>
            </a:xfrm>
            <a:custGeom>
              <a:avLst/>
              <a:gdLst/>
              <a:ahLst/>
              <a:cxnLst/>
              <a:rect l="l" t="t" r="r" b="b"/>
              <a:pathLst>
                <a:path w="5640" h="5208" extrusionOk="0">
                  <a:moveTo>
                    <a:pt x="1990" y="0"/>
                  </a:moveTo>
                  <a:cubicBezTo>
                    <a:pt x="1551" y="0"/>
                    <a:pt x="1114" y="158"/>
                    <a:pt x="716" y="535"/>
                  </a:cubicBezTo>
                  <a:cubicBezTo>
                    <a:pt x="252" y="965"/>
                    <a:pt x="0" y="1611"/>
                    <a:pt x="32" y="2242"/>
                  </a:cubicBezTo>
                  <a:cubicBezTo>
                    <a:pt x="91" y="3307"/>
                    <a:pt x="791" y="4324"/>
                    <a:pt x="1350" y="5207"/>
                  </a:cubicBezTo>
                  <a:cubicBezTo>
                    <a:pt x="1883" y="4782"/>
                    <a:pt x="2860" y="4166"/>
                    <a:pt x="4069" y="4166"/>
                  </a:cubicBezTo>
                  <a:cubicBezTo>
                    <a:pt x="4559" y="4166"/>
                    <a:pt x="5087" y="4267"/>
                    <a:pt x="5640" y="4523"/>
                  </a:cubicBezTo>
                  <a:cubicBezTo>
                    <a:pt x="5587" y="4485"/>
                    <a:pt x="5570" y="4254"/>
                    <a:pt x="5559" y="4206"/>
                  </a:cubicBezTo>
                  <a:cubicBezTo>
                    <a:pt x="5296" y="2940"/>
                    <a:pt x="4859" y="1854"/>
                    <a:pt x="3913" y="923"/>
                  </a:cubicBezTo>
                  <a:cubicBezTo>
                    <a:pt x="3367" y="387"/>
                    <a:pt x="2677" y="0"/>
                    <a:pt x="1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36"/>
            <p:cNvSpPr/>
            <p:nvPr/>
          </p:nvSpPr>
          <p:spPr>
            <a:xfrm>
              <a:off x="3569987" y="868903"/>
              <a:ext cx="66679" cy="74656"/>
            </a:xfrm>
            <a:custGeom>
              <a:avLst/>
              <a:gdLst/>
              <a:ahLst/>
              <a:cxnLst/>
              <a:rect l="l" t="t" r="r" b="b"/>
              <a:pathLst>
                <a:path w="3402" h="3809" extrusionOk="0">
                  <a:moveTo>
                    <a:pt x="956" y="1"/>
                  </a:moveTo>
                  <a:cubicBezTo>
                    <a:pt x="646" y="1"/>
                    <a:pt x="341" y="125"/>
                    <a:pt x="178" y="386"/>
                  </a:cubicBezTo>
                  <a:cubicBezTo>
                    <a:pt x="0" y="676"/>
                    <a:pt x="38" y="1052"/>
                    <a:pt x="134" y="1381"/>
                  </a:cubicBezTo>
                  <a:cubicBezTo>
                    <a:pt x="162" y="1467"/>
                    <a:pt x="194" y="1564"/>
                    <a:pt x="264" y="1623"/>
                  </a:cubicBezTo>
                  <a:cubicBezTo>
                    <a:pt x="328" y="1682"/>
                    <a:pt x="410" y="1704"/>
                    <a:pt x="490" y="1725"/>
                  </a:cubicBezTo>
                  <a:cubicBezTo>
                    <a:pt x="802" y="1806"/>
                    <a:pt x="1115" y="1892"/>
                    <a:pt x="1426" y="1973"/>
                  </a:cubicBezTo>
                  <a:cubicBezTo>
                    <a:pt x="1115" y="2167"/>
                    <a:pt x="765" y="2291"/>
                    <a:pt x="398" y="2339"/>
                  </a:cubicBezTo>
                  <a:cubicBezTo>
                    <a:pt x="554" y="2763"/>
                    <a:pt x="850" y="3399"/>
                    <a:pt x="1222" y="3808"/>
                  </a:cubicBezTo>
                  <a:cubicBezTo>
                    <a:pt x="1736" y="3537"/>
                    <a:pt x="2380" y="3312"/>
                    <a:pt x="3110" y="3312"/>
                  </a:cubicBezTo>
                  <a:cubicBezTo>
                    <a:pt x="3206" y="3312"/>
                    <a:pt x="3303" y="3316"/>
                    <a:pt x="3401" y="3324"/>
                  </a:cubicBezTo>
                  <a:cubicBezTo>
                    <a:pt x="3165" y="2554"/>
                    <a:pt x="2837" y="1812"/>
                    <a:pt x="2422" y="1123"/>
                  </a:cubicBezTo>
                  <a:cubicBezTo>
                    <a:pt x="2174" y="719"/>
                    <a:pt x="1878" y="316"/>
                    <a:pt x="1448" y="110"/>
                  </a:cubicBezTo>
                  <a:cubicBezTo>
                    <a:pt x="1297" y="38"/>
                    <a:pt x="1126" y="1"/>
                    <a:pt x="9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36"/>
            <p:cNvSpPr/>
            <p:nvPr/>
          </p:nvSpPr>
          <p:spPr>
            <a:xfrm>
              <a:off x="3574319" y="930702"/>
              <a:ext cx="91140" cy="26558"/>
            </a:xfrm>
            <a:custGeom>
              <a:avLst/>
              <a:gdLst/>
              <a:ahLst/>
              <a:cxnLst/>
              <a:rect l="l" t="t" r="r" b="b"/>
              <a:pathLst>
                <a:path w="4650" h="1355" extrusionOk="0">
                  <a:moveTo>
                    <a:pt x="2891" y="0"/>
                  </a:moveTo>
                  <a:cubicBezTo>
                    <a:pt x="1658" y="0"/>
                    <a:pt x="659" y="617"/>
                    <a:pt x="80" y="1080"/>
                  </a:cubicBezTo>
                  <a:cubicBezTo>
                    <a:pt x="10" y="1135"/>
                    <a:pt x="0" y="1231"/>
                    <a:pt x="54" y="1301"/>
                  </a:cubicBezTo>
                  <a:cubicBezTo>
                    <a:pt x="87" y="1339"/>
                    <a:pt x="134" y="1354"/>
                    <a:pt x="177" y="1354"/>
                  </a:cubicBezTo>
                  <a:cubicBezTo>
                    <a:pt x="216" y="1354"/>
                    <a:pt x="248" y="1344"/>
                    <a:pt x="274" y="1322"/>
                  </a:cubicBezTo>
                  <a:cubicBezTo>
                    <a:pt x="816" y="891"/>
                    <a:pt x="1751" y="314"/>
                    <a:pt x="2897" y="314"/>
                  </a:cubicBezTo>
                  <a:cubicBezTo>
                    <a:pt x="3367" y="314"/>
                    <a:pt x="3873" y="411"/>
                    <a:pt x="4402" y="655"/>
                  </a:cubicBezTo>
                  <a:cubicBezTo>
                    <a:pt x="4425" y="666"/>
                    <a:pt x="4448" y="671"/>
                    <a:pt x="4471" y="671"/>
                  </a:cubicBezTo>
                  <a:cubicBezTo>
                    <a:pt x="4530" y="671"/>
                    <a:pt x="4586" y="638"/>
                    <a:pt x="4612" y="579"/>
                  </a:cubicBezTo>
                  <a:cubicBezTo>
                    <a:pt x="4650" y="504"/>
                    <a:pt x="4612" y="407"/>
                    <a:pt x="4536" y="375"/>
                  </a:cubicBezTo>
                  <a:cubicBezTo>
                    <a:pt x="3956" y="107"/>
                    <a:pt x="3403" y="0"/>
                    <a:pt x="2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36"/>
            <p:cNvSpPr/>
            <p:nvPr/>
          </p:nvSpPr>
          <p:spPr>
            <a:xfrm>
              <a:off x="3654894" y="789621"/>
              <a:ext cx="103174" cy="124597"/>
            </a:xfrm>
            <a:custGeom>
              <a:avLst/>
              <a:gdLst/>
              <a:ahLst/>
              <a:cxnLst/>
              <a:rect l="l" t="t" r="r" b="b"/>
              <a:pathLst>
                <a:path w="5264" h="6357" extrusionOk="0">
                  <a:moveTo>
                    <a:pt x="2189" y="0"/>
                  </a:moveTo>
                  <a:cubicBezTo>
                    <a:pt x="2003" y="0"/>
                    <a:pt x="1817" y="24"/>
                    <a:pt x="1637" y="71"/>
                  </a:cubicBezTo>
                  <a:cubicBezTo>
                    <a:pt x="275" y="426"/>
                    <a:pt x="0" y="1766"/>
                    <a:pt x="275" y="2988"/>
                  </a:cubicBezTo>
                  <a:cubicBezTo>
                    <a:pt x="566" y="4285"/>
                    <a:pt x="1255" y="5226"/>
                    <a:pt x="2191" y="6120"/>
                  </a:cubicBezTo>
                  <a:cubicBezTo>
                    <a:pt x="2223" y="6157"/>
                    <a:pt x="2412" y="6292"/>
                    <a:pt x="2417" y="6356"/>
                  </a:cubicBezTo>
                  <a:cubicBezTo>
                    <a:pt x="2675" y="4264"/>
                    <a:pt x="4360" y="3397"/>
                    <a:pt x="5264" y="3079"/>
                  </a:cubicBezTo>
                  <a:cubicBezTo>
                    <a:pt x="4812" y="2138"/>
                    <a:pt x="4322" y="1008"/>
                    <a:pt x="3445" y="394"/>
                  </a:cubicBezTo>
                  <a:cubicBezTo>
                    <a:pt x="3080" y="135"/>
                    <a:pt x="2635" y="0"/>
                    <a:pt x="2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36"/>
            <p:cNvSpPr/>
            <p:nvPr/>
          </p:nvSpPr>
          <p:spPr>
            <a:xfrm>
              <a:off x="3675670" y="805125"/>
              <a:ext cx="71520" cy="84104"/>
            </a:xfrm>
            <a:custGeom>
              <a:avLst/>
              <a:gdLst/>
              <a:ahLst/>
              <a:cxnLst/>
              <a:rect l="l" t="t" r="r" b="b"/>
              <a:pathLst>
                <a:path w="3649" h="4291" extrusionOk="0">
                  <a:moveTo>
                    <a:pt x="964" y="1"/>
                  </a:moveTo>
                  <a:cubicBezTo>
                    <a:pt x="961" y="1"/>
                    <a:pt x="957" y="1"/>
                    <a:pt x="954" y="1"/>
                  </a:cubicBezTo>
                  <a:cubicBezTo>
                    <a:pt x="480" y="11"/>
                    <a:pt x="103" y="463"/>
                    <a:pt x="50" y="937"/>
                  </a:cubicBezTo>
                  <a:cubicBezTo>
                    <a:pt x="1" y="1384"/>
                    <a:pt x="162" y="1814"/>
                    <a:pt x="361" y="2219"/>
                  </a:cubicBezTo>
                  <a:lnTo>
                    <a:pt x="1593" y="2025"/>
                  </a:lnTo>
                  <a:lnTo>
                    <a:pt x="684" y="2821"/>
                  </a:lnTo>
                  <a:cubicBezTo>
                    <a:pt x="991" y="3344"/>
                    <a:pt x="1347" y="3833"/>
                    <a:pt x="1744" y="4291"/>
                  </a:cubicBezTo>
                  <a:cubicBezTo>
                    <a:pt x="2137" y="3537"/>
                    <a:pt x="2740" y="3031"/>
                    <a:pt x="3311" y="2703"/>
                  </a:cubicBezTo>
                  <a:cubicBezTo>
                    <a:pt x="3649" y="2505"/>
                    <a:pt x="2067" y="1"/>
                    <a:pt x="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36"/>
            <p:cNvSpPr/>
            <p:nvPr/>
          </p:nvSpPr>
          <p:spPr>
            <a:xfrm>
              <a:off x="3698994" y="846892"/>
              <a:ext cx="62583" cy="70482"/>
            </a:xfrm>
            <a:custGeom>
              <a:avLst/>
              <a:gdLst/>
              <a:ahLst/>
              <a:cxnLst/>
              <a:rect l="l" t="t" r="r" b="b"/>
              <a:pathLst>
                <a:path w="3193" h="3596" extrusionOk="0">
                  <a:moveTo>
                    <a:pt x="3021" y="1"/>
                  </a:moveTo>
                  <a:cubicBezTo>
                    <a:pt x="3003" y="1"/>
                    <a:pt x="2984" y="4"/>
                    <a:pt x="2966" y="12"/>
                  </a:cubicBezTo>
                  <a:cubicBezTo>
                    <a:pt x="1975" y="356"/>
                    <a:pt x="281" y="1261"/>
                    <a:pt x="11" y="3419"/>
                  </a:cubicBezTo>
                  <a:cubicBezTo>
                    <a:pt x="0" y="3505"/>
                    <a:pt x="60" y="3580"/>
                    <a:pt x="145" y="3591"/>
                  </a:cubicBezTo>
                  <a:cubicBezTo>
                    <a:pt x="152" y="3596"/>
                    <a:pt x="162" y="3596"/>
                    <a:pt x="167" y="3596"/>
                  </a:cubicBezTo>
                  <a:cubicBezTo>
                    <a:pt x="242" y="3596"/>
                    <a:pt x="313" y="3538"/>
                    <a:pt x="323" y="3456"/>
                  </a:cubicBezTo>
                  <a:cubicBezTo>
                    <a:pt x="571" y="1465"/>
                    <a:pt x="2147" y="632"/>
                    <a:pt x="3068" y="309"/>
                  </a:cubicBezTo>
                  <a:cubicBezTo>
                    <a:pt x="3148" y="276"/>
                    <a:pt x="3192" y="190"/>
                    <a:pt x="3165" y="103"/>
                  </a:cubicBezTo>
                  <a:cubicBezTo>
                    <a:pt x="3144" y="41"/>
                    <a:pt x="3084" y="1"/>
                    <a:pt x="30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36"/>
            <p:cNvSpPr/>
            <p:nvPr/>
          </p:nvSpPr>
          <p:spPr>
            <a:xfrm>
              <a:off x="3559227" y="743600"/>
              <a:ext cx="254349" cy="276321"/>
            </a:xfrm>
            <a:custGeom>
              <a:avLst/>
              <a:gdLst/>
              <a:ahLst/>
              <a:cxnLst/>
              <a:rect l="l" t="t" r="r" b="b"/>
              <a:pathLst>
                <a:path w="12977" h="14098" extrusionOk="0">
                  <a:moveTo>
                    <a:pt x="4759" y="0"/>
                  </a:moveTo>
                  <a:cubicBezTo>
                    <a:pt x="3790" y="0"/>
                    <a:pt x="2839" y="187"/>
                    <a:pt x="1960" y="562"/>
                  </a:cubicBezTo>
                  <a:cubicBezTo>
                    <a:pt x="1282" y="852"/>
                    <a:pt x="641" y="1252"/>
                    <a:pt x="70" y="1751"/>
                  </a:cubicBezTo>
                  <a:cubicBezTo>
                    <a:pt x="5" y="1811"/>
                    <a:pt x="0" y="1908"/>
                    <a:pt x="54" y="1972"/>
                  </a:cubicBezTo>
                  <a:cubicBezTo>
                    <a:pt x="87" y="2008"/>
                    <a:pt x="131" y="2027"/>
                    <a:pt x="175" y="2027"/>
                  </a:cubicBezTo>
                  <a:cubicBezTo>
                    <a:pt x="211" y="2027"/>
                    <a:pt x="246" y="2014"/>
                    <a:pt x="275" y="1988"/>
                  </a:cubicBezTo>
                  <a:cubicBezTo>
                    <a:pt x="824" y="1510"/>
                    <a:pt x="1431" y="1128"/>
                    <a:pt x="2084" y="852"/>
                  </a:cubicBezTo>
                  <a:cubicBezTo>
                    <a:pt x="2923" y="492"/>
                    <a:pt x="3833" y="313"/>
                    <a:pt x="4762" y="313"/>
                  </a:cubicBezTo>
                  <a:cubicBezTo>
                    <a:pt x="5858" y="313"/>
                    <a:pt x="6978" y="562"/>
                    <a:pt x="8036" y="1058"/>
                  </a:cubicBezTo>
                  <a:cubicBezTo>
                    <a:pt x="10075" y="2015"/>
                    <a:pt x="11593" y="3716"/>
                    <a:pt x="12201" y="5734"/>
                  </a:cubicBezTo>
                  <a:cubicBezTo>
                    <a:pt x="12648" y="7225"/>
                    <a:pt x="12481" y="8732"/>
                    <a:pt x="11712" y="10088"/>
                  </a:cubicBezTo>
                  <a:cubicBezTo>
                    <a:pt x="10711" y="11848"/>
                    <a:pt x="8794" y="13232"/>
                    <a:pt x="6588" y="13791"/>
                  </a:cubicBezTo>
                  <a:cubicBezTo>
                    <a:pt x="6501" y="13813"/>
                    <a:pt x="6448" y="13898"/>
                    <a:pt x="6469" y="13980"/>
                  </a:cubicBezTo>
                  <a:cubicBezTo>
                    <a:pt x="6491" y="14049"/>
                    <a:pt x="6555" y="14097"/>
                    <a:pt x="6625" y="14097"/>
                  </a:cubicBezTo>
                  <a:cubicBezTo>
                    <a:pt x="6637" y="14097"/>
                    <a:pt x="6647" y="14097"/>
                    <a:pt x="6663" y="14092"/>
                  </a:cubicBezTo>
                  <a:cubicBezTo>
                    <a:pt x="8955" y="13516"/>
                    <a:pt x="10942" y="12074"/>
                    <a:pt x="11985" y="10244"/>
                  </a:cubicBezTo>
                  <a:cubicBezTo>
                    <a:pt x="12798" y="8808"/>
                    <a:pt x="12976" y="7219"/>
                    <a:pt x="12502" y="5648"/>
                  </a:cubicBezTo>
                  <a:cubicBezTo>
                    <a:pt x="11868" y="3544"/>
                    <a:pt x="10291" y="1768"/>
                    <a:pt x="8170" y="772"/>
                  </a:cubicBezTo>
                  <a:cubicBezTo>
                    <a:pt x="7069" y="259"/>
                    <a:pt x="5902" y="0"/>
                    <a:pt x="47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36"/>
            <p:cNvSpPr/>
            <p:nvPr/>
          </p:nvSpPr>
          <p:spPr>
            <a:xfrm>
              <a:off x="3726415" y="915355"/>
              <a:ext cx="70266" cy="71560"/>
            </a:xfrm>
            <a:custGeom>
              <a:avLst/>
              <a:gdLst/>
              <a:ahLst/>
              <a:cxnLst/>
              <a:rect l="l" t="t" r="r" b="b"/>
              <a:pathLst>
                <a:path w="3585" h="3651" extrusionOk="0">
                  <a:moveTo>
                    <a:pt x="1486" y="1"/>
                  </a:moveTo>
                  <a:cubicBezTo>
                    <a:pt x="1411" y="964"/>
                    <a:pt x="959" y="1906"/>
                    <a:pt x="221" y="2531"/>
                  </a:cubicBezTo>
                  <a:cubicBezTo>
                    <a:pt x="146" y="2589"/>
                    <a:pt x="76" y="2644"/>
                    <a:pt x="0" y="2698"/>
                  </a:cubicBezTo>
                  <a:cubicBezTo>
                    <a:pt x="109" y="2783"/>
                    <a:pt x="216" y="2870"/>
                    <a:pt x="323" y="2951"/>
                  </a:cubicBezTo>
                  <a:cubicBezTo>
                    <a:pt x="722" y="3247"/>
                    <a:pt x="1163" y="3510"/>
                    <a:pt x="1652" y="3612"/>
                  </a:cubicBezTo>
                  <a:cubicBezTo>
                    <a:pt x="1777" y="3637"/>
                    <a:pt x="1907" y="3650"/>
                    <a:pt x="2036" y="3650"/>
                  </a:cubicBezTo>
                  <a:cubicBezTo>
                    <a:pt x="2408" y="3650"/>
                    <a:pt x="2782" y="3541"/>
                    <a:pt x="3058" y="3289"/>
                  </a:cubicBezTo>
                  <a:cubicBezTo>
                    <a:pt x="3472" y="2907"/>
                    <a:pt x="3585" y="2261"/>
                    <a:pt x="3413" y="1717"/>
                  </a:cubicBezTo>
                  <a:cubicBezTo>
                    <a:pt x="3241" y="1180"/>
                    <a:pt x="2826" y="738"/>
                    <a:pt x="2347" y="432"/>
                  </a:cubicBezTo>
                  <a:cubicBezTo>
                    <a:pt x="2078" y="259"/>
                    <a:pt x="1788" y="120"/>
                    <a:pt x="1486" y="1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36"/>
            <p:cNvSpPr/>
            <p:nvPr/>
          </p:nvSpPr>
          <p:spPr>
            <a:xfrm>
              <a:off x="3651327" y="888758"/>
              <a:ext cx="112543" cy="95844"/>
            </a:xfrm>
            <a:custGeom>
              <a:avLst/>
              <a:gdLst/>
              <a:ahLst/>
              <a:cxnLst/>
              <a:rect l="l" t="t" r="r" b="b"/>
              <a:pathLst>
                <a:path w="5742" h="4890" extrusionOk="0">
                  <a:moveTo>
                    <a:pt x="5211" y="0"/>
                  </a:moveTo>
                  <a:cubicBezTo>
                    <a:pt x="5196" y="0"/>
                    <a:pt x="5182" y="2"/>
                    <a:pt x="5167" y="7"/>
                  </a:cubicBezTo>
                  <a:cubicBezTo>
                    <a:pt x="5085" y="29"/>
                    <a:pt x="5031" y="115"/>
                    <a:pt x="5058" y="195"/>
                  </a:cubicBezTo>
                  <a:cubicBezTo>
                    <a:pt x="5403" y="1455"/>
                    <a:pt x="4946" y="2925"/>
                    <a:pt x="3950" y="3764"/>
                  </a:cubicBezTo>
                  <a:cubicBezTo>
                    <a:pt x="3328" y="4292"/>
                    <a:pt x="2499" y="4570"/>
                    <a:pt x="1676" y="4570"/>
                  </a:cubicBezTo>
                  <a:cubicBezTo>
                    <a:pt x="1183" y="4570"/>
                    <a:pt x="691" y="4470"/>
                    <a:pt x="247" y="4264"/>
                  </a:cubicBezTo>
                  <a:cubicBezTo>
                    <a:pt x="224" y="4254"/>
                    <a:pt x="201" y="4249"/>
                    <a:pt x="178" y="4249"/>
                  </a:cubicBezTo>
                  <a:cubicBezTo>
                    <a:pt x="120" y="4249"/>
                    <a:pt x="65" y="4282"/>
                    <a:pt x="38" y="4340"/>
                  </a:cubicBezTo>
                  <a:cubicBezTo>
                    <a:pt x="0" y="4420"/>
                    <a:pt x="32" y="4512"/>
                    <a:pt x="113" y="4549"/>
                  </a:cubicBezTo>
                  <a:cubicBezTo>
                    <a:pt x="607" y="4776"/>
                    <a:pt x="1146" y="4889"/>
                    <a:pt x="1690" y="4889"/>
                  </a:cubicBezTo>
                  <a:cubicBezTo>
                    <a:pt x="2577" y="4889"/>
                    <a:pt x="3466" y="4587"/>
                    <a:pt x="4149" y="4006"/>
                  </a:cubicBezTo>
                  <a:cubicBezTo>
                    <a:pt x="5257" y="3074"/>
                    <a:pt x="5742" y="1509"/>
                    <a:pt x="5361" y="115"/>
                  </a:cubicBezTo>
                  <a:cubicBezTo>
                    <a:pt x="5342" y="48"/>
                    <a:pt x="5280" y="0"/>
                    <a:pt x="52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36"/>
            <p:cNvSpPr/>
            <p:nvPr/>
          </p:nvSpPr>
          <p:spPr>
            <a:xfrm>
              <a:off x="3633707" y="956829"/>
              <a:ext cx="27636" cy="24912"/>
            </a:xfrm>
            <a:custGeom>
              <a:avLst/>
              <a:gdLst/>
              <a:ahLst/>
              <a:cxnLst/>
              <a:rect l="l" t="t" r="r" b="b"/>
              <a:pathLst>
                <a:path w="1410" h="1271" extrusionOk="0">
                  <a:moveTo>
                    <a:pt x="1099" y="1"/>
                  </a:moveTo>
                  <a:cubicBezTo>
                    <a:pt x="1073" y="1"/>
                    <a:pt x="1046" y="7"/>
                    <a:pt x="1022" y="21"/>
                  </a:cubicBezTo>
                  <a:cubicBezTo>
                    <a:pt x="947" y="65"/>
                    <a:pt x="920" y="157"/>
                    <a:pt x="964" y="232"/>
                  </a:cubicBezTo>
                  <a:cubicBezTo>
                    <a:pt x="1066" y="420"/>
                    <a:pt x="1022" y="684"/>
                    <a:pt x="867" y="828"/>
                  </a:cubicBezTo>
                  <a:cubicBezTo>
                    <a:pt x="777" y="913"/>
                    <a:pt x="651" y="957"/>
                    <a:pt x="526" y="957"/>
                  </a:cubicBezTo>
                  <a:cubicBezTo>
                    <a:pt x="434" y="957"/>
                    <a:pt x="341" y="933"/>
                    <a:pt x="264" y="883"/>
                  </a:cubicBezTo>
                  <a:cubicBezTo>
                    <a:pt x="239" y="865"/>
                    <a:pt x="210" y="857"/>
                    <a:pt x="181" y="857"/>
                  </a:cubicBezTo>
                  <a:cubicBezTo>
                    <a:pt x="130" y="857"/>
                    <a:pt x="79" y="883"/>
                    <a:pt x="48" y="932"/>
                  </a:cubicBezTo>
                  <a:cubicBezTo>
                    <a:pt x="0" y="1002"/>
                    <a:pt x="21" y="1104"/>
                    <a:pt x="97" y="1146"/>
                  </a:cubicBezTo>
                  <a:cubicBezTo>
                    <a:pt x="226" y="1233"/>
                    <a:pt x="376" y="1270"/>
                    <a:pt x="527" y="1270"/>
                  </a:cubicBezTo>
                  <a:cubicBezTo>
                    <a:pt x="726" y="1270"/>
                    <a:pt x="931" y="1200"/>
                    <a:pt x="1081" y="1061"/>
                  </a:cubicBezTo>
                  <a:cubicBezTo>
                    <a:pt x="1340" y="813"/>
                    <a:pt x="1409" y="393"/>
                    <a:pt x="1238" y="81"/>
                  </a:cubicBezTo>
                  <a:cubicBezTo>
                    <a:pt x="1209" y="30"/>
                    <a:pt x="1155" y="1"/>
                    <a:pt x="1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36"/>
            <p:cNvSpPr/>
            <p:nvPr/>
          </p:nvSpPr>
          <p:spPr>
            <a:xfrm>
              <a:off x="3733177" y="875273"/>
              <a:ext cx="30596" cy="20384"/>
            </a:xfrm>
            <a:custGeom>
              <a:avLst/>
              <a:gdLst/>
              <a:ahLst/>
              <a:cxnLst/>
              <a:rect l="l" t="t" r="r" b="b"/>
              <a:pathLst>
                <a:path w="1561" h="1040" extrusionOk="0">
                  <a:moveTo>
                    <a:pt x="1401" y="1"/>
                  </a:moveTo>
                  <a:cubicBezTo>
                    <a:pt x="1319" y="1"/>
                    <a:pt x="1249" y="64"/>
                    <a:pt x="1243" y="146"/>
                  </a:cubicBezTo>
                  <a:cubicBezTo>
                    <a:pt x="1222" y="361"/>
                    <a:pt x="1088" y="566"/>
                    <a:pt x="887" y="662"/>
                  </a:cubicBezTo>
                  <a:cubicBezTo>
                    <a:pt x="799" y="707"/>
                    <a:pt x="700" y="729"/>
                    <a:pt x="602" y="729"/>
                  </a:cubicBezTo>
                  <a:cubicBezTo>
                    <a:pt x="484" y="729"/>
                    <a:pt x="366" y="698"/>
                    <a:pt x="264" y="637"/>
                  </a:cubicBezTo>
                  <a:cubicBezTo>
                    <a:pt x="238" y="619"/>
                    <a:pt x="210" y="610"/>
                    <a:pt x="181" y="610"/>
                  </a:cubicBezTo>
                  <a:cubicBezTo>
                    <a:pt x="130" y="610"/>
                    <a:pt x="79" y="637"/>
                    <a:pt x="48" y="684"/>
                  </a:cubicBezTo>
                  <a:cubicBezTo>
                    <a:pt x="0" y="759"/>
                    <a:pt x="27" y="856"/>
                    <a:pt x="97" y="900"/>
                  </a:cubicBezTo>
                  <a:cubicBezTo>
                    <a:pt x="248" y="997"/>
                    <a:pt x="425" y="1040"/>
                    <a:pt x="608" y="1040"/>
                  </a:cubicBezTo>
                  <a:cubicBezTo>
                    <a:pt x="753" y="1040"/>
                    <a:pt x="899" y="1007"/>
                    <a:pt x="1033" y="943"/>
                  </a:cubicBezTo>
                  <a:cubicBezTo>
                    <a:pt x="1324" y="798"/>
                    <a:pt x="1528" y="496"/>
                    <a:pt x="1555" y="173"/>
                  </a:cubicBezTo>
                  <a:cubicBezTo>
                    <a:pt x="1560" y="81"/>
                    <a:pt x="1496" y="6"/>
                    <a:pt x="1411" y="1"/>
                  </a:cubicBezTo>
                  <a:cubicBezTo>
                    <a:pt x="1407" y="1"/>
                    <a:pt x="1404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36"/>
            <p:cNvSpPr/>
            <p:nvPr/>
          </p:nvSpPr>
          <p:spPr>
            <a:xfrm>
              <a:off x="3744760" y="941031"/>
              <a:ext cx="35162" cy="26774"/>
            </a:xfrm>
            <a:custGeom>
              <a:avLst/>
              <a:gdLst/>
              <a:ahLst/>
              <a:cxnLst/>
              <a:rect l="l" t="t" r="r" b="b"/>
              <a:pathLst>
                <a:path w="1794" h="1366" extrusionOk="0">
                  <a:moveTo>
                    <a:pt x="178" y="0"/>
                  </a:moveTo>
                  <a:cubicBezTo>
                    <a:pt x="126" y="0"/>
                    <a:pt x="77" y="26"/>
                    <a:pt x="50" y="74"/>
                  </a:cubicBezTo>
                  <a:cubicBezTo>
                    <a:pt x="1" y="149"/>
                    <a:pt x="23" y="246"/>
                    <a:pt x="98" y="290"/>
                  </a:cubicBezTo>
                  <a:cubicBezTo>
                    <a:pt x="587" y="608"/>
                    <a:pt x="1066" y="951"/>
                    <a:pt x="1518" y="1328"/>
                  </a:cubicBezTo>
                  <a:cubicBezTo>
                    <a:pt x="1545" y="1350"/>
                    <a:pt x="1583" y="1366"/>
                    <a:pt x="1620" y="1366"/>
                  </a:cubicBezTo>
                  <a:cubicBezTo>
                    <a:pt x="1664" y="1366"/>
                    <a:pt x="1707" y="1344"/>
                    <a:pt x="1739" y="1306"/>
                  </a:cubicBezTo>
                  <a:cubicBezTo>
                    <a:pt x="1793" y="1242"/>
                    <a:pt x="1788" y="1140"/>
                    <a:pt x="1717" y="1086"/>
                  </a:cubicBezTo>
                  <a:cubicBezTo>
                    <a:pt x="1260" y="704"/>
                    <a:pt x="771" y="349"/>
                    <a:pt x="264" y="26"/>
                  </a:cubicBezTo>
                  <a:cubicBezTo>
                    <a:pt x="237" y="9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36"/>
            <p:cNvSpPr/>
            <p:nvPr/>
          </p:nvSpPr>
          <p:spPr>
            <a:xfrm>
              <a:off x="3570418" y="759711"/>
              <a:ext cx="169109" cy="35848"/>
            </a:xfrm>
            <a:custGeom>
              <a:avLst/>
              <a:gdLst/>
              <a:ahLst/>
              <a:cxnLst/>
              <a:rect l="l" t="t" r="r" b="b"/>
              <a:pathLst>
                <a:path w="8628" h="1829" extrusionOk="0">
                  <a:moveTo>
                    <a:pt x="4225" y="1"/>
                  </a:moveTo>
                  <a:cubicBezTo>
                    <a:pt x="3371" y="1"/>
                    <a:pt x="2528" y="165"/>
                    <a:pt x="1744" y="499"/>
                  </a:cubicBezTo>
                  <a:cubicBezTo>
                    <a:pt x="1141" y="758"/>
                    <a:pt x="581" y="1113"/>
                    <a:pt x="70" y="1553"/>
                  </a:cubicBezTo>
                  <a:cubicBezTo>
                    <a:pt x="5" y="1608"/>
                    <a:pt x="0" y="1710"/>
                    <a:pt x="60" y="1774"/>
                  </a:cubicBezTo>
                  <a:cubicBezTo>
                    <a:pt x="85" y="1806"/>
                    <a:pt x="129" y="1828"/>
                    <a:pt x="177" y="1828"/>
                  </a:cubicBezTo>
                  <a:cubicBezTo>
                    <a:pt x="209" y="1828"/>
                    <a:pt x="247" y="1812"/>
                    <a:pt x="279" y="1791"/>
                  </a:cubicBezTo>
                  <a:cubicBezTo>
                    <a:pt x="758" y="1371"/>
                    <a:pt x="1297" y="1031"/>
                    <a:pt x="1868" y="790"/>
                  </a:cubicBezTo>
                  <a:cubicBezTo>
                    <a:pt x="2612" y="472"/>
                    <a:pt x="3414" y="316"/>
                    <a:pt x="4226" y="316"/>
                  </a:cubicBezTo>
                  <a:cubicBezTo>
                    <a:pt x="5652" y="316"/>
                    <a:pt x="7111" y="796"/>
                    <a:pt x="8352" y="1721"/>
                  </a:cubicBezTo>
                  <a:cubicBezTo>
                    <a:pt x="8381" y="1743"/>
                    <a:pt x="8415" y="1753"/>
                    <a:pt x="8448" y="1753"/>
                  </a:cubicBezTo>
                  <a:cubicBezTo>
                    <a:pt x="8495" y="1753"/>
                    <a:pt x="8542" y="1732"/>
                    <a:pt x="8573" y="1694"/>
                  </a:cubicBezTo>
                  <a:cubicBezTo>
                    <a:pt x="8627" y="1624"/>
                    <a:pt x="8610" y="1521"/>
                    <a:pt x="8540" y="1473"/>
                  </a:cubicBezTo>
                  <a:cubicBezTo>
                    <a:pt x="7245" y="504"/>
                    <a:pt x="5720" y="1"/>
                    <a:pt x="42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36"/>
            <p:cNvSpPr/>
            <p:nvPr/>
          </p:nvSpPr>
          <p:spPr>
            <a:xfrm>
              <a:off x="3479043" y="766003"/>
              <a:ext cx="34418" cy="56134"/>
            </a:xfrm>
            <a:custGeom>
              <a:avLst/>
              <a:gdLst/>
              <a:ahLst/>
              <a:cxnLst/>
              <a:rect l="l" t="t" r="r" b="b"/>
              <a:pathLst>
                <a:path w="1756" h="2864" extrusionOk="0">
                  <a:moveTo>
                    <a:pt x="1576" y="0"/>
                  </a:moveTo>
                  <a:cubicBezTo>
                    <a:pt x="1523" y="0"/>
                    <a:pt x="1471" y="26"/>
                    <a:pt x="1443" y="76"/>
                  </a:cubicBezTo>
                  <a:cubicBezTo>
                    <a:pt x="954" y="916"/>
                    <a:pt x="485" y="1771"/>
                    <a:pt x="44" y="2632"/>
                  </a:cubicBezTo>
                  <a:cubicBezTo>
                    <a:pt x="1" y="2713"/>
                    <a:pt x="33" y="2804"/>
                    <a:pt x="109" y="2847"/>
                  </a:cubicBezTo>
                  <a:cubicBezTo>
                    <a:pt x="136" y="2858"/>
                    <a:pt x="157" y="2864"/>
                    <a:pt x="184" y="2864"/>
                  </a:cubicBezTo>
                  <a:cubicBezTo>
                    <a:pt x="238" y="2864"/>
                    <a:pt x="291" y="2831"/>
                    <a:pt x="323" y="2777"/>
                  </a:cubicBezTo>
                  <a:cubicBezTo>
                    <a:pt x="760" y="1922"/>
                    <a:pt x="1228" y="1066"/>
                    <a:pt x="1712" y="238"/>
                  </a:cubicBezTo>
                  <a:cubicBezTo>
                    <a:pt x="1756" y="162"/>
                    <a:pt x="1734" y="65"/>
                    <a:pt x="1659" y="22"/>
                  </a:cubicBezTo>
                  <a:cubicBezTo>
                    <a:pt x="1633" y="7"/>
                    <a:pt x="1604" y="0"/>
                    <a:pt x="15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36"/>
            <p:cNvSpPr/>
            <p:nvPr/>
          </p:nvSpPr>
          <p:spPr>
            <a:xfrm>
              <a:off x="3517440" y="676353"/>
              <a:ext cx="29772" cy="42924"/>
            </a:xfrm>
            <a:custGeom>
              <a:avLst/>
              <a:gdLst/>
              <a:ahLst/>
              <a:cxnLst/>
              <a:rect l="l" t="t" r="r" b="b"/>
              <a:pathLst>
                <a:path w="1519" h="2190" extrusionOk="0">
                  <a:moveTo>
                    <a:pt x="183" y="1"/>
                  </a:moveTo>
                  <a:cubicBezTo>
                    <a:pt x="154" y="1"/>
                    <a:pt x="125" y="9"/>
                    <a:pt x="98" y="26"/>
                  </a:cubicBezTo>
                  <a:cubicBezTo>
                    <a:pt x="23" y="70"/>
                    <a:pt x="1" y="167"/>
                    <a:pt x="44" y="242"/>
                  </a:cubicBezTo>
                  <a:lnTo>
                    <a:pt x="1206" y="2115"/>
                  </a:lnTo>
                  <a:cubicBezTo>
                    <a:pt x="1233" y="2164"/>
                    <a:pt x="1287" y="2190"/>
                    <a:pt x="1335" y="2190"/>
                  </a:cubicBezTo>
                  <a:cubicBezTo>
                    <a:pt x="1368" y="2190"/>
                    <a:pt x="1395" y="2179"/>
                    <a:pt x="1422" y="2164"/>
                  </a:cubicBezTo>
                  <a:cubicBezTo>
                    <a:pt x="1492" y="2120"/>
                    <a:pt x="1519" y="2023"/>
                    <a:pt x="1471" y="1948"/>
                  </a:cubicBezTo>
                  <a:lnTo>
                    <a:pt x="314" y="75"/>
                  </a:lnTo>
                  <a:cubicBezTo>
                    <a:pt x="285" y="27"/>
                    <a:pt x="235" y="1"/>
                    <a:pt x="1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A4F3BD0-7EB7-5465-DC56-BEB1F2C585D1}"/>
              </a:ext>
            </a:extLst>
          </p:cNvPr>
          <p:cNvSpPr/>
          <p:nvPr/>
        </p:nvSpPr>
        <p:spPr>
          <a:xfrm>
            <a:off x="861698" y="227654"/>
            <a:ext cx="1930400" cy="65624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CARA KERJA</a:t>
            </a:r>
            <a:endParaRPr lang="en-ID" sz="19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728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2" name="Google Shape;12092;p36"/>
          <p:cNvGrpSpPr/>
          <p:nvPr/>
        </p:nvGrpSpPr>
        <p:grpSpPr>
          <a:xfrm rot="-152324">
            <a:off x="7661911" y="174424"/>
            <a:ext cx="1093675" cy="1216395"/>
            <a:chOff x="3377907" y="600167"/>
            <a:chExt cx="506209" cy="563010"/>
          </a:xfrm>
        </p:grpSpPr>
        <p:sp>
          <p:nvSpPr>
            <p:cNvPr id="12093" name="Google Shape;12093;p36"/>
            <p:cNvSpPr/>
            <p:nvPr/>
          </p:nvSpPr>
          <p:spPr>
            <a:xfrm>
              <a:off x="3520811" y="659457"/>
              <a:ext cx="71344" cy="87671"/>
            </a:xfrm>
            <a:custGeom>
              <a:avLst/>
              <a:gdLst/>
              <a:ahLst/>
              <a:cxnLst/>
              <a:rect l="l" t="t" r="r" b="b"/>
              <a:pathLst>
                <a:path w="3640" h="4473" extrusionOk="0">
                  <a:moveTo>
                    <a:pt x="1777" y="1"/>
                  </a:moveTo>
                  <a:cubicBezTo>
                    <a:pt x="1185" y="361"/>
                    <a:pt x="594" y="722"/>
                    <a:pt x="1" y="1082"/>
                  </a:cubicBezTo>
                  <a:cubicBezTo>
                    <a:pt x="195" y="1340"/>
                    <a:pt x="373" y="1658"/>
                    <a:pt x="582" y="1960"/>
                  </a:cubicBezTo>
                  <a:cubicBezTo>
                    <a:pt x="706" y="2137"/>
                    <a:pt x="1777" y="3709"/>
                    <a:pt x="2300" y="4472"/>
                  </a:cubicBezTo>
                  <a:cubicBezTo>
                    <a:pt x="2762" y="4263"/>
                    <a:pt x="3230" y="3935"/>
                    <a:pt x="3639" y="3806"/>
                  </a:cubicBezTo>
                  <a:lnTo>
                    <a:pt x="1777" y="1"/>
                  </a:ln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36"/>
            <p:cNvSpPr/>
            <p:nvPr/>
          </p:nvSpPr>
          <p:spPr>
            <a:xfrm>
              <a:off x="3589607" y="1026546"/>
              <a:ext cx="147176" cy="136632"/>
            </a:xfrm>
            <a:custGeom>
              <a:avLst/>
              <a:gdLst/>
              <a:ahLst/>
              <a:cxnLst/>
              <a:rect l="l" t="t" r="r" b="b"/>
              <a:pathLst>
                <a:path w="7509" h="6971" extrusionOk="0">
                  <a:moveTo>
                    <a:pt x="5733" y="1"/>
                  </a:moveTo>
                  <a:lnTo>
                    <a:pt x="3644" y="609"/>
                  </a:lnTo>
                  <a:lnTo>
                    <a:pt x="5371" y="4613"/>
                  </a:lnTo>
                  <a:cubicBezTo>
                    <a:pt x="5371" y="4613"/>
                    <a:pt x="4289" y="3976"/>
                    <a:pt x="2999" y="3976"/>
                  </a:cubicBezTo>
                  <a:cubicBezTo>
                    <a:pt x="1986" y="3976"/>
                    <a:pt x="846" y="4369"/>
                    <a:pt x="0" y="5771"/>
                  </a:cubicBezTo>
                  <a:cubicBezTo>
                    <a:pt x="0" y="5771"/>
                    <a:pt x="1437" y="6971"/>
                    <a:pt x="3620" y="6971"/>
                  </a:cubicBezTo>
                  <a:cubicBezTo>
                    <a:pt x="4749" y="6971"/>
                    <a:pt x="6076" y="6650"/>
                    <a:pt x="7509" y="5679"/>
                  </a:cubicBezTo>
                  <a:lnTo>
                    <a:pt x="5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36"/>
            <p:cNvSpPr/>
            <p:nvPr/>
          </p:nvSpPr>
          <p:spPr>
            <a:xfrm>
              <a:off x="3717869" y="987561"/>
              <a:ext cx="166247" cy="122657"/>
            </a:xfrm>
            <a:custGeom>
              <a:avLst/>
              <a:gdLst/>
              <a:ahLst/>
              <a:cxnLst/>
              <a:rect l="l" t="t" r="r" b="b"/>
              <a:pathLst>
                <a:path w="8482" h="6258" extrusionOk="0">
                  <a:moveTo>
                    <a:pt x="7802" y="1"/>
                  </a:moveTo>
                  <a:cubicBezTo>
                    <a:pt x="4232" y="1"/>
                    <a:pt x="4064" y="3890"/>
                    <a:pt x="4064" y="3890"/>
                  </a:cubicBezTo>
                  <a:lnTo>
                    <a:pt x="1636" y="262"/>
                  </a:lnTo>
                  <a:lnTo>
                    <a:pt x="1" y="1689"/>
                  </a:lnTo>
                  <a:lnTo>
                    <a:pt x="3800" y="6257"/>
                  </a:lnTo>
                  <a:cubicBezTo>
                    <a:pt x="8482" y="4282"/>
                    <a:pt x="7955" y="3"/>
                    <a:pt x="7955" y="3"/>
                  </a:cubicBezTo>
                  <a:cubicBezTo>
                    <a:pt x="7903" y="2"/>
                    <a:pt x="7853" y="1"/>
                    <a:pt x="7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36"/>
            <p:cNvSpPr/>
            <p:nvPr/>
          </p:nvSpPr>
          <p:spPr>
            <a:xfrm>
              <a:off x="3671143" y="1053868"/>
              <a:ext cx="47491" cy="28498"/>
            </a:xfrm>
            <a:custGeom>
              <a:avLst/>
              <a:gdLst/>
              <a:ahLst/>
              <a:cxnLst/>
              <a:rect l="l" t="t" r="r" b="b"/>
              <a:pathLst>
                <a:path w="2423" h="1454" extrusionOk="0">
                  <a:moveTo>
                    <a:pt x="1" y="410"/>
                  </a:moveTo>
                  <a:cubicBezTo>
                    <a:pt x="1" y="410"/>
                    <a:pt x="1" y="405"/>
                    <a:pt x="1" y="410"/>
                  </a:cubicBezTo>
                  <a:lnTo>
                    <a:pt x="453" y="1454"/>
                  </a:lnTo>
                  <a:lnTo>
                    <a:pt x="453" y="1454"/>
                  </a:lnTo>
                  <a:lnTo>
                    <a:pt x="1" y="410"/>
                  </a:lnTo>
                  <a:close/>
                  <a:moveTo>
                    <a:pt x="2003" y="0"/>
                  </a:moveTo>
                  <a:lnTo>
                    <a:pt x="2003" y="0"/>
                  </a:lnTo>
                  <a:lnTo>
                    <a:pt x="2422" y="1330"/>
                  </a:lnTo>
                  <a:lnTo>
                    <a:pt x="2422" y="133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36"/>
            <p:cNvSpPr/>
            <p:nvPr/>
          </p:nvSpPr>
          <p:spPr>
            <a:xfrm>
              <a:off x="3671143" y="1053868"/>
              <a:ext cx="47491" cy="28694"/>
            </a:xfrm>
            <a:custGeom>
              <a:avLst/>
              <a:gdLst/>
              <a:ahLst/>
              <a:cxnLst/>
              <a:rect l="l" t="t" r="r" b="b"/>
              <a:pathLst>
                <a:path w="2423" h="1464" extrusionOk="0">
                  <a:moveTo>
                    <a:pt x="2003" y="0"/>
                  </a:moveTo>
                  <a:cubicBezTo>
                    <a:pt x="1814" y="60"/>
                    <a:pt x="1625" y="114"/>
                    <a:pt x="1437" y="162"/>
                  </a:cubicBezTo>
                  <a:lnTo>
                    <a:pt x="1416" y="162"/>
                  </a:lnTo>
                  <a:cubicBezTo>
                    <a:pt x="1411" y="167"/>
                    <a:pt x="1405" y="167"/>
                    <a:pt x="1399" y="167"/>
                  </a:cubicBezTo>
                  <a:cubicBezTo>
                    <a:pt x="937" y="286"/>
                    <a:pt x="468" y="366"/>
                    <a:pt x="1" y="410"/>
                  </a:cubicBezTo>
                  <a:lnTo>
                    <a:pt x="453" y="1454"/>
                  </a:lnTo>
                  <a:cubicBezTo>
                    <a:pt x="565" y="1459"/>
                    <a:pt x="679" y="1464"/>
                    <a:pt x="791" y="1464"/>
                  </a:cubicBezTo>
                  <a:cubicBezTo>
                    <a:pt x="1319" y="1464"/>
                    <a:pt x="1851" y="1406"/>
                    <a:pt x="2261" y="1352"/>
                  </a:cubicBezTo>
                  <a:cubicBezTo>
                    <a:pt x="2315" y="1346"/>
                    <a:pt x="2368" y="1335"/>
                    <a:pt x="2422" y="1330"/>
                  </a:cubicBezTo>
                  <a:lnTo>
                    <a:pt x="20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36"/>
            <p:cNvSpPr/>
            <p:nvPr/>
          </p:nvSpPr>
          <p:spPr>
            <a:xfrm>
              <a:off x="3771338" y="1024645"/>
              <a:ext cx="13544" cy="20188"/>
            </a:xfrm>
            <a:custGeom>
              <a:avLst/>
              <a:gdLst/>
              <a:ahLst/>
              <a:cxnLst/>
              <a:rect l="l" t="t" r="r" b="b"/>
              <a:pathLst>
                <a:path w="691" h="1030" extrusionOk="0">
                  <a:moveTo>
                    <a:pt x="1" y="1"/>
                  </a:moveTo>
                  <a:lnTo>
                    <a:pt x="1" y="1"/>
                  </a:lnTo>
                  <a:lnTo>
                    <a:pt x="691" y="1029"/>
                  </a:lnTo>
                  <a:lnTo>
                    <a:pt x="691" y="10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36"/>
            <p:cNvSpPr/>
            <p:nvPr/>
          </p:nvSpPr>
          <p:spPr>
            <a:xfrm>
              <a:off x="3737077" y="1024645"/>
              <a:ext cx="47804" cy="42963"/>
            </a:xfrm>
            <a:custGeom>
              <a:avLst/>
              <a:gdLst/>
              <a:ahLst/>
              <a:cxnLst/>
              <a:rect l="l" t="t" r="r" b="b"/>
              <a:pathLst>
                <a:path w="2439" h="2192" extrusionOk="0">
                  <a:moveTo>
                    <a:pt x="1749" y="1"/>
                  </a:moveTo>
                  <a:cubicBezTo>
                    <a:pt x="1195" y="372"/>
                    <a:pt x="608" y="694"/>
                    <a:pt x="0" y="975"/>
                  </a:cubicBezTo>
                  <a:lnTo>
                    <a:pt x="1018" y="2192"/>
                  </a:lnTo>
                  <a:cubicBezTo>
                    <a:pt x="1410" y="1981"/>
                    <a:pt x="1781" y="1717"/>
                    <a:pt x="2104" y="1405"/>
                  </a:cubicBezTo>
                  <a:cubicBezTo>
                    <a:pt x="2223" y="1287"/>
                    <a:pt x="2335" y="1163"/>
                    <a:pt x="2439" y="1029"/>
                  </a:cubicBezTo>
                  <a:lnTo>
                    <a:pt x="17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36"/>
            <p:cNvSpPr/>
            <p:nvPr/>
          </p:nvSpPr>
          <p:spPr>
            <a:xfrm>
              <a:off x="3668614" y="1102241"/>
              <a:ext cx="40317" cy="26421"/>
            </a:xfrm>
            <a:custGeom>
              <a:avLst/>
              <a:gdLst/>
              <a:ahLst/>
              <a:cxnLst/>
              <a:rect l="l" t="t" r="r" b="b"/>
              <a:pathLst>
                <a:path w="2057" h="1348" extrusionOk="0">
                  <a:moveTo>
                    <a:pt x="172" y="0"/>
                  </a:moveTo>
                  <a:cubicBezTo>
                    <a:pt x="108" y="0"/>
                    <a:pt x="49" y="41"/>
                    <a:pt x="28" y="105"/>
                  </a:cubicBezTo>
                  <a:cubicBezTo>
                    <a:pt x="0" y="191"/>
                    <a:pt x="43" y="277"/>
                    <a:pt x="124" y="304"/>
                  </a:cubicBezTo>
                  <a:cubicBezTo>
                    <a:pt x="738" y="503"/>
                    <a:pt x="1308" y="848"/>
                    <a:pt x="1771" y="1305"/>
                  </a:cubicBezTo>
                  <a:cubicBezTo>
                    <a:pt x="1804" y="1332"/>
                    <a:pt x="1841" y="1348"/>
                    <a:pt x="1878" y="1348"/>
                  </a:cubicBezTo>
                  <a:cubicBezTo>
                    <a:pt x="1921" y="1348"/>
                    <a:pt x="1965" y="1332"/>
                    <a:pt x="1992" y="1300"/>
                  </a:cubicBezTo>
                  <a:cubicBezTo>
                    <a:pt x="2057" y="1241"/>
                    <a:pt x="2050" y="1139"/>
                    <a:pt x="1992" y="1079"/>
                  </a:cubicBezTo>
                  <a:cubicBezTo>
                    <a:pt x="1496" y="595"/>
                    <a:pt x="883" y="223"/>
                    <a:pt x="221" y="9"/>
                  </a:cubicBezTo>
                  <a:cubicBezTo>
                    <a:pt x="205" y="3"/>
                    <a:pt x="188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36"/>
            <p:cNvSpPr/>
            <p:nvPr/>
          </p:nvSpPr>
          <p:spPr>
            <a:xfrm>
              <a:off x="3791389" y="1030877"/>
              <a:ext cx="14386" cy="51489"/>
            </a:xfrm>
            <a:custGeom>
              <a:avLst/>
              <a:gdLst/>
              <a:ahLst/>
              <a:cxnLst/>
              <a:rect l="l" t="t" r="r" b="b"/>
              <a:pathLst>
                <a:path w="734" h="2627" extrusionOk="0">
                  <a:moveTo>
                    <a:pt x="551" y="1"/>
                  </a:moveTo>
                  <a:cubicBezTo>
                    <a:pt x="492" y="1"/>
                    <a:pt x="437" y="34"/>
                    <a:pt x="410" y="92"/>
                  </a:cubicBezTo>
                  <a:cubicBezTo>
                    <a:pt x="49" y="845"/>
                    <a:pt x="1" y="1728"/>
                    <a:pt x="275" y="2519"/>
                  </a:cubicBezTo>
                  <a:cubicBezTo>
                    <a:pt x="297" y="2584"/>
                    <a:pt x="356" y="2627"/>
                    <a:pt x="426" y="2627"/>
                  </a:cubicBezTo>
                  <a:cubicBezTo>
                    <a:pt x="443" y="2627"/>
                    <a:pt x="458" y="2621"/>
                    <a:pt x="475" y="2616"/>
                  </a:cubicBezTo>
                  <a:cubicBezTo>
                    <a:pt x="555" y="2589"/>
                    <a:pt x="598" y="2497"/>
                    <a:pt x="572" y="2417"/>
                  </a:cubicBezTo>
                  <a:cubicBezTo>
                    <a:pt x="324" y="1707"/>
                    <a:pt x="372" y="905"/>
                    <a:pt x="695" y="227"/>
                  </a:cubicBezTo>
                  <a:cubicBezTo>
                    <a:pt x="733" y="145"/>
                    <a:pt x="695" y="54"/>
                    <a:pt x="620" y="16"/>
                  </a:cubicBezTo>
                  <a:cubicBezTo>
                    <a:pt x="597" y="6"/>
                    <a:pt x="574" y="1"/>
                    <a:pt x="5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36"/>
            <p:cNvSpPr/>
            <p:nvPr/>
          </p:nvSpPr>
          <p:spPr>
            <a:xfrm>
              <a:off x="3503720" y="680645"/>
              <a:ext cx="62171" cy="69952"/>
            </a:xfrm>
            <a:custGeom>
              <a:avLst/>
              <a:gdLst/>
              <a:ahLst/>
              <a:cxnLst/>
              <a:rect l="l" t="t" r="r" b="b"/>
              <a:pathLst>
                <a:path w="3172" h="3569" extrusionOk="0">
                  <a:moveTo>
                    <a:pt x="873" y="1"/>
                  </a:moveTo>
                  <a:cubicBezTo>
                    <a:pt x="614" y="162"/>
                    <a:pt x="356" y="324"/>
                    <a:pt x="93" y="480"/>
                  </a:cubicBezTo>
                  <a:cubicBezTo>
                    <a:pt x="60" y="502"/>
                    <a:pt x="23" y="529"/>
                    <a:pt x="13" y="567"/>
                  </a:cubicBezTo>
                  <a:cubicBezTo>
                    <a:pt x="1" y="609"/>
                    <a:pt x="28" y="647"/>
                    <a:pt x="50" y="679"/>
                  </a:cubicBezTo>
                  <a:cubicBezTo>
                    <a:pt x="567" y="1476"/>
                    <a:pt x="1196" y="2892"/>
                    <a:pt x="1998" y="3424"/>
                  </a:cubicBezTo>
                  <a:cubicBezTo>
                    <a:pt x="2151" y="3526"/>
                    <a:pt x="2315" y="3569"/>
                    <a:pt x="2484" y="3569"/>
                  </a:cubicBezTo>
                  <a:cubicBezTo>
                    <a:pt x="2707" y="3569"/>
                    <a:pt x="2939" y="3496"/>
                    <a:pt x="3172" y="3391"/>
                  </a:cubicBezTo>
                  <a:cubicBezTo>
                    <a:pt x="2649" y="2628"/>
                    <a:pt x="1578" y="1056"/>
                    <a:pt x="1454" y="879"/>
                  </a:cubicBezTo>
                  <a:cubicBezTo>
                    <a:pt x="1245" y="577"/>
                    <a:pt x="1067" y="259"/>
                    <a:pt x="873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36"/>
            <p:cNvSpPr/>
            <p:nvPr/>
          </p:nvSpPr>
          <p:spPr>
            <a:xfrm>
              <a:off x="3442038" y="783153"/>
              <a:ext cx="72892" cy="69894"/>
            </a:xfrm>
            <a:custGeom>
              <a:avLst/>
              <a:gdLst/>
              <a:ahLst/>
              <a:cxnLst/>
              <a:rect l="l" t="t" r="r" b="b"/>
              <a:pathLst>
                <a:path w="3719" h="3566" extrusionOk="0">
                  <a:moveTo>
                    <a:pt x="1528" y="0"/>
                  </a:moveTo>
                  <a:cubicBezTo>
                    <a:pt x="1510" y="0"/>
                    <a:pt x="1493" y="1"/>
                    <a:pt x="1475" y="2"/>
                  </a:cubicBezTo>
                  <a:cubicBezTo>
                    <a:pt x="785" y="51"/>
                    <a:pt x="366" y="1332"/>
                    <a:pt x="65" y="1854"/>
                  </a:cubicBezTo>
                  <a:cubicBezTo>
                    <a:pt x="32" y="1907"/>
                    <a:pt x="0" y="1972"/>
                    <a:pt x="16" y="2036"/>
                  </a:cubicBezTo>
                  <a:cubicBezTo>
                    <a:pt x="27" y="2091"/>
                    <a:pt x="80" y="2133"/>
                    <a:pt x="129" y="2166"/>
                  </a:cubicBezTo>
                  <a:cubicBezTo>
                    <a:pt x="743" y="2634"/>
                    <a:pt x="1367" y="3087"/>
                    <a:pt x="2002" y="3528"/>
                  </a:cubicBezTo>
                  <a:cubicBezTo>
                    <a:pt x="2029" y="3549"/>
                    <a:pt x="2062" y="3566"/>
                    <a:pt x="2094" y="3566"/>
                  </a:cubicBezTo>
                  <a:cubicBezTo>
                    <a:pt x="2131" y="3561"/>
                    <a:pt x="2158" y="3528"/>
                    <a:pt x="2186" y="3496"/>
                  </a:cubicBezTo>
                  <a:cubicBezTo>
                    <a:pt x="2723" y="2774"/>
                    <a:pt x="3234" y="2031"/>
                    <a:pt x="3719" y="1268"/>
                  </a:cubicBezTo>
                  <a:cubicBezTo>
                    <a:pt x="3210" y="900"/>
                    <a:pt x="2224" y="0"/>
                    <a:pt x="1528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36"/>
            <p:cNvSpPr/>
            <p:nvPr/>
          </p:nvSpPr>
          <p:spPr>
            <a:xfrm>
              <a:off x="3377907" y="799127"/>
              <a:ext cx="72167" cy="97706"/>
            </a:xfrm>
            <a:custGeom>
              <a:avLst/>
              <a:gdLst/>
              <a:ahLst/>
              <a:cxnLst/>
              <a:rect l="l" t="t" r="r" b="b"/>
              <a:pathLst>
                <a:path w="3682" h="4985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141"/>
                    <a:pt x="436" y="2319"/>
                    <a:pt x="898" y="3397"/>
                  </a:cubicBezTo>
                  <a:cubicBezTo>
                    <a:pt x="1163" y="4005"/>
                    <a:pt x="1512" y="4763"/>
                    <a:pt x="2185" y="4984"/>
                  </a:cubicBezTo>
                  <a:cubicBezTo>
                    <a:pt x="2723" y="4144"/>
                    <a:pt x="3213" y="3256"/>
                    <a:pt x="3682" y="2352"/>
                  </a:cubicBezTo>
                  <a:cubicBezTo>
                    <a:pt x="2557" y="1593"/>
                    <a:pt x="1221" y="883"/>
                    <a:pt x="167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36"/>
            <p:cNvSpPr/>
            <p:nvPr/>
          </p:nvSpPr>
          <p:spPr>
            <a:xfrm>
              <a:off x="3423242" y="733055"/>
              <a:ext cx="72814" cy="50470"/>
            </a:xfrm>
            <a:custGeom>
              <a:avLst/>
              <a:gdLst/>
              <a:ahLst/>
              <a:cxnLst/>
              <a:rect l="l" t="t" r="r" b="b"/>
              <a:pathLst>
                <a:path w="3715" h="2575" extrusionOk="0">
                  <a:moveTo>
                    <a:pt x="1935" y="0"/>
                  </a:moveTo>
                  <a:cubicBezTo>
                    <a:pt x="1375" y="0"/>
                    <a:pt x="825" y="182"/>
                    <a:pt x="318" y="427"/>
                  </a:cubicBezTo>
                  <a:cubicBezTo>
                    <a:pt x="211" y="476"/>
                    <a:pt x="103" y="530"/>
                    <a:pt x="1" y="595"/>
                  </a:cubicBezTo>
                  <a:cubicBezTo>
                    <a:pt x="969" y="1278"/>
                    <a:pt x="1955" y="1939"/>
                    <a:pt x="2956" y="2575"/>
                  </a:cubicBezTo>
                  <a:cubicBezTo>
                    <a:pt x="3165" y="2155"/>
                    <a:pt x="3381" y="1740"/>
                    <a:pt x="3597" y="1331"/>
                  </a:cubicBezTo>
                  <a:cubicBezTo>
                    <a:pt x="3655" y="1224"/>
                    <a:pt x="3714" y="1105"/>
                    <a:pt x="3699" y="976"/>
                  </a:cubicBezTo>
                  <a:cubicBezTo>
                    <a:pt x="3687" y="885"/>
                    <a:pt x="3639" y="804"/>
                    <a:pt x="3580" y="729"/>
                  </a:cubicBezTo>
                  <a:cubicBezTo>
                    <a:pt x="3225" y="260"/>
                    <a:pt x="2616" y="19"/>
                    <a:pt x="2025" y="2"/>
                  </a:cubicBezTo>
                  <a:cubicBezTo>
                    <a:pt x="1995" y="1"/>
                    <a:pt x="1965" y="0"/>
                    <a:pt x="1935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36"/>
            <p:cNvSpPr/>
            <p:nvPr/>
          </p:nvSpPr>
          <p:spPr>
            <a:xfrm>
              <a:off x="3381180" y="774117"/>
              <a:ext cx="80282" cy="71109"/>
            </a:xfrm>
            <a:custGeom>
              <a:avLst/>
              <a:gdLst/>
              <a:ahLst/>
              <a:cxnLst/>
              <a:rect l="l" t="t" r="r" b="b"/>
              <a:pathLst>
                <a:path w="4096" h="3628" extrusionOk="0">
                  <a:moveTo>
                    <a:pt x="484" y="1"/>
                  </a:moveTo>
                  <a:cubicBezTo>
                    <a:pt x="306" y="281"/>
                    <a:pt x="167" y="582"/>
                    <a:pt x="75" y="905"/>
                  </a:cubicBezTo>
                  <a:cubicBezTo>
                    <a:pt x="43" y="1029"/>
                    <a:pt x="16" y="1153"/>
                    <a:pt x="0" y="1277"/>
                  </a:cubicBezTo>
                  <a:cubicBezTo>
                    <a:pt x="1054" y="2159"/>
                    <a:pt x="2390" y="2869"/>
                    <a:pt x="3515" y="3628"/>
                  </a:cubicBezTo>
                  <a:cubicBezTo>
                    <a:pt x="3714" y="3252"/>
                    <a:pt x="3907" y="2869"/>
                    <a:pt x="4096" y="2487"/>
                  </a:cubicBezTo>
                  <a:cubicBezTo>
                    <a:pt x="3250" y="1896"/>
                    <a:pt x="1711" y="840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36"/>
            <p:cNvSpPr/>
            <p:nvPr/>
          </p:nvSpPr>
          <p:spPr>
            <a:xfrm>
              <a:off x="3407758" y="744698"/>
              <a:ext cx="73441" cy="58761"/>
            </a:xfrm>
            <a:custGeom>
              <a:avLst/>
              <a:gdLst/>
              <a:ahLst/>
              <a:cxnLst/>
              <a:rect l="l" t="t" r="r" b="b"/>
              <a:pathLst>
                <a:path w="3747" h="2998" extrusionOk="0">
                  <a:moveTo>
                    <a:pt x="791" y="1"/>
                  </a:moveTo>
                  <a:cubicBezTo>
                    <a:pt x="512" y="151"/>
                    <a:pt x="247" y="334"/>
                    <a:pt x="0" y="533"/>
                  </a:cubicBezTo>
                  <a:cubicBezTo>
                    <a:pt x="1028" y="1415"/>
                    <a:pt x="2110" y="2239"/>
                    <a:pt x="3235" y="2997"/>
                  </a:cubicBezTo>
                  <a:cubicBezTo>
                    <a:pt x="3406" y="2659"/>
                    <a:pt x="3573" y="2319"/>
                    <a:pt x="3746" y="1981"/>
                  </a:cubicBezTo>
                  <a:cubicBezTo>
                    <a:pt x="2745" y="1345"/>
                    <a:pt x="1759" y="684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36"/>
            <p:cNvSpPr/>
            <p:nvPr/>
          </p:nvSpPr>
          <p:spPr>
            <a:xfrm>
              <a:off x="3390667" y="755125"/>
              <a:ext cx="80497" cy="67757"/>
            </a:xfrm>
            <a:custGeom>
              <a:avLst/>
              <a:gdLst/>
              <a:ahLst/>
              <a:cxnLst/>
              <a:rect l="l" t="t" r="r" b="b"/>
              <a:pathLst>
                <a:path w="4107" h="3457" extrusionOk="0">
                  <a:moveTo>
                    <a:pt x="872" y="1"/>
                  </a:moveTo>
                  <a:cubicBezTo>
                    <a:pt x="527" y="281"/>
                    <a:pt x="232" y="609"/>
                    <a:pt x="0" y="970"/>
                  </a:cubicBezTo>
                  <a:cubicBezTo>
                    <a:pt x="1227" y="1809"/>
                    <a:pt x="2766" y="2865"/>
                    <a:pt x="3612" y="3456"/>
                  </a:cubicBezTo>
                  <a:cubicBezTo>
                    <a:pt x="3778" y="3128"/>
                    <a:pt x="3945" y="2795"/>
                    <a:pt x="4107" y="2465"/>
                  </a:cubicBezTo>
                  <a:cubicBezTo>
                    <a:pt x="2982" y="1707"/>
                    <a:pt x="1900" y="883"/>
                    <a:pt x="872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36"/>
            <p:cNvSpPr/>
            <p:nvPr/>
          </p:nvSpPr>
          <p:spPr>
            <a:xfrm>
              <a:off x="3394469" y="829389"/>
              <a:ext cx="55605" cy="67444"/>
            </a:xfrm>
            <a:custGeom>
              <a:avLst/>
              <a:gdLst/>
              <a:ahLst/>
              <a:cxnLst/>
              <a:rect l="l" t="t" r="r" b="b"/>
              <a:pathLst>
                <a:path w="2837" h="3441" extrusionOk="0">
                  <a:moveTo>
                    <a:pt x="1571" y="0"/>
                  </a:moveTo>
                  <a:cubicBezTo>
                    <a:pt x="893" y="782"/>
                    <a:pt x="355" y="1384"/>
                    <a:pt x="204" y="1535"/>
                  </a:cubicBezTo>
                  <a:cubicBezTo>
                    <a:pt x="140" y="1599"/>
                    <a:pt x="70" y="1664"/>
                    <a:pt x="0" y="1729"/>
                  </a:cubicBezTo>
                  <a:cubicBezTo>
                    <a:pt x="16" y="1766"/>
                    <a:pt x="38" y="1809"/>
                    <a:pt x="53" y="1853"/>
                  </a:cubicBezTo>
                  <a:cubicBezTo>
                    <a:pt x="318" y="2461"/>
                    <a:pt x="667" y="3219"/>
                    <a:pt x="1340" y="3440"/>
                  </a:cubicBezTo>
                  <a:cubicBezTo>
                    <a:pt x="1878" y="2600"/>
                    <a:pt x="2368" y="1712"/>
                    <a:pt x="2837" y="808"/>
                  </a:cubicBezTo>
                  <a:cubicBezTo>
                    <a:pt x="2432" y="539"/>
                    <a:pt x="2002" y="270"/>
                    <a:pt x="1571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36"/>
            <p:cNvSpPr/>
            <p:nvPr/>
          </p:nvSpPr>
          <p:spPr>
            <a:xfrm>
              <a:off x="3470086" y="746913"/>
              <a:ext cx="25754" cy="36613"/>
            </a:xfrm>
            <a:custGeom>
              <a:avLst/>
              <a:gdLst/>
              <a:ahLst/>
              <a:cxnLst/>
              <a:rect l="l" t="t" r="r" b="b"/>
              <a:pathLst>
                <a:path w="1314" h="1868" extrusionOk="0">
                  <a:moveTo>
                    <a:pt x="1174" y="0"/>
                  </a:moveTo>
                  <a:cubicBezTo>
                    <a:pt x="904" y="377"/>
                    <a:pt x="485" y="915"/>
                    <a:pt x="0" y="1508"/>
                  </a:cubicBezTo>
                  <a:cubicBezTo>
                    <a:pt x="189" y="1632"/>
                    <a:pt x="377" y="1749"/>
                    <a:pt x="566" y="1868"/>
                  </a:cubicBezTo>
                  <a:cubicBezTo>
                    <a:pt x="775" y="1448"/>
                    <a:pt x="991" y="1033"/>
                    <a:pt x="1207" y="624"/>
                  </a:cubicBezTo>
                  <a:cubicBezTo>
                    <a:pt x="1254" y="527"/>
                    <a:pt x="1314" y="420"/>
                    <a:pt x="1314" y="308"/>
                  </a:cubicBezTo>
                  <a:cubicBezTo>
                    <a:pt x="1314" y="296"/>
                    <a:pt x="1314" y="286"/>
                    <a:pt x="1309" y="269"/>
                  </a:cubicBezTo>
                  <a:cubicBezTo>
                    <a:pt x="1297" y="178"/>
                    <a:pt x="1249" y="97"/>
                    <a:pt x="1190" y="22"/>
                  </a:cubicBezTo>
                  <a:cubicBezTo>
                    <a:pt x="1185" y="17"/>
                    <a:pt x="1180" y="5"/>
                    <a:pt x="1174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36"/>
            <p:cNvSpPr/>
            <p:nvPr/>
          </p:nvSpPr>
          <p:spPr>
            <a:xfrm>
              <a:off x="3425241" y="809554"/>
              <a:ext cx="36221" cy="35672"/>
            </a:xfrm>
            <a:custGeom>
              <a:avLst/>
              <a:gdLst/>
              <a:ahLst/>
              <a:cxnLst/>
              <a:rect l="l" t="t" r="r" b="b"/>
              <a:pathLst>
                <a:path w="1848" h="1820" extrusionOk="0">
                  <a:moveTo>
                    <a:pt x="873" y="1"/>
                  </a:moveTo>
                  <a:cubicBezTo>
                    <a:pt x="572" y="356"/>
                    <a:pt x="276" y="701"/>
                    <a:pt x="1" y="1012"/>
                  </a:cubicBezTo>
                  <a:cubicBezTo>
                    <a:pt x="432" y="1282"/>
                    <a:pt x="862" y="1551"/>
                    <a:pt x="1267" y="1820"/>
                  </a:cubicBezTo>
                  <a:cubicBezTo>
                    <a:pt x="1466" y="1444"/>
                    <a:pt x="1659" y="1061"/>
                    <a:pt x="1848" y="679"/>
                  </a:cubicBezTo>
                  <a:cubicBezTo>
                    <a:pt x="1583" y="496"/>
                    <a:pt x="1245" y="259"/>
                    <a:pt x="87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36"/>
            <p:cNvSpPr/>
            <p:nvPr/>
          </p:nvSpPr>
          <p:spPr>
            <a:xfrm>
              <a:off x="3456268" y="776450"/>
              <a:ext cx="24931" cy="27009"/>
            </a:xfrm>
            <a:custGeom>
              <a:avLst/>
              <a:gdLst/>
              <a:ahLst/>
              <a:cxnLst/>
              <a:rect l="l" t="t" r="r" b="b"/>
              <a:pathLst>
                <a:path w="1272" h="1378" extrusionOk="0">
                  <a:moveTo>
                    <a:pt x="705" y="1"/>
                  </a:moveTo>
                  <a:cubicBezTo>
                    <a:pt x="484" y="274"/>
                    <a:pt x="243" y="560"/>
                    <a:pt x="0" y="850"/>
                  </a:cubicBezTo>
                  <a:cubicBezTo>
                    <a:pt x="253" y="1029"/>
                    <a:pt x="506" y="1206"/>
                    <a:pt x="760" y="1377"/>
                  </a:cubicBezTo>
                  <a:cubicBezTo>
                    <a:pt x="931" y="1039"/>
                    <a:pt x="1098" y="699"/>
                    <a:pt x="1271" y="361"/>
                  </a:cubicBezTo>
                  <a:cubicBezTo>
                    <a:pt x="1082" y="242"/>
                    <a:pt x="894" y="125"/>
                    <a:pt x="70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36"/>
            <p:cNvSpPr/>
            <p:nvPr/>
          </p:nvSpPr>
          <p:spPr>
            <a:xfrm>
              <a:off x="3442332" y="793110"/>
              <a:ext cx="28832" cy="29772"/>
            </a:xfrm>
            <a:custGeom>
              <a:avLst/>
              <a:gdLst/>
              <a:ahLst/>
              <a:cxnLst/>
              <a:rect l="l" t="t" r="r" b="b"/>
              <a:pathLst>
                <a:path w="1471" h="1519" extrusionOk="0">
                  <a:moveTo>
                    <a:pt x="711" y="0"/>
                  </a:moveTo>
                  <a:cubicBezTo>
                    <a:pt x="475" y="281"/>
                    <a:pt x="238" y="566"/>
                    <a:pt x="1" y="840"/>
                  </a:cubicBezTo>
                  <a:cubicBezTo>
                    <a:pt x="373" y="1098"/>
                    <a:pt x="711" y="1335"/>
                    <a:pt x="976" y="1518"/>
                  </a:cubicBezTo>
                  <a:cubicBezTo>
                    <a:pt x="1142" y="1190"/>
                    <a:pt x="1309" y="857"/>
                    <a:pt x="1471" y="527"/>
                  </a:cubicBezTo>
                  <a:cubicBezTo>
                    <a:pt x="1217" y="356"/>
                    <a:pt x="964" y="179"/>
                    <a:pt x="711" y="0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36"/>
            <p:cNvSpPr/>
            <p:nvPr/>
          </p:nvSpPr>
          <p:spPr>
            <a:xfrm>
              <a:off x="3638234" y="666396"/>
              <a:ext cx="60780" cy="56585"/>
            </a:xfrm>
            <a:custGeom>
              <a:avLst/>
              <a:gdLst/>
              <a:ahLst/>
              <a:cxnLst/>
              <a:rect l="l" t="t" r="r" b="b"/>
              <a:pathLst>
                <a:path w="3101" h="2887" extrusionOk="0">
                  <a:moveTo>
                    <a:pt x="1344" y="1"/>
                  </a:moveTo>
                  <a:cubicBezTo>
                    <a:pt x="956" y="1"/>
                    <a:pt x="604" y="72"/>
                    <a:pt x="420" y="315"/>
                  </a:cubicBezTo>
                  <a:cubicBezTo>
                    <a:pt x="0" y="874"/>
                    <a:pt x="232" y="2240"/>
                    <a:pt x="269" y="2886"/>
                  </a:cubicBezTo>
                  <a:cubicBezTo>
                    <a:pt x="344" y="2887"/>
                    <a:pt x="418" y="2887"/>
                    <a:pt x="493" y="2887"/>
                  </a:cubicBezTo>
                  <a:cubicBezTo>
                    <a:pt x="1318" y="2887"/>
                    <a:pt x="2147" y="2861"/>
                    <a:pt x="2971" y="2806"/>
                  </a:cubicBezTo>
                  <a:cubicBezTo>
                    <a:pt x="3009" y="2801"/>
                    <a:pt x="3051" y="2795"/>
                    <a:pt x="3078" y="2762"/>
                  </a:cubicBezTo>
                  <a:cubicBezTo>
                    <a:pt x="3100" y="2742"/>
                    <a:pt x="3100" y="2704"/>
                    <a:pt x="3095" y="2672"/>
                  </a:cubicBezTo>
                  <a:cubicBezTo>
                    <a:pt x="3068" y="1897"/>
                    <a:pt x="3031" y="1127"/>
                    <a:pt x="2971" y="357"/>
                  </a:cubicBezTo>
                  <a:cubicBezTo>
                    <a:pt x="2966" y="298"/>
                    <a:pt x="2961" y="233"/>
                    <a:pt x="2922" y="191"/>
                  </a:cubicBezTo>
                  <a:cubicBezTo>
                    <a:pt x="2874" y="147"/>
                    <a:pt x="2805" y="136"/>
                    <a:pt x="2740" y="136"/>
                  </a:cubicBezTo>
                  <a:cubicBezTo>
                    <a:pt x="2403" y="118"/>
                    <a:pt x="1844" y="1"/>
                    <a:pt x="1344" y="1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36"/>
            <p:cNvSpPr/>
            <p:nvPr/>
          </p:nvSpPr>
          <p:spPr>
            <a:xfrm>
              <a:off x="3708579" y="605773"/>
              <a:ext cx="64151" cy="86299"/>
            </a:xfrm>
            <a:custGeom>
              <a:avLst/>
              <a:gdLst/>
              <a:ahLst/>
              <a:cxnLst/>
              <a:rect l="l" t="t" r="r" b="b"/>
              <a:pathLst>
                <a:path w="3273" h="4403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1367"/>
                    <a:pt x="44" y="2874"/>
                    <a:pt x="65" y="4230"/>
                  </a:cubicBezTo>
                  <a:cubicBezTo>
                    <a:pt x="1083" y="4327"/>
                    <a:pt x="2095" y="4392"/>
                    <a:pt x="3091" y="4402"/>
                  </a:cubicBezTo>
                  <a:cubicBezTo>
                    <a:pt x="3273" y="3714"/>
                    <a:pt x="2827" y="3008"/>
                    <a:pt x="2455" y="2459"/>
                  </a:cubicBezTo>
                  <a:cubicBezTo>
                    <a:pt x="1804" y="1486"/>
                    <a:pt x="1051" y="479"/>
                    <a:pt x="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36"/>
            <p:cNvSpPr/>
            <p:nvPr/>
          </p:nvSpPr>
          <p:spPr>
            <a:xfrm>
              <a:off x="3600250" y="611555"/>
              <a:ext cx="41160" cy="69756"/>
            </a:xfrm>
            <a:custGeom>
              <a:avLst/>
              <a:gdLst/>
              <a:ahLst/>
              <a:cxnLst/>
              <a:rect l="l" t="t" r="r" b="b"/>
              <a:pathLst>
                <a:path w="2100" h="3559" extrusionOk="0">
                  <a:moveTo>
                    <a:pt x="2030" y="1"/>
                  </a:moveTo>
                  <a:cubicBezTo>
                    <a:pt x="1922" y="55"/>
                    <a:pt x="1820" y="115"/>
                    <a:pt x="1718" y="179"/>
                  </a:cubicBezTo>
                  <a:cubicBezTo>
                    <a:pt x="1211" y="485"/>
                    <a:pt x="738" y="873"/>
                    <a:pt x="431" y="1379"/>
                  </a:cubicBezTo>
                  <a:cubicBezTo>
                    <a:pt x="125" y="1885"/>
                    <a:pt x="1" y="2525"/>
                    <a:pt x="200" y="3085"/>
                  </a:cubicBezTo>
                  <a:cubicBezTo>
                    <a:pt x="232" y="3171"/>
                    <a:pt x="275" y="3257"/>
                    <a:pt x="346" y="3317"/>
                  </a:cubicBezTo>
                  <a:cubicBezTo>
                    <a:pt x="443" y="3397"/>
                    <a:pt x="577" y="3408"/>
                    <a:pt x="701" y="3424"/>
                  </a:cubicBezTo>
                  <a:cubicBezTo>
                    <a:pt x="1163" y="3461"/>
                    <a:pt x="1626" y="3510"/>
                    <a:pt x="2090" y="3558"/>
                  </a:cubicBezTo>
                  <a:cubicBezTo>
                    <a:pt x="2100" y="2375"/>
                    <a:pt x="2078" y="1185"/>
                    <a:pt x="2030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36"/>
            <p:cNvSpPr/>
            <p:nvPr/>
          </p:nvSpPr>
          <p:spPr>
            <a:xfrm>
              <a:off x="3682530" y="600167"/>
              <a:ext cx="29341" cy="88533"/>
            </a:xfrm>
            <a:custGeom>
              <a:avLst/>
              <a:gdLst/>
              <a:ahLst/>
              <a:cxnLst/>
              <a:rect l="l" t="t" r="r" b="b"/>
              <a:pathLst>
                <a:path w="1497" h="4517" extrusionOk="0">
                  <a:moveTo>
                    <a:pt x="1" y="1"/>
                  </a:moveTo>
                  <a:cubicBezTo>
                    <a:pt x="33" y="1486"/>
                    <a:pt x="87" y="3354"/>
                    <a:pt x="125" y="4387"/>
                  </a:cubicBezTo>
                  <a:cubicBezTo>
                    <a:pt x="550" y="4430"/>
                    <a:pt x="975" y="4479"/>
                    <a:pt x="1394" y="4516"/>
                  </a:cubicBezTo>
                  <a:cubicBezTo>
                    <a:pt x="1373" y="3160"/>
                    <a:pt x="1497" y="1653"/>
                    <a:pt x="1330" y="286"/>
                  </a:cubicBezTo>
                  <a:cubicBezTo>
                    <a:pt x="1218" y="232"/>
                    <a:pt x="1099" y="189"/>
                    <a:pt x="975" y="152"/>
                  </a:cubicBezTo>
                  <a:cubicBezTo>
                    <a:pt x="657" y="50"/>
                    <a:pt x="329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36"/>
            <p:cNvSpPr/>
            <p:nvPr/>
          </p:nvSpPr>
          <p:spPr>
            <a:xfrm>
              <a:off x="3640038" y="604205"/>
              <a:ext cx="23324" cy="79537"/>
            </a:xfrm>
            <a:custGeom>
              <a:avLst/>
              <a:gdLst/>
              <a:ahLst/>
              <a:cxnLst/>
              <a:rect l="l" t="t" r="r" b="b"/>
              <a:pathLst>
                <a:path w="1190" h="4058" extrusionOk="0">
                  <a:moveTo>
                    <a:pt x="877" y="0"/>
                  </a:moveTo>
                  <a:cubicBezTo>
                    <a:pt x="576" y="97"/>
                    <a:pt x="279" y="226"/>
                    <a:pt x="0" y="376"/>
                  </a:cubicBezTo>
                  <a:cubicBezTo>
                    <a:pt x="48" y="1560"/>
                    <a:pt x="70" y="2750"/>
                    <a:pt x="60" y="3933"/>
                  </a:cubicBezTo>
                  <a:cubicBezTo>
                    <a:pt x="435" y="3972"/>
                    <a:pt x="813" y="4015"/>
                    <a:pt x="1190" y="4057"/>
                  </a:cubicBezTo>
                  <a:cubicBezTo>
                    <a:pt x="1168" y="2701"/>
                    <a:pt x="1061" y="1345"/>
                    <a:pt x="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36"/>
            <p:cNvSpPr/>
            <p:nvPr/>
          </p:nvSpPr>
          <p:spPr>
            <a:xfrm>
              <a:off x="3657227" y="600167"/>
              <a:ext cx="27754" cy="86005"/>
            </a:xfrm>
            <a:custGeom>
              <a:avLst/>
              <a:gdLst/>
              <a:ahLst/>
              <a:cxnLst/>
              <a:rect l="l" t="t" r="r" b="b"/>
              <a:pathLst>
                <a:path w="1416" h="4388" extrusionOk="0">
                  <a:moveTo>
                    <a:pt x="1249" y="0"/>
                  </a:moveTo>
                  <a:cubicBezTo>
                    <a:pt x="827" y="0"/>
                    <a:pt x="406" y="75"/>
                    <a:pt x="0" y="206"/>
                  </a:cubicBezTo>
                  <a:cubicBezTo>
                    <a:pt x="184" y="1551"/>
                    <a:pt x="291" y="2907"/>
                    <a:pt x="313" y="4263"/>
                  </a:cubicBezTo>
                  <a:cubicBezTo>
                    <a:pt x="678" y="4307"/>
                    <a:pt x="1049" y="4345"/>
                    <a:pt x="1416" y="4387"/>
                  </a:cubicBezTo>
                  <a:cubicBezTo>
                    <a:pt x="1378" y="3354"/>
                    <a:pt x="1324" y="1486"/>
                    <a:pt x="1292" y="1"/>
                  </a:cubicBezTo>
                  <a:cubicBezTo>
                    <a:pt x="1278" y="1"/>
                    <a:pt x="1264" y="0"/>
                    <a:pt x="1249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36"/>
            <p:cNvSpPr/>
            <p:nvPr/>
          </p:nvSpPr>
          <p:spPr>
            <a:xfrm>
              <a:off x="3709853" y="651774"/>
              <a:ext cx="60152" cy="40298"/>
            </a:xfrm>
            <a:custGeom>
              <a:avLst/>
              <a:gdLst/>
              <a:ahLst/>
              <a:cxnLst/>
              <a:rect l="l" t="t" r="r" b="b"/>
              <a:pathLst>
                <a:path w="3069" h="2056" extrusionOk="0">
                  <a:moveTo>
                    <a:pt x="2315" y="0"/>
                  </a:moveTo>
                  <a:cubicBezTo>
                    <a:pt x="2223" y="21"/>
                    <a:pt x="2132" y="48"/>
                    <a:pt x="2040" y="65"/>
                  </a:cubicBezTo>
                  <a:cubicBezTo>
                    <a:pt x="1831" y="107"/>
                    <a:pt x="1034" y="236"/>
                    <a:pt x="17" y="382"/>
                  </a:cubicBezTo>
                  <a:cubicBezTo>
                    <a:pt x="6" y="758"/>
                    <a:pt x="0" y="1130"/>
                    <a:pt x="0" y="1496"/>
                  </a:cubicBezTo>
                  <a:lnTo>
                    <a:pt x="0" y="1883"/>
                  </a:lnTo>
                  <a:cubicBezTo>
                    <a:pt x="1018" y="1980"/>
                    <a:pt x="2030" y="2045"/>
                    <a:pt x="3026" y="2055"/>
                  </a:cubicBezTo>
                  <a:cubicBezTo>
                    <a:pt x="3058" y="1943"/>
                    <a:pt x="3068" y="1836"/>
                    <a:pt x="3068" y="1722"/>
                  </a:cubicBezTo>
                  <a:cubicBezTo>
                    <a:pt x="3068" y="1146"/>
                    <a:pt x="2703" y="576"/>
                    <a:pt x="2390" y="112"/>
                  </a:cubicBezTo>
                  <a:cubicBezTo>
                    <a:pt x="2363" y="75"/>
                    <a:pt x="2342" y="38"/>
                    <a:pt x="2315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36"/>
            <p:cNvSpPr/>
            <p:nvPr/>
          </p:nvSpPr>
          <p:spPr>
            <a:xfrm>
              <a:off x="3684236" y="659261"/>
              <a:ext cx="25970" cy="29439"/>
            </a:xfrm>
            <a:custGeom>
              <a:avLst/>
              <a:gdLst/>
              <a:ahLst/>
              <a:cxnLst/>
              <a:rect l="l" t="t" r="r" b="b"/>
              <a:pathLst>
                <a:path w="1325" h="1502" extrusionOk="0">
                  <a:moveTo>
                    <a:pt x="1324" y="0"/>
                  </a:moveTo>
                  <a:lnTo>
                    <a:pt x="1324" y="0"/>
                  </a:lnTo>
                  <a:cubicBezTo>
                    <a:pt x="910" y="59"/>
                    <a:pt x="458" y="118"/>
                    <a:pt x="0" y="183"/>
                  </a:cubicBezTo>
                  <a:cubicBezTo>
                    <a:pt x="11" y="635"/>
                    <a:pt x="26" y="1044"/>
                    <a:pt x="38" y="1372"/>
                  </a:cubicBezTo>
                  <a:cubicBezTo>
                    <a:pt x="463" y="1415"/>
                    <a:pt x="888" y="1464"/>
                    <a:pt x="1307" y="1501"/>
                  </a:cubicBezTo>
                  <a:lnTo>
                    <a:pt x="1307" y="1114"/>
                  </a:lnTo>
                  <a:cubicBezTo>
                    <a:pt x="1307" y="748"/>
                    <a:pt x="1313" y="376"/>
                    <a:pt x="132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36"/>
            <p:cNvSpPr/>
            <p:nvPr/>
          </p:nvSpPr>
          <p:spPr>
            <a:xfrm>
              <a:off x="3603954" y="668219"/>
              <a:ext cx="37358" cy="13093"/>
            </a:xfrm>
            <a:custGeom>
              <a:avLst/>
              <a:gdLst/>
              <a:ahLst/>
              <a:cxnLst/>
              <a:rect l="l" t="t" r="r" b="b"/>
              <a:pathLst>
                <a:path w="1906" h="668" extrusionOk="0">
                  <a:moveTo>
                    <a:pt x="1906" y="1"/>
                  </a:moveTo>
                  <a:cubicBezTo>
                    <a:pt x="1141" y="86"/>
                    <a:pt x="463" y="145"/>
                    <a:pt x="1" y="167"/>
                  </a:cubicBezTo>
                  <a:cubicBezTo>
                    <a:pt x="6" y="172"/>
                    <a:pt x="6" y="183"/>
                    <a:pt x="11" y="194"/>
                  </a:cubicBezTo>
                  <a:cubicBezTo>
                    <a:pt x="43" y="280"/>
                    <a:pt x="86" y="366"/>
                    <a:pt x="157" y="426"/>
                  </a:cubicBezTo>
                  <a:cubicBezTo>
                    <a:pt x="254" y="506"/>
                    <a:pt x="388" y="517"/>
                    <a:pt x="512" y="533"/>
                  </a:cubicBezTo>
                  <a:cubicBezTo>
                    <a:pt x="974" y="570"/>
                    <a:pt x="1437" y="619"/>
                    <a:pt x="1901" y="667"/>
                  </a:cubicBezTo>
                  <a:cubicBezTo>
                    <a:pt x="1906" y="473"/>
                    <a:pt x="1906" y="280"/>
                    <a:pt x="1906" y="81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36"/>
            <p:cNvSpPr/>
            <p:nvPr/>
          </p:nvSpPr>
          <p:spPr>
            <a:xfrm>
              <a:off x="3641194" y="665592"/>
              <a:ext cx="22168" cy="18150"/>
            </a:xfrm>
            <a:custGeom>
              <a:avLst/>
              <a:gdLst/>
              <a:ahLst/>
              <a:cxnLst/>
              <a:rect l="l" t="t" r="r" b="b"/>
              <a:pathLst>
                <a:path w="1131" h="926" extrusionOk="0">
                  <a:moveTo>
                    <a:pt x="1104" y="0"/>
                  </a:moveTo>
                  <a:cubicBezTo>
                    <a:pt x="726" y="48"/>
                    <a:pt x="356" y="91"/>
                    <a:pt x="6" y="135"/>
                  </a:cubicBezTo>
                  <a:lnTo>
                    <a:pt x="6" y="215"/>
                  </a:lnTo>
                  <a:cubicBezTo>
                    <a:pt x="6" y="414"/>
                    <a:pt x="6" y="607"/>
                    <a:pt x="1" y="801"/>
                  </a:cubicBezTo>
                  <a:cubicBezTo>
                    <a:pt x="376" y="840"/>
                    <a:pt x="754" y="883"/>
                    <a:pt x="1131" y="925"/>
                  </a:cubicBezTo>
                  <a:cubicBezTo>
                    <a:pt x="1124" y="619"/>
                    <a:pt x="1114" y="312"/>
                    <a:pt x="110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36"/>
            <p:cNvSpPr/>
            <p:nvPr/>
          </p:nvSpPr>
          <p:spPr>
            <a:xfrm>
              <a:off x="3662813" y="662829"/>
              <a:ext cx="22168" cy="23344"/>
            </a:xfrm>
            <a:custGeom>
              <a:avLst/>
              <a:gdLst/>
              <a:ahLst/>
              <a:cxnLst/>
              <a:rect l="l" t="t" r="r" b="b"/>
              <a:pathLst>
                <a:path w="1131" h="1191" extrusionOk="0">
                  <a:moveTo>
                    <a:pt x="1093" y="1"/>
                  </a:moveTo>
                  <a:cubicBezTo>
                    <a:pt x="732" y="50"/>
                    <a:pt x="361" y="97"/>
                    <a:pt x="1" y="141"/>
                  </a:cubicBezTo>
                  <a:cubicBezTo>
                    <a:pt x="11" y="453"/>
                    <a:pt x="21" y="760"/>
                    <a:pt x="28" y="1066"/>
                  </a:cubicBezTo>
                  <a:cubicBezTo>
                    <a:pt x="393" y="1110"/>
                    <a:pt x="764" y="1148"/>
                    <a:pt x="1131" y="1190"/>
                  </a:cubicBezTo>
                  <a:cubicBezTo>
                    <a:pt x="1119" y="862"/>
                    <a:pt x="1104" y="453"/>
                    <a:pt x="1093" y="1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36"/>
            <p:cNvSpPr/>
            <p:nvPr/>
          </p:nvSpPr>
          <p:spPr>
            <a:xfrm>
              <a:off x="3465872" y="705733"/>
              <a:ext cx="409385" cy="356857"/>
            </a:xfrm>
            <a:custGeom>
              <a:avLst/>
              <a:gdLst/>
              <a:ahLst/>
              <a:cxnLst/>
              <a:rect l="l" t="t" r="r" b="b"/>
              <a:pathLst>
                <a:path w="20887" h="18207" extrusionOk="0">
                  <a:moveTo>
                    <a:pt x="9447" y="0"/>
                  </a:moveTo>
                  <a:cubicBezTo>
                    <a:pt x="8244" y="0"/>
                    <a:pt x="7037" y="228"/>
                    <a:pt x="5888" y="718"/>
                  </a:cubicBezTo>
                  <a:cubicBezTo>
                    <a:pt x="5011" y="1095"/>
                    <a:pt x="4204" y="1606"/>
                    <a:pt x="3488" y="2230"/>
                  </a:cubicBezTo>
                  <a:cubicBezTo>
                    <a:pt x="1303" y="4130"/>
                    <a:pt x="1" y="7020"/>
                    <a:pt x="275" y="9948"/>
                  </a:cubicBezTo>
                  <a:cubicBezTo>
                    <a:pt x="728" y="14767"/>
                    <a:pt x="5029" y="18206"/>
                    <a:pt x="9634" y="18206"/>
                  </a:cubicBezTo>
                  <a:cubicBezTo>
                    <a:pt x="10378" y="18206"/>
                    <a:pt x="11128" y="18117"/>
                    <a:pt x="11872" y="17929"/>
                  </a:cubicBezTo>
                  <a:cubicBezTo>
                    <a:pt x="16636" y="16729"/>
                    <a:pt x="20887" y="12387"/>
                    <a:pt x="19327" y="7198"/>
                  </a:cubicBezTo>
                  <a:cubicBezTo>
                    <a:pt x="18046" y="2948"/>
                    <a:pt x="13776" y="0"/>
                    <a:pt x="9447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36"/>
            <p:cNvSpPr/>
            <p:nvPr/>
          </p:nvSpPr>
          <p:spPr>
            <a:xfrm>
              <a:off x="3471046" y="897970"/>
              <a:ext cx="200116" cy="164679"/>
            </a:xfrm>
            <a:custGeom>
              <a:avLst/>
              <a:gdLst/>
              <a:ahLst/>
              <a:cxnLst/>
              <a:rect l="l" t="t" r="r" b="b"/>
              <a:pathLst>
                <a:path w="10210" h="8402" extrusionOk="0">
                  <a:moveTo>
                    <a:pt x="48" y="463"/>
                  </a:moveTo>
                  <a:cubicBezTo>
                    <a:pt x="662" y="5113"/>
                    <a:pt x="4871" y="8401"/>
                    <a:pt x="9375" y="8401"/>
                  </a:cubicBezTo>
                  <a:cubicBezTo>
                    <a:pt x="9650" y="8401"/>
                    <a:pt x="9929" y="8385"/>
                    <a:pt x="10210" y="8364"/>
                  </a:cubicBezTo>
                  <a:lnTo>
                    <a:pt x="10210" y="8364"/>
                  </a:lnTo>
                  <a:cubicBezTo>
                    <a:pt x="9929" y="8385"/>
                    <a:pt x="9650" y="8401"/>
                    <a:pt x="9375" y="8401"/>
                  </a:cubicBezTo>
                  <a:cubicBezTo>
                    <a:pt x="4871" y="8401"/>
                    <a:pt x="662" y="5113"/>
                    <a:pt x="48" y="463"/>
                  </a:cubicBezTo>
                  <a:close/>
                  <a:moveTo>
                    <a:pt x="11" y="124"/>
                  </a:moveTo>
                  <a:lnTo>
                    <a:pt x="11" y="124"/>
                  </a:lnTo>
                  <a:lnTo>
                    <a:pt x="11" y="124"/>
                  </a:lnTo>
                  <a:close/>
                  <a:moveTo>
                    <a:pt x="11" y="108"/>
                  </a:moveTo>
                  <a:lnTo>
                    <a:pt x="11" y="113"/>
                  </a:lnTo>
                  <a:lnTo>
                    <a:pt x="11" y="108"/>
                  </a:lnTo>
                  <a:close/>
                  <a:moveTo>
                    <a:pt x="11" y="97"/>
                  </a:moveTo>
                  <a:lnTo>
                    <a:pt x="11" y="97"/>
                  </a:lnTo>
                  <a:lnTo>
                    <a:pt x="11" y="97"/>
                  </a:lnTo>
                  <a:close/>
                  <a:moveTo>
                    <a:pt x="6" y="81"/>
                  </a:moveTo>
                  <a:lnTo>
                    <a:pt x="6" y="86"/>
                  </a:lnTo>
                  <a:lnTo>
                    <a:pt x="6" y="81"/>
                  </a:lnTo>
                  <a:close/>
                  <a:moveTo>
                    <a:pt x="6" y="70"/>
                  </a:moveTo>
                  <a:lnTo>
                    <a:pt x="6" y="70"/>
                  </a:lnTo>
                  <a:lnTo>
                    <a:pt x="6" y="70"/>
                  </a:lnTo>
                  <a:close/>
                  <a:moveTo>
                    <a:pt x="6" y="53"/>
                  </a:moveTo>
                  <a:lnTo>
                    <a:pt x="6" y="53"/>
                  </a:lnTo>
                  <a:lnTo>
                    <a:pt x="6" y="53"/>
                  </a:lnTo>
                  <a:close/>
                  <a:moveTo>
                    <a:pt x="6" y="38"/>
                  </a:moveTo>
                  <a:lnTo>
                    <a:pt x="6" y="43"/>
                  </a:lnTo>
                  <a:lnTo>
                    <a:pt x="6" y="38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36"/>
            <p:cNvSpPr/>
            <p:nvPr/>
          </p:nvSpPr>
          <p:spPr>
            <a:xfrm>
              <a:off x="3671143" y="1061787"/>
              <a:ext cx="20" cy="118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1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1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36"/>
            <p:cNvSpPr/>
            <p:nvPr/>
          </p:nvSpPr>
          <p:spPr>
            <a:xfrm>
              <a:off x="3671143" y="1057181"/>
              <a:ext cx="27224" cy="4724"/>
            </a:xfrm>
            <a:custGeom>
              <a:avLst/>
              <a:gdLst/>
              <a:ahLst/>
              <a:cxnLst/>
              <a:rect l="l" t="t" r="r" b="b"/>
              <a:pathLst>
                <a:path w="1389" h="241" extrusionOk="0">
                  <a:moveTo>
                    <a:pt x="1389" y="1"/>
                  </a:moveTo>
                  <a:lnTo>
                    <a:pt x="1389" y="1"/>
                  </a:lnTo>
                  <a:cubicBezTo>
                    <a:pt x="930" y="118"/>
                    <a:pt x="465" y="197"/>
                    <a:pt x="1" y="236"/>
                  </a:cubicBezTo>
                  <a:lnTo>
                    <a:pt x="1" y="241"/>
                  </a:lnTo>
                  <a:cubicBezTo>
                    <a:pt x="465" y="197"/>
                    <a:pt x="930" y="118"/>
                    <a:pt x="138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36"/>
            <p:cNvSpPr/>
            <p:nvPr/>
          </p:nvSpPr>
          <p:spPr>
            <a:xfrm>
              <a:off x="3467440" y="771060"/>
              <a:ext cx="308053" cy="291589"/>
            </a:xfrm>
            <a:custGeom>
              <a:avLst/>
              <a:gdLst/>
              <a:ahLst/>
              <a:cxnLst/>
              <a:rect l="l" t="t" r="r" b="b"/>
              <a:pathLst>
                <a:path w="15717" h="14877" extrusionOk="0">
                  <a:moveTo>
                    <a:pt x="2326" y="0"/>
                  </a:moveTo>
                  <a:lnTo>
                    <a:pt x="2326" y="0"/>
                  </a:lnTo>
                  <a:cubicBezTo>
                    <a:pt x="841" y="1793"/>
                    <a:pt x="1" y="4118"/>
                    <a:pt x="184" y="6475"/>
                  </a:cubicBezTo>
                  <a:cubicBezTo>
                    <a:pt x="184" y="6486"/>
                    <a:pt x="184" y="6503"/>
                    <a:pt x="190" y="6513"/>
                  </a:cubicBezTo>
                  <a:lnTo>
                    <a:pt x="190" y="6518"/>
                  </a:lnTo>
                  <a:lnTo>
                    <a:pt x="190" y="6528"/>
                  </a:lnTo>
                  <a:lnTo>
                    <a:pt x="190" y="6545"/>
                  </a:lnTo>
                  <a:lnTo>
                    <a:pt x="190" y="6556"/>
                  </a:lnTo>
                  <a:lnTo>
                    <a:pt x="190" y="6561"/>
                  </a:lnTo>
                  <a:cubicBezTo>
                    <a:pt x="190" y="6561"/>
                    <a:pt x="195" y="6567"/>
                    <a:pt x="195" y="6572"/>
                  </a:cubicBezTo>
                  <a:lnTo>
                    <a:pt x="195" y="6583"/>
                  </a:lnTo>
                  <a:lnTo>
                    <a:pt x="195" y="6588"/>
                  </a:lnTo>
                  <a:lnTo>
                    <a:pt x="195" y="6599"/>
                  </a:lnTo>
                  <a:lnTo>
                    <a:pt x="195" y="6615"/>
                  </a:lnTo>
                  <a:cubicBezTo>
                    <a:pt x="205" y="6722"/>
                    <a:pt x="217" y="6831"/>
                    <a:pt x="232" y="6938"/>
                  </a:cubicBezTo>
                  <a:cubicBezTo>
                    <a:pt x="846" y="11588"/>
                    <a:pt x="5055" y="14876"/>
                    <a:pt x="9559" y="14876"/>
                  </a:cubicBezTo>
                  <a:cubicBezTo>
                    <a:pt x="9834" y="14876"/>
                    <a:pt x="10113" y="14860"/>
                    <a:pt x="10394" y="14839"/>
                  </a:cubicBezTo>
                  <a:lnTo>
                    <a:pt x="10394" y="14834"/>
                  </a:lnTo>
                  <a:cubicBezTo>
                    <a:pt x="10861" y="14795"/>
                    <a:pt x="11330" y="14715"/>
                    <a:pt x="11792" y="14596"/>
                  </a:cubicBezTo>
                  <a:cubicBezTo>
                    <a:pt x="11798" y="14596"/>
                    <a:pt x="11804" y="14596"/>
                    <a:pt x="11809" y="14591"/>
                  </a:cubicBezTo>
                  <a:lnTo>
                    <a:pt x="11830" y="14591"/>
                  </a:lnTo>
                  <a:cubicBezTo>
                    <a:pt x="13213" y="14236"/>
                    <a:pt x="14554" y="13617"/>
                    <a:pt x="15716" y="12788"/>
                  </a:cubicBezTo>
                  <a:cubicBezTo>
                    <a:pt x="15592" y="12670"/>
                    <a:pt x="15446" y="12573"/>
                    <a:pt x="15297" y="12502"/>
                  </a:cubicBezTo>
                  <a:cubicBezTo>
                    <a:pt x="14823" y="12276"/>
                    <a:pt x="14284" y="12244"/>
                    <a:pt x="13762" y="12191"/>
                  </a:cubicBezTo>
                  <a:cubicBezTo>
                    <a:pt x="10560" y="11851"/>
                    <a:pt x="7433" y="10458"/>
                    <a:pt x="5242" y="8106"/>
                  </a:cubicBezTo>
                  <a:cubicBezTo>
                    <a:pt x="3854" y="6620"/>
                    <a:pt x="2875" y="4752"/>
                    <a:pt x="2460" y="2767"/>
                  </a:cubicBezTo>
                  <a:cubicBezTo>
                    <a:pt x="2299" y="1975"/>
                    <a:pt x="2428" y="905"/>
                    <a:pt x="2326" y="0"/>
                  </a:cubicBezTo>
                  <a:close/>
                </a:path>
              </a:pathLst>
            </a:custGeom>
            <a:solidFill>
              <a:srgbClr val="1C1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36"/>
            <p:cNvSpPr/>
            <p:nvPr/>
          </p:nvSpPr>
          <p:spPr>
            <a:xfrm>
              <a:off x="3510050" y="746658"/>
              <a:ext cx="314815" cy="274380"/>
            </a:xfrm>
            <a:custGeom>
              <a:avLst/>
              <a:gdLst/>
              <a:ahLst/>
              <a:cxnLst/>
              <a:rect l="l" t="t" r="r" b="b"/>
              <a:pathLst>
                <a:path w="16062" h="13999" extrusionOk="0">
                  <a:moveTo>
                    <a:pt x="7268" y="0"/>
                  </a:moveTo>
                  <a:cubicBezTo>
                    <a:pt x="6344" y="0"/>
                    <a:pt x="5416" y="175"/>
                    <a:pt x="4533" y="552"/>
                  </a:cubicBezTo>
                  <a:cubicBezTo>
                    <a:pt x="3855" y="837"/>
                    <a:pt x="3230" y="1235"/>
                    <a:pt x="2681" y="1714"/>
                  </a:cubicBezTo>
                  <a:cubicBezTo>
                    <a:pt x="1002" y="3173"/>
                    <a:pt x="1" y="5401"/>
                    <a:pt x="211" y="7651"/>
                  </a:cubicBezTo>
                  <a:cubicBezTo>
                    <a:pt x="564" y="11354"/>
                    <a:pt x="3874" y="13999"/>
                    <a:pt x="7415" y="13999"/>
                  </a:cubicBezTo>
                  <a:cubicBezTo>
                    <a:pt x="7986" y="13999"/>
                    <a:pt x="8563" y="13930"/>
                    <a:pt x="9134" y="13786"/>
                  </a:cubicBezTo>
                  <a:cubicBezTo>
                    <a:pt x="12795" y="12865"/>
                    <a:pt x="16061" y="9524"/>
                    <a:pt x="14861" y="5535"/>
                  </a:cubicBezTo>
                  <a:cubicBezTo>
                    <a:pt x="13876" y="2267"/>
                    <a:pt x="10596" y="0"/>
                    <a:pt x="7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36"/>
            <p:cNvSpPr/>
            <p:nvPr/>
          </p:nvSpPr>
          <p:spPr>
            <a:xfrm>
              <a:off x="3557424" y="762789"/>
              <a:ext cx="241884" cy="216306"/>
            </a:xfrm>
            <a:custGeom>
              <a:avLst/>
              <a:gdLst/>
              <a:ahLst/>
              <a:cxnLst/>
              <a:rect l="l" t="t" r="r" b="b"/>
              <a:pathLst>
                <a:path w="12341" h="11036" extrusionOk="0">
                  <a:moveTo>
                    <a:pt x="4879" y="1"/>
                  </a:moveTo>
                  <a:cubicBezTo>
                    <a:pt x="4064" y="1"/>
                    <a:pt x="3246" y="155"/>
                    <a:pt x="2466" y="487"/>
                  </a:cubicBezTo>
                  <a:cubicBezTo>
                    <a:pt x="1873" y="740"/>
                    <a:pt x="1324" y="1090"/>
                    <a:pt x="840" y="1515"/>
                  </a:cubicBezTo>
                  <a:cubicBezTo>
                    <a:pt x="534" y="1779"/>
                    <a:pt x="248" y="2074"/>
                    <a:pt x="0" y="2397"/>
                  </a:cubicBezTo>
                  <a:cubicBezTo>
                    <a:pt x="651" y="4545"/>
                    <a:pt x="1481" y="6440"/>
                    <a:pt x="3170" y="8055"/>
                  </a:cubicBezTo>
                  <a:cubicBezTo>
                    <a:pt x="4769" y="9593"/>
                    <a:pt x="6836" y="10638"/>
                    <a:pt x="9021" y="11036"/>
                  </a:cubicBezTo>
                  <a:cubicBezTo>
                    <a:pt x="11034" y="9685"/>
                    <a:pt x="12341" y="7435"/>
                    <a:pt x="11572" y="4879"/>
                  </a:cubicBezTo>
                  <a:cubicBezTo>
                    <a:pt x="10704" y="1998"/>
                    <a:pt x="7813" y="1"/>
                    <a:pt x="4879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36"/>
            <p:cNvSpPr/>
            <p:nvPr/>
          </p:nvSpPr>
          <p:spPr>
            <a:xfrm>
              <a:off x="3528318" y="809770"/>
              <a:ext cx="205937" cy="194844"/>
            </a:xfrm>
            <a:custGeom>
              <a:avLst/>
              <a:gdLst/>
              <a:ahLst/>
              <a:cxnLst/>
              <a:rect l="l" t="t" r="r" b="b"/>
              <a:pathLst>
                <a:path w="10507" h="9941" extrusionOk="0">
                  <a:moveTo>
                    <a:pt x="1485" y="0"/>
                  </a:moveTo>
                  <a:cubicBezTo>
                    <a:pt x="522" y="1217"/>
                    <a:pt x="0" y="2772"/>
                    <a:pt x="146" y="4344"/>
                  </a:cubicBezTo>
                  <a:cubicBezTo>
                    <a:pt x="456" y="7610"/>
                    <a:pt x="3368" y="9940"/>
                    <a:pt x="6490" y="9940"/>
                  </a:cubicBezTo>
                  <a:cubicBezTo>
                    <a:pt x="6994" y="9940"/>
                    <a:pt x="7503" y="9880"/>
                    <a:pt x="8008" y="9752"/>
                  </a:cubicBezTo>
                  <a:cubicBezTo>
                    <a:pt x="8892" y="9533"/>
                    <a:pt x="9747" y="9150"/>
                    <a:pt x="10506" y="8639"/>
                  </a:cubicBezTo>
                  <a:cubicBezTo>
                    <a:pt x="8321" y="8241"/>
                    <a:pt x="6254" y="7196"/>
                    <a:pt x="4655" y="5658"/>
                  </a:cubicBezTo>
                  <a:cubicBezTo>
                    <a:pt x="2966" y="4043"/>
                    <a:pt x="2136" y="2148"/>
                    <a:pt x="1485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36"/>
            <p:cNvSpPr/>
            <p:nvPr/>
          </p:nvSpPr>
          <p:spPr>
            <a:xfrm>
              <a:off x="3551328" y="852145"/>
              <a:ext cx="110544" cy="102077"/>
            </a:xfrm>
            <a:custGeom>
              <a:avLst/>
              <a:gdLst/>
              <a:ahLst/>
              <a:cxnLst/>
              <a:rect l="l" t="t" r="r" b="b"/>
              <a:pathLst>
                <a:path w="5640" h="5208" extrusionOk="0">
                  <a:moveTo>
                    <a:pt x="1990" y="0"/>
                  </a:moveTo>
                  <a:cubicBezTo>
                    <a:pt x="1551" y="0"/>
                    <a:pt x="1114" y="158"/>
                    <a:pt x="716" y="535"/>
                  </a:cubicBezTo>
                  <a:cubicBezTo>
                    <a:pt x="252" y="965"/>
                    <a:pt x="0" y="1611"/>
                    <a:pt x="32" y="2242"/>
                  </a:cubicBezTo>
                  <a:cubicBezTo>
                    <a:pt x="91" y="3307"/>
                    <a:pt x="791" y="4324"/>
                    <a:pt x="1350" y="5207"/>
                  </a:cubicBezTo>
                  <a:cubicBezTo>
                    <a:pt x="1883" y="4782"/>
                    <a:pt x="2860" y="4166"/>
                    <a:pt x="4069" y="4166"/>
                  </a:cubicBezTo>
                  <a:cubicBezTo>
                    <a:pt x="4559" y="4166"/>
                    <a:pt x="5087" y="4267"/>
                    <a:pt x="5640" y="4523"/>
                  </a:cubicBezTo>
                  <a:cubicBezTo>
                    <a:pt x="5587" y="4485"/>
                    <a:pt x="5570" y="4254"/>
                    <a:pt x="5559" y="4206"/>
                  </a:cubicBezTo>
                  <a:cubicBezTo>
                    <a:pt x="5296" y="2940"/>
                    <a:pt x="4859" y="1854"/>
                    <a:pt x="3913" y="923"/>
                  </a:cubicBezTo>
                  <a:cubicBezTo>
                    <a:pt x="3367" y="387"/>
                    <a:pt x="2677" y="0"/>
                    <a:pt x="1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36"/>
            <p:cNvSpPr/>
            <p:nvPr/>
          </p:nvSpPr>
          <p:spPr>
            <a:xfrm>
              <a:off x="3569987" y="868903"/>
              <a:ext cx="66679" cy="74656"/>
            </a:xfrm>
            <a:custGeom>
              <a:avLst/>
              <a:gdLst/>
              <a:ahLst/>
              <a:cxnLst/>
              <a:rect l="l" t="t" r="r" b="b"/>
              <a:pathLst>
                <a:path w="3402" h="3809" extrusionOk="0">
                  <a:moveTo>
                    <a:pt x="956" y="1"/>
                  </a:moveTo>
                  <a:cubicBezTo>
                    <a:pt x="646" y="1"/>
                    <a:pt x="341" y="125"/>
                    <a:pt x="178" y="386"/>
                  </a:cubicBezTo>
                  <a:cubicBezTo>
                    <a:pt x="0" y="676"/>
                    <a:pt x="38" y="1052"/>
                    <a:pt x="134" y="1381"/>
                  </a:cubicBezTo>
                  <a:cubicBezTo>
                    <a:pt x="162" y="1467"/>
                    <a:pt x="194" y="1564"/>
                    <a:pt x="264" y="1623"/>
                  </a:cubicBezTo>
                  <a:cubicBezTo>
                    <a:pt x="328" y="1682"/>
                    <a:pt x="410" y="1704"/>
                    <a:pt x="490" y="1725"/>
                  </a:cubicBezTo>
                  <a:cubicBezTo>
                    <a:pt x="802" y="1806"/>
                    <a:pt x="1115" y="1892"/>
                    <a:pt x="1426" y="1973"/>
                  </a:cubicBezTo>
                  <a:cubicBezTo>
                    <a:pt x="1115" y="2167"/>
                    <a:pt x="765" y="2291"/>
                    <a:pt x="398" y="2339"/>
                  </a:cubicBezTo>
                  <a:cubicBezTo>
                    <a:pt x="554" y="2763"/>
                    <a:pt x="850" y="3399"/>
                    <a:pt x="1222" y="3808"/>
                  </a:cubicBezTo>
                  <a:cubicBezTo>
                    <a:pt x="1736" y="3537"/>
                    <a:pt x="2380" y="3312"/>
                    <a:pt x="3110" y="3312"/>
                  </a:cubicBezTo>
                  <a:cubicBezTo>
                    <a:pt x="3206" y="3312"/>
                    <a:pt x="3303" y="3316"/>
                    <a:pt x="3401" y="3324"/>
                  </a:cubicBezTo>
                  <a:cubicBezTo>
                    <a:pt x="3165" y="2554"/>
                    <a:pt x="2837" y="1812"/>
                    <a:pt x="2422" y="1123"/>
                  </a:cubicBezTo>
                  <a:cubicBezTo>
                    <a:pt x="2174" y="719"/>
                    <a:pt x="1878" y="316"/>
                    <a:pt x="1448" y="110"/>
                  </a:cubicBezTo>
                  <a:cubicBezTo>
                    <a:pt x="1297" y="38"/>
                    <a:pt x="1126" y="1"/>
                    <a:pt x="9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36"/>
            <p:cNvSpPr/>
            <p:nvPr/>
          </p:nvSpPr>
          <p:spPr>
            <a:xfrm>
              <a:off x="3574319" y="930702"/>
              <a:ext cx="91140" cy="26558"/>
            </a:xfrm>
            <a:custGeom>
              <a:avLst/>
              <a:gdLst/>
              <a:ahLst/>
              <a:cxnLst/>
              <a:rect l="l" t="t" r="r" b="b"/>
              <a:pathLst>
                <a:path w="4650" h="1355" extrusionOk="0">
                  <a:moveTo>
                    <a:pt x="2891" y="0"/>
                  </a:moveTo>
                  <a:cubicBezTo>
                    <a:pt x="1658" y="0"/>
                    <a:pt x="659" y="617"/>
                    <a:pt x="80" y="1080"/>
                  </a:cubicBezTo>
                  <a:cubicBezTo>
                    <a:pt x="10" y="1135"/>
                    <a:pt x="0" y="1231"/>
                    <a:pt x="54" y="1301"/>
                  </a:cubicBezTo>
                  <a:cubicBezTo>
                    <a:pt x="87" y="1339"/>
                    <a:pt x="134" y="1354"/>
                    <a:pt x="177" y="1354"/>
                  </a:cubicBezTo>
                  <a:cubicBezTo>
                    <a:pt x="216" y="1354"/>
                    <a:pt x="248" y="1344"/>
                    <a:pt x="274" y="1322"/>
                  </a:cubicBezTo>
                  <a:cubicBezTo>
                    <a:pt x="816" y="891"/>
                    <a:pt x="1751" y="314"/>
                    <a:pt x="2897" y="314"/>
                  </a:cubicBezTo>
                  <a:cubicBezTo>
                    <a:pt x="3367" y="314"/>
                    <a:pt x="3873" y="411"/>
                    <a:pt x="4402" y="655"/>
                  </a:cubicBezTo>
                  <a:cubicBezTo>
                    <a:pt x="4425" y="666"/>
                    <a:pt x="4448" y="671"/>
                    <a:pt x="4471" y="671"/>
                  </a:cubicBezTo>
                  <a:cubicBezTo>
                    <a:pt x="4530" y="671"/>
                    <a:pt x="4586" y="638"/>
                    <a:pt x="4612" y="579"/>
                  </a:cubicBezTo>
                  <a:cubicBezTo>
                    <a:pt x="4650" y="504"/>
                    <a:pt x="4612" y="407"/>
                    <a:pt x="4536" y="375"/>
                  </a:cubicBezTo>
                  <a:cubicBezTo>
                    <a:pt x="3956" y="107"/>
                    <a:pt x="3403" y="0"/>
                    <a:pt x="2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36"/>
            <p:cNvSpPr/>
            <p:nvPr/>
          </p:nvSpPr>
          <p:spPr>
            <a:xfrm>
              <a:off x="3654894" y="789621"/>
              <a:ext cx="103174" cy="124597"/>
            </a:xfrm>
            <a:custGeom>
              <a:avLst/>
              <a:gdLst/>
              <a:ahLst/>
              <a:cxnLst/>
              <a:rect l="l" t="t" r="r" b="b"/>
              <a:pathLst>
                <a:path w="5264" h="6357" extrusionOk="0">
                  <a:moveTo>
                    <a:pt x="2189" y="0"/>
                  </a:moveTo>
                  <a:cubicBezTo>
                    <a:pt x="2003" y="0"/>
                    <a:pt x="1817" y="24"/>
                    <a:pt x="1637" y="71"/>
                  </a:cubicBezTo>
                  <a:cubicBezTo>
                    <a:pt x="275" y="426"/>
                    <a:pt x="0" y="1766"/>
                    <a:pt x="275" y="2988"/>
                  </a:cubicBezTo>
                  <a:cubicBezTo>
                    <a:pt x="566" y="4285"/>
                    <a:pt x="1255" y="5226"/>
                    <a:pt x="2191" y="6120"/>
                  </a:cubicBezTo>
                  <a:cubicBezTo>
                    <a:pt x="2223" y="6157"/>
                    <a:pt x="2412" y="6292"/>
                    <a:pt x="2417" y="6356"/>
                  </a:cubicBezTo>
                  <a:cubicBezTo>
                    <a:pt x="2675" y="4264"/>
                    <a:pt x="4360" y="3397"/>
                    <a:pt x="5264" y="3079"/>
                  </a:cubicBezTo>
                  <a:cubicBezTo>
                    <a:pt x="4812" y="2138"/>
                    <a:pt x="4322" y="1008"/>
                    <a:pt x="3445" y="394"/>
                  </a:cubicBezTo>
                  <a:cubicBezTo>
                    <a:pt x="3080" y="135"/>
                    <a:pt x="2635" y="0"/>
                    <a:pt x="2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36"/>
            <p:cNvSpPr/>
            <p:nvPr/>
          </p:nvSpPr>
          <p:spPr>
            <a:xfrm>
              <a:off x="3675670" y="805125"/>
              <a:ext cx="71520" cy="84104"/>
            </a:xfrm>
            <a:custGeom>
              <a:avLst/>
              <a:gdLst/>
              <a:ahLst/>
              <a:cxnLst/>
              <a:rect l="l" t="t" r="r" b="b"/>
              <a:pathLst>
                <a:path w="3649" h="4291" extrusionOk="0">
                  <a:moveTo>
                    <a:pt x="964" y="1"/>
                  </a:moveTo>
                  <a:cubicBezTo>
                    <a:pt x="961" y="1"/>
                    <a:pt x="957" y="1"/>
                    <a:pt x="954" y="1"/>
                  </a:cubicBezTo>
                  <a:cubicBezTo>
                    <a:pt x="480" y="11"/>
                    <a:pt x="103" y="463"/>
                    <a:pt x="50" y="937"/>
                  </a:cubicBezTo>
                  <a:cubicBezTo>
                    <a:pt x="1" y="1384"/>
                    <a:pt x="162" y="1814"/>
                    <a:pt x="361" y="2219"/>
                  </a:cubicBezTo>
                  <a:lnTo>
                    <a:pt x="1593" y="2025"/>
                  </a:lnTo>
                  <a:lnTo>
                    <a:pt x="684" y="2821"/>
                  </a:lnTo>
                  <a:cubicBezTo>
                    <a:pt x="991" y="3344"/>
                    <a:pt x="1347" y="3833"/>
                    <a:pt x="1744" y="4291"/>
                  </a:cubicBezTo>
                  <a:cubicBezTo>
                    <a:pt x="2137" y="3537"/>
                    <a:pt x="2740" y="3031"/>
                    <a:pt x="3311" y="2703"/>
                  </a:cubicBezTo>
                  <a:cubicBezTo>
                    <a:pt x="3649" y="2505"/>
                    <a:pt x="2067" y="1"/>
                    <a:pt x="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36"/>
            <p:cNvSpPr/>
            <p:nvPr/>
          </p:nvSpPr>
          <p:spPr>
            <a:xfrm>
              <a:off x="3698994" y="846892"/>
              <a:ext cx="62583" cy="70482"/>
            </a:xfrm>
            <a:custGeom>
              <a:avLst/>
              <a:gdLst/>
              <a:ahLst/>
              <a:cxnLst/>
              <a:rect l="l" t="t" r="r" b="b"/>
              <a:pathLst>
                <a:path w="3193" h="3596" extrusionOk="0">
                  <a:moveTo>
                    <a:pt x="3021" y="1"/>
                  </a:moveTo>
                  <a:cubicBezTo>
                    <a:pt x="3003" y="1"/>
                    <a:pt x="2984" y="4"/>
                    <a:pt x="2966" y="12"/>
                  </a:cubicBezTo>
                  <a:cubicBezTo>
                    <a:pt x="1975" y="356"/>
                    <a:pt x="281" y="1261"/>
                    <a:pt x="11" y="3419"/>
                  </a:cubicBezTo>
                  <a:cubicBezTo>
                    <a:pt x="0" y="3505"/>
                    <a:pt x="60" y="3580"/>
                    <a:pt x="145" y="3591"/>
                  </a:cubicBezTo>
                  <a:cubicBezTo>
                    <a:pt x="152" y="3596"/>
                    <a:pt x="162" y="3596"/>
                    <a:pt x="167" y="3596"/>
                  </a:cubicBezTo>
                  <a:cubicBezTo>
                    <a:pt x="242" y="3596"/>
                    <a:pt x="313" y="3538"/>
                    <a:pt x="323" y="3456"/>
                  </a:cubicBezTo>
                  <a:cubicBezTo>
                    <a:pt x="571" y="1465"/>
                    <a:pt x="2147" y="632"/>
                    <a:pt x="3068" y="309"/>
                  </a:cubicBezTo>
                  <a:cubicBezTo>
                    <a:pt x="3148" y="276"/>
                    <a:pt x="3192" y="190"/>
                    <a:pt x="3165" y="103"/>
                  </a:cubicBezTo>
                  <a:cubicBezTo>
                    <a:pt x="3144" y="41"/>
                    <a:pt x="3084" y="1"/>
                    <a:pt x="30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36"/>
            <p:cNvSpPr/>
            <p:nvPr/>
          </p:nvSpPr>
          <p:spPr>
            <a:xfrm>
              <a:off x="3559227" y="743600"/>
              <a:ext cx="254349" cy="276321"/>
            </a:xfrm>
            <a:custGeom>
              <a:avLst/>
              <a:gdLst/>
              <a:ahLst/>
              <a:cxnLst/>
              <a:rect l="l" t="t" r="r" b="b"/>
              <a:pathLst>
                <a:path w="12977" h="14098" extrusionOk="0">
                  <a:moveTo>
                    <a:pt x="4759" y="0"/>
                  </a:moveTo>
                  <a:cubicBezTo>
                    <a:pt x="3790" y="0"/>
                    <a:pt x="2839" y="187"/>
                    <a:pt x="1960" y="562"/>
                  </a:cubicBezTo>
                  <a:cubicBezTo>
                    <a:pt x="1282" y="852"/>
                    <a:pt x="641" y="1252"/>
                    <a:pt x="70" y="1751"/>
                  </a:cubicBezTo>
                  <a:cubicBezTo>
                    <a:pt x="5" y="1811"/>
                    <a:pt x="0" y="1908"/>
                    <a:pt x="54" y="1972"/>
                  </a:cubicBezTo>
                  <a:cubicBezTo>
                    <a:pt x="87" y="2008"/>
                    <a:pt x="131" y="2027"/>
                    <a:pt x="175" y="2027"/>
                  </a:cubicBezTo>
                  <a:cubicBezTo>
                    <a:pt x="211" y="2027"/>
                    <a:pt x="246" y="2014"/>
                    <a:pt x="275" y="1988"/>
                  </a:cubicBezTo>
                  <a:cubicBezTo>
                    <a:pt x="824" y="1510"/>
                    <a:pt x="1431" y="1128"/>
                    <a:pt x="2084" y="852"/>
                  </a:cubicBezTo>
                  <a:cubicBezTo>
                    <a:pt x="2923" y="492"/>
                    <a:pt x="3833" y="313"/>
                    <a:pt x="4762" y="313"/>
                  </a:cubicBezTo>
                  <a:cubicBezTo>
                    <a:pt x="5858" y="313"/>
                    <a:pt x="6978" y="562"/>
                    <a:pt x="8036" y="1058"/>
                  </a:cubicBezTo>
                  <a:cubicBezTo>
                    <a:pt x="10075" y="2015"/>
                    <a:pt x="11593" y="3716"/>
                    <a:pt x="12201" y="5734"/>
                  </a:cubicBezTo>
                  <a:cubicBezTo>
                    <a:pt x="12648" y="7225"/>
                    <a:pt x="12481" y="8732"/>
                    <a:pt x="11712" y="10088"/>
                  </a:cubicBezTo>
                  <a:cubicBezTo>
                    <a:pt x="10711" y="11848"/>
                    <a:pt x="8794" y="13232"/>
                    <a:pt x="6588" y="13791"/>
                  </a:cubicBezTo>
                  <a:cubicBezTo>
                    <a:pt x="6501" y="13813"/>
                    <a:pt x="6448" y="13898"/>
                    <a:pt x="6469" y="13980"/>
                  </a:cubicBezTo>
                  <a:cubicBezTo>
                    <a:pt x="6491" y="14049"/>
                    <a:pt x="6555" y="14097"/>
                    <a:pt x="6625" y="14097"/>
                  </a:cubicBezTo>
                  <a:cubicBezTo>
                    <a:pt x="6637" y="14097"/>
                    <a:pt x="6647" y="14097"/>
                    <a:pt x="6663" y="14092"/>
                  </a:cubicBezTo>
                  <a:cubicBezTo>
                    <a:pt x="8955" y="13516"/>
                    <a:pt x="10942" y="12074"/>
                    <a:pt x="11985" y="10244"/>
                  </a:cubicBezTo>
                  <a:cubicBezTo>
                    <a:pt x="12798" y="8808"/>
                    <a:pt x="12976" y="7219"/>
                    <a:pt x="12502" y="5648"/>
                  </a:cubicBezTo>
                  <a:cubicBezTo>
                    <a:pt x="11868" y="3544"/>
                    <a:pt x="10291" y="1768"/>
                    <a:pt x="8170" y="772"/>
                  </a:cubicBezTo>
                  <a:cubicBezTo>
                    <a:pt x="7069" y="259"/>
                    <a:pt x="5902" y="0"/>
                    <a:pt x="47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36"/>
            <p:cNvSpPr/>
            <p:nvPr/>
          </p:nvSpPr>
          <p:spPr>
            <a:xfrm>
              <a:off x="3726415" y="915355"/>
              <a:ext cx="70266" cy="71560"/>
            </a:xfrm>
            <a:custGeom>
              <a:avLst/>
              <a:gdLst/>
              <a:ahLst/>
              <a:cxnLst/>
              <a:rect l="l" t="t" r="r" b="b"/>
              <a:pathLst>
                <a:path w="3585" h="3651" extrusionOk="0">
                  <a:moveTo>
                    <a:pt x="1486" y="1"/>
                  </a:moveTo>
                  <a:cubicBezTo>
                    <a:pt x="1411" y="964"/>
                    <a:pt x="959" y="1906"/>
                    <a:pt x="221" y="2531"/>
                  </a:cubicBezTo>
                  <a:cubicBezTo>
                    <a:pt x="146" y="2589"/>
                    <a:pt x="76" y="2644"/>
                    <a:pt x="0" y="2698"/>
                  </a:cubicBezTo>
                  <a:cubicBezTo>
                    <a:pt x="109" y="2783"/>
                    <a:pt x="216" y="2870"/>
                    <a:pt x="323" y="2951"/>
                  </a:cubicBezTo>
                  <a:cubicBezTo>
                    <a:pt x="722" y="3247"/>
                    <a:pt x="1163" y="3510"/>
                    <a:pt x="1652" y="3612"/>
                  </a:cubicBezTo>
                  <a:cubicBezTo>
                    <a:pt x="1777" y="3637"/>
                    <a:pt x="1907" y="3650"/>
                    <a:pt x="2036" y="3650"/>
                  </a:cubicBezTo>
                  <a:cubicBezTo>
                    <a:pt x="2408" y="3650"/>
                    <a:pt x="2782" y="3541"/>
                    <a:pt x="3058" y="3289"/>
                  </a:cubicBezTo>
                  <a:cubicBezTo>
                    <a:pt x="3472" y="2907"/>
                    <a:pt x="3585" y="2261"/>
                    <a:pt x="3413" y="1717"/>
                  </a:cubicBezTo>
                  <a:cubicBezTo>
                    <a:pt x="3241" y="1180"/>
                    <a:pt x="2826" y="738"/>
                    <a:pt x="2347" y="432"/>
                  </a:cubicBezTo>
                  <a:cubicBezTo>
                    <a:pt x="2078" y="259"/>
                    <a:pt x="1788" y="120"/>
                    <a:pt x="1486" y="1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36"/>
            <p:cNvSpPr/>
            <p:nvPr/>
          </p:nvSpPr>
          <p:spPr>
            <a:xfrm>
              <a:off x="3651327" y="888758"/>
              <a:ext cx="112543" cy="95844"/>
            </a:xfrm>
            <a:custGeom>
              <a:avLst/>
              <a:gdLst/>
              <a:ahLst/>
              <a:cxnLst/>
              <a:rect l="l" t="t" r="r" b="b"/>
              <a:pathLst>
                <a:path w="5742" h="4890" extrusionOk="0">
                  <a:moveTo>
                    <a:pt x="5211" y="0"/>
                  </a:moveTo>
                  <a:cubicBezTo>
                    <a:pt x="5196" y="0"/>
                    <a:pt x="5182" y="2"/>
                    <a:pt x="5167" y="7"/>
                  </a:cubicBezTo>
                  <a:cubicBezTo>
                    <a:pt x="5085" y="29"/>
                    <a:pt x="5031" y="115"/>
                    <a:pt x="5058" y="195"/>
                  </a:cubicBezTo>
                  <a:cubicBezTo>
                    <a:pt x="5403" y="1455"/>
                    <a:pt x="4946" y="2925"/>
                    <a:pt x="3950" y="3764"/>
                  </a:cubicBezTo>
                  <a:cubicBezTo>
                    <a:pt x="3328" y="4292"/>
                    <a:pt x="2499" y="4570"/>
                    <a:pt x="1676" y="4570"/>
                  </a:cubicBezTo>
                  <a:cubicBezTo>
                    <a:pt x="1183" y="4570"/>
                    <a:pt x="691" y="4470"/>
                    <a:pt x="247" y="4264"/>
                  </a:cubicBezTo>
                  <a:cubicBezTo>
                    <a:pt x="224" y="4254"/>
                    <a:pt x="201" y="4249"/>
                    <a:pt x="178" y="4249"/>
                  </a:cubicBezTo>
                  <a:cubicBezTo>
                    <a:pt x="120" y="4249"/>
                    <a:pt x="65" y="4282"/>
                    <a:pt x="38" y="4340"/>
                  </a:cubicBezTo>
                  <a:cubicBezTo>
                    <a:pt x="0" y="4420"/>
                    <a:pt x="32" y="4512"/>
                    <a:pt x="113" y="4549"/>
                  </a:cubicBezTo>
                  <a:cubicBezTo>
                    <a:pt x="607" y="4776"/>
                    <a:pt x="1146" y="4889"/>
                    <a:pt x="1690" y="4889"/>
                  </a:cubicBezTo>
                  <a:cubicBezTo>
                    <a:pt x="2577" y="4889"/>
                    <a:pt x="3466" y="4587"/>
                    <a:pt x="4149" y="4006"/>
                  </a:cubicBezTo>
                  <a:cubicBezTo>
                    <a:pt x="5257" y="3074"/>
                    <a:pt x="5742" y="1509"/>
                    <a:pt x="5361" y="115"/>
                  </a:cubicBezTo>
                  <a:cubicBezTo>
                    <a:pt x="5342" y="48"/>
                    <a:pt x="5280" y="0"/>
                    <a:pt x="52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36"/>
            <p:cNvSpPr/>
            <p:nvPr/>
          </p:nvSpPr>
          <p:spPr>
            <a:xfrm>
              <a:off x="3633707" y="956829"/>
              <a:ext cx="27636" cy="24912"/>
            </a:xfrm>
            <a:custGeom>
              <a:avLst/>
              <a:gdLst/>
              <a:ahLst/>
              <a:cxnLst/>
              <a:rect l="l" t="t" r="r" b="b"/>
              <a:pathLst>
                <a:path w="1410" h="1271" extrusionOk="0">
                  <a:moveTo>
                    <a:pt x="1099" y="1"/>
                  </a:moveTo>
                  <a:cubicBezTo>
                    <a:pt x="1073" y="1"/>
                    <a:pt x="1046" y="7"/>
                    <a:pt x="1022" y="21"/>
                  </a:cubicBezTo>
                  <a:cubicBezTo>
                    <a:pt x="947" y="65"/>
                    <a:pt x="920" y="157"/>
                    <a:pt x="964" y="232"/>
                  </a:cubicBezTo>
                  <a:cubicBezTo>
                    <a:pt x="1066" y="420"/>
                    <a:pt x="1022" y="684"/>
                    <a:pt x="867" y="828"/>
                  </a:cubicBezTo>
                  <a:cubicBezTo>
                    <a:pt x="777" y="913"/>
                    <a:pt x="651" y="957"/>
                    <a:pt x="526" y="957"/>
                  </a:cubicBezTo>
                  <a:cubicBezTo>
                    <a:pt x="434" y="957"/>
                    <a:pt x="341" y="933"/>
                    <a:pt x="264" y="883"/>
                  </a:cubicBezTo>
                  <a:cubicBezTo>
                    <a:pt x="239" y="865"/>
                    <a:pt x="210" y="857"/>
                    <a:pt x="181" y="857"/>
                  </a:cubicBezTo>
                  <a:cubicBezTo>
                    <a:pt x="130" y="857"/>
                    <a:pt x="79" y="883"/>
                    <a:pt x="48" y="932"/>
                  </a:cubicBezTo>
                  <a:cubicBezTo>
                    <a:pt x="0" y="1002"/>
                    <a:pt x="21" y="1104"/>
                    <a:pt x="97" y="1146"/>
                  </a:cubicBezTo>
                  <a:cubicBezTo>
                    <a:pt x="226" y="1233"/>
                    <a:pt x="376" y="1270"/>
                    <a:pt x="527" y="1270"/>
                  </a:cubicBezTo>
                  <a:cubicBezTo>
                    <a:pt x="726" y="1270"/>
                    <a:pt x="931" y="1200"/>
                    <a:pt x="1081" y="1061"/>
                  </a:cubicBezTo>
                  <a:cubicBezTo>
                    <a:pt x="1340" y="813"/>
                    <a:pt x="1409" y="393"/>
                    <a:pt x="1238" y="81"/>
                  </a:cubicBezTo>
                  <a:cubicBezTo>
                    <a:pt x="1209" y="30"/>
                    <a:pt x="1155" y="1"/>
                    <a:pt x="1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36"/>
            <p:cNvSpPr/>
            <p:nvPr/>
          </p:nvSpPr>
          <p:spPr>
            <a:xfrm>
              <a:off x="3733177" y="875273"/>
              <a:ext cx="30596" cy="20384"/>
            </a:xfrm>
            <a:custGeom>
              <a:avLst/>
              <a:gdLst/>
              <a:ahLst/>
              <a:cxnLst/>
              <a:rect l="l" t="t" r="r" b="b"/>
              <a:pathLst>
                <a:path w="1561" h="1040" extrusionOk="0">
                  <a:moveTo>
                    <a:pt x="1401" y="1"/>
                  </a:moveTo>
                  <a:cubicBezTo>
                    <a:pt x="1319" y="1"/>
                    <a:pt x="1249" y="64"/>
                    <a:pt x="1243" y="146"/>
                  </a:cubicBezTo>
                  <a:cubicBezTo>
                    <a:pt x="1222" y="361"/>
                    <a:pt x="1088" y="566"/>
                    <a:pt x="887" y="662"/>
                  </a:cubicBezTo>
                  <a:cubicBezTo>
                    <a:pt x="799" y="707"/>
                    <a:pt x="700" y="729"/>
                    <a:pt x="602" y="729"/>
                  </a:cubicBezTo>
                  <a:cubicBezTo>
                    <a:pt x="484" y="729"/>
                    <a:pt x="366" y="698"/>
                    <a:pt x="264" y="637"/>
                  </a:cubicBezTo>
                  <a:cubicBezTo>
                    <a:pt x="238" y="619"/>
                    <a:pt x="210" y="610"/>
                    <a:pt x="181" y="610"/>
                  </a:cubicBezTo>
                  <a:cubicBezTo>
                    <a:pt x="130" y="610"/>
                    <a:pt x="79" y="637"/>
                    <a:pt x="48" y="684"/>
                  </a:cubicBezTo>
                  <a:cubicBezTo>
                    <a:pt x="0" y="759"/>
                    <a:pt x="27" y="856"/>
                    <a:pt x="97" y="900"/>
                  </a:cubicBezTo>
                  <a:cubicBezTo>
                    <a:pt x="248" y="997"/>
                    <a:pt x="425" y="1040"/>
                    <a:pt x="608" y="1040"/>
                  </a:cubicBezTo>
                  <a:cubicBezTo>
                    <a:pt x="753" y="1040"/>
                    <a:pt x="899" y="1007"/>
                    <a:pt x="1033" y="943"/>
                  </a:cubicBezTo>
                  <a:cubicBezTo>
                    <a:pt x="1324" y="798"/>
                    <a:pt x="1528" y="496"/>
                    <a:pt x="1555" y="173"/>
                  </a:cubicBezTo>
                  <a:cubicBezTo>
                    <a:pt x="1560" y="81"/>
                    <a:pt x="1496" y="6"/>
                    <a:pt x="1411" y="1"/>
                  </a:cubicBezTo>
                  <a:cubicBezTo>
                    <a:pt x="1407" y="1"/>
                    <a:pt x="1404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36"/>
            <p:cNvSpPr/>
            <p:nvPr/>
          </p:nvSpPr>
          <p:spPr>
            <a:xfrm>
              <a:off x="3744760" y="941031"/>
              <a:ext cx="35162" cy="26774"/>
            </a:xfrm>
            <a:custGeom>
              <a:avLst/>
              <a:gdLst/>
              <a:ahLst/>
              <a:cxnLst/>
              <a:rect l="l" t="t" r="r" b="b"/>
              <a:pathLst>
                <a:path w="1794" h="1366" extrusionOk="0">
                  <a:moveTo>
                    <a:pt x="178" y="0"/>
                  </a:moveTo>
                  <a:cubicBezTo>
                    <a:pt x="126" y="0"/>
                    <a:pt x="77" y="26"/>
                    <a:pt x="50" y="74"/>
                  </a:cubicBezTo>
                  <a:cubicBezTo>
                    <a:pt x="1" y="149"/>
                    <a:pt x="23" y="246"/>
                    <a:pt x="98" y="290"/>
                  </a:cubicBezTo>
                  <a:cubicBezTo>
                    <a:pt x="587" y="608"/>
                    <a:pt x="1066" y="951"/>
                    <a:pt x="1518" y="1328"/>
                  </a:cubicBezTo>
                  <a:cubicBezTo>
                    <a:pt x="1545" y="1350"/>
                    <a:pt x="1583" y="1366"/>
                    <a:pt x="1620" y="1366"/>
                  </a:cubicBezTo>
                  <a:cubicBezTo>
                    <a:pt x="1664" y="1366"/>
                    <a:pt x="1707" y="1344"/>
                    <a:pt x="1739" y="1306"/>
                  </a:cubicBezTo>
                  <a:cubicBezTo>
                    <a:pt x="1793" y="1242"/>
                    <a:pt x="1788" y="1140"/>
                    <a:pt x="1717" y="1086"/>
                  </a:cubicBezTo>
                  <a:cubicBezTo>
                    <a:pt x="1260" y="704"/>
                    <a:pt x="771" y="349"/>
                    <a:pt x="264" y="26"/>
                  </a:cubicBezTo>
                  <a:cubicBezTo>
                    <a:pt x="237" y="9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36"/>
            <p:cNvSpPr/>
            <p:nvPr/>
          </p:nvSpPr>
          <p:spPr>
            <a:xfrm>
              <a:off x="3570418" y="759711"/>
              <a:ext cx="169109" cy="35848"/>
            </a:xfrm>
            <a:custGeom>
              <a:avLst/>
              <a:gdLst/>
              <a:ahLst/>
              <a:cxnLst/>
              <a:rect l="l" t="t" r="r" b="b"/>
              <a:pathLst>
                <a:path w="8628" h="1829" extrusionOk="0">
                  <a:moveTo>
                    <a:pt x="4225" y="1"/>
                  </a:moveTo>
                  <a:cubicBezTo>
                    <a:pt x="3371" y="1"/>
                    <a:pt x="2528" y="165"/>
                    <a:pt x="1744" y="499"/>
                  </a:cubicBezTo>
                  <a:cubicBezTo>
                    <a:pt x="1141" y="758"/>
                    <a:pt x="581" y="1113"/>
                    <a:pt x="70" y="1553"/>
                  </a:cubicBezTo>
                  <a:cubicBezTo>
                    <a:pt x="5" y="1608"/>
                    <a:pt x="0" y="1710"/>
                    <a:pt x="60" y="1774"/>
                  </a:cubicBezTo>
                  <a:cubicBezTo>
                    <a:pt x="85" y="1806"/>
                    <a:pt x="129" y="1828"/>
                    <a:pt x="177" y="1828"/>
                  </a:cubicBezTo>
                  <a:cubicBezTo>
                    <a:pt x="209" y="1828"/>
                    <a:pt x="247" y="1812"/>
                    <a:pt x="279" y="1791"/>
                  </a:cubicBezTo>
                  <a:cubicBezTo>
                    <a:pt x="758" y="1371"/>
                    <a:pt x="1297" y="1031"/>
                    <a:pt x="1868" y="790"/>
                  </a:cubicBezTo>
                  <a:cubicBezTo>
                    <a:pt x="2612" y="472"/>
                    <a:pt x="3414" y="316"/>
                    <a:pt x="4226" y="316"/>
                  </a:cubicBezTo>
                  <a:cubicBezTo>
                    <a:pt x="5652" y="316"/>
                    <a:pt x="7111" y="796"/>
                    <a:pt x="8352" y="1721"/>
                  </a:cubicBezTo>
                  <a:cubicBezTo>
                    <a:pt x="8381" y="1743"/>
                    <a:pt x="8415" y="1753"/>
                    <a:pt x="8448" y="1753"/>
                  </a:cubicBezTo>
                  <a:cubicBezTo>
                    <a:pt x="8495" y="1753"/>
                    <a:pt x="8542" y="1732"/>
                    <a:pt x="8573" y="1694"/>
                  </a:cubicBezTo>
                  <a:cubicBezTo>
                    <a:pt x="8627" y="1624"/>
                    <a:pt x="8610" y="1521"/>
                    <a:pt x="8540" y="1473"/>
                  </a:cubicBezTo>
                  <a:cubicBezTo>
                    <a:pt x="7245" y="504"/>
                    <a:pt x="5720" y="1"/>
                    <a:pt x="42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36"/>
            <p:cNvSpPr/>
            <p:nvPr/>
          </p:nvSpPr>
          <p:spPr>
            <a:xfrm>
              <a:off x="3479043" y="766003"/>
              <a:ext cx="34418" cy="56134"/>
            </a:xfrm>
            <a:custGeom>
              <a:avLst/>
              <a:gdLst/>
              <a:ahLst/>
              <a:cxnLst/>
              <a:rect l="l" t="t" r="r" b="b"/>
              <a:pathLst>
                <a:path w="1756" h="2864" extrusionOk="0">
                  <a:moveTo>
                    <a:pt x="1576" y="0"/>
                  </a:moveTo>
                  <a:cubicBezTo>
                    <a:pt x="1523" y="0"/>
                    <a:pt x="1471" y="26"/>
                    <a:pt x="1443" y="76"/>
                  </a:cubicBezTo>
                  <a:cubicBezTo>
                    <a:pt x="954" y="916"/>
                    <a:pt x="485" y="1771"/>
                    <a:pt x="44" y="2632"/>
                  </a:cubicBezTo>
                  <a:cubicBezTo>
                    <a:pt x="1" y="2713"/>
                    <a:pt x="33" y="2804"/>
                    <a:pt x="109" y="2847"/>
                  </a:cubicBezTo>
                  <a:cubicBezTo>
                    <a:pt x="136" y="2858"/>
                    <a:pt x="157" y="2864"/>
                    <a:pt x="184" y="2864"/>
                  </a:cubicBezTo>
                  <a:cubicBezTo>
                    <a:pt x="238" y="2864"/>
                    <a:pt x="291" y="2831"/>
                    <a:pt x="323" y="2777"/>
                  </a:cubicBezTo>
                  <a:cubicBezTo>
                    <a:pt x="760" y="1922"/>
                    <a:pt x="1228" y="1066"/>
                    <a:pt x="1712" y="238"/>
                  </a:cubicBezTo>
                  <a:cubicBezTo>
                    <a:pt x="1756" y="162"/>
                    <a:pt x="1734" y="65"/>
                    <a:pt x="1659" y="22"/>
                  </a:cubicBezTo>
                  <a:cubicBezTo>
                    <a:pt x="1633" y="7"/>
                    <a:pt x="1604" y="0"/>
                    <a:pt x="15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36"/>
            <p:cNvSpPr/>
            <p:nvPr/>
          </p:nvSpPr>
          <p:spPr>
            <a:xfrm>
              <a:off x="3517440" y="676353"/>
              <a:ext cx="29772" cy="42924"/>
            </a:xfrm>
            <a:custGeom>
              <a:avLst/>
              <a:gdLst/>
              <a:ahLst/>
              <a:cxnLst/>
              <a:rect l="l" t="t" r="r" b="b"/>
              <a:pathLst>
                <a:path w="1519" h="2190" extrusionOk="0">
                  <a:moveTo>
                    <a:pt x="183" y="1"/>
                  </a:moveTo>
                  <a:cubicBezTo>
                    <a:pt x="154" y="1"/>
                    <a:pt x="125" y="9"/>
                    <a:pt x="98" y="26"/>
                  </a:cubicBezTo>
                  <a:cubicBezTo>
                    <a:pt x="23" y="70"/>
                    <a:pt x="1" y="167"/>
                    <a:pt x="44" y="242"/>
                  </a:cubicBezTo>
                  <a:lnTo>
                    <a:pt x="1206" y="2115"/>
                  </a:lnTo>
                  <a:cubicBezTo>
                    <a:pt x="1233" y="2164"/>
                    <a:pt x="1287" y="2190"/>
                    <a:pt x="1335" y="2190"/>
                  </a:cubicBezTo>
                  <a:cubicBezTo>
                    <a:pt x="1368" y="2190"/>
                    <a:pt x="1395" y="2179"/>
                    <a:pt x="1422" y="2164"/>
                  </a:cubicBezTo>
                  <a:cubicBezTo>
                    <a:pt x="1492" y="2120"/>
                    <a:pt x="1519" y="2023"/>
                    <a:pt x="1471" y="1948"/>
                  </a:cubicBezTo>
                  <a:lnTo>
                    <a:pt x="314" y="75"/>
                  </a:lnTo>
                  <a:cubicBezTo>
                    <a:pt x="285" y="27"/>
                    <a:pt x="235" y="1"/>
                    <a:pt x="1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358E9F2-2975-FD72-0F49-9DC550941BEE}"/>
              </a:ext>
            </a:extLst>
          </p:cNvPr>
          <p:cNvSpPr/>
          <p:nvPr/>
        </p:nvSpPr>
        <p:spPr>
          <a:xfrm>
            <a:off x="503500" y="29260"/>
            <a:ext cx="6065742" cy="5614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PROGRAM TEMPAT SAMPAH PINTAR DENGAN SENSOR ULTRASONIK BERBASIS ESP32</a:t>
            </a:r>
            <a:endParaRPr lang="en-ID" sz="16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6D0D1-35D4-B333-A179-A1AB9535D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52" r="53421" b="25134"/>
          <a:stretch/>
        </p:blipFill>
        <p:spPr>
          <a:xfrm>
            <a:off x="647361" y="684081"/>
            <a:ext cx="5549680" cy="408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79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1" name="Google Shape;12041;p35"/>
          <p:cNvSpPr txBox="1"/>
          <p:nvPr/>
        </p:nvSpPr>
        <p:spPr>
          <a:xfrm>
            <a:off x="444367" y="707503"/>
            <a:ext cx="8244780" cy="399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Times New Roman" panose="02020603050405020304" pitchFamily="18" charset="0"/>
              <a:ea typeface="Kumbh Sans"/>
              <a:cs typeface="Times New Roman" panose="02020603050405020304" pitchFamily="18" charset="0"/>
              <a:sym typeface="Kumbh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Kumbh Sans"/>
                <a:cs typeface="Times New Roman" panose="02020603050405020304" pitchFamily="18" charset="0"/>
                <a:sym typeface="Kumbh Sans"/>
              </a:rPr>
              <a:t>ANGGOTA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dk1"/>
              </a:solidFill>
              <a:latin typeface="Times New Roman" panose="02020603050405020304" pitchFamily="18" charset="0"/>
              <a:ea typeface="Kumbh Sans"/>
              <a:cs typeface="Times New Roman" panose="02020603050405020304" pitchFamily="18" charset="0"/>
              <a:sym typeface="Kumbh Sans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Kumbh Sans"/>
                <a:cs typeface="Times New Roman" panose="02020603050405020304" pitchFamily="18" charset="0"/>
                <a:sym typeface="Kumbh Sans"/>
              </a:rPr>
              <a:t>Arlisa Wulandari 	3.32.20.2.03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b="1" dirty="0" err="1">
                <a:solidFill>
                  <a:schemeClr val="dk1"/>
                </a:solidFill>
                <a:latin typeface="Times New Roman" panose="02020603050405020304" pitchFamily="18" charset="0"/>
                <a:ea typeface="Kumbh Sans"/>
                <a:cs typeface="Times New Roman" panose="02020603050405020304" pitchFamily="18" charset="0"/>
                <a:sym typeface="Kumbh Sans"/>
              </a:rPr>
              <a:t>Khoirul</a:t>
            </a: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Kumbh Sans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Times New Roman" panose="02020603050405020304" pitchFamily="18" charset="0"/>
                <a:ea typeface="Kumbh Sans"/>
                <a:cs typeface="Times New Roman" panose="02020603050405020304" pitchFamily="18" charset="0"/>
                <a:sym typeface="Kumbh Sans"/>
              </a:rPr>
              <a:t>Hidayat</a:t>
            </a: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ea typeface="Kumbh Sans"/>
                <a:cs typeface="Times New Roman" panose="02020603050405020304" pitchFamily="18" charset="0"/>
                <a:sym typeface="Kumbh Sans"/>
              </a:rPr>
              <a:t> 	3.32.20.2.13</a:t>
            </a:r>
            <a:endParaRPr sz="2000" b="1" dirty="0">
              <a:solidFill>
                <a:schemeClr val="dk1"/>
              </a:solidFill>
              <a:latin typeface="Times New Roman" panose="02020603050405020304" pitchFamily="18" charset="0"/>
              <a:ea typeface="Kumbh Sans"/>
              <a:cs typeface="Times New Roman" panose="02020603050405020304" pitchFamily="18" charset="0"/>
              <a:sym typeface="Kumbh Sans"/>
            </a:endParaRPr>
          </a:p>
        </p:txBody>
      </p:sp>
      <p:grpSp>
        <p:nvGrpSpPr>
          <p:cNvPr id="12044" name="Google Shape;12044;p35"/>
          <p:cNvGrpSpPr/>
          <p:nvPr/>
        </p:nvGrpSpPr>
        <p:grpSpPr>
          <a:xfrm rot="867880" flipH="1">
            <a:off x="8094687" y="45825"/>
            <a:ext cx="823288" cy="1051359"/>
            <a:chOff x="4539441" y="760055"/>
            <a:chExt cx="308034" cy="393352"/>
          </a:xfrm>
        </p:grpSpPr>
        <p:sp>
          <p:nvSpPr>
            <p:cNvPr id="12045" name="Google Shape;12045;p35"/>
            <p:cNvSpPr/>
            <p:nvPr/>
          </p:nvSpPr>
          <p:spPr>
            <a:xfrm>
              <a:off x="4605885" y="760055"/>
              <a:ext cx="64484" cy="81281"/>
            </a:xfrm>
            <a:custGeom>
              <a:avLst/>
              <a:gdLst/>
              <a:ahLst/>
              <a:cxnLst/>
              <a:rect l="l" t="t" r="r" b="b"/>
              <a:pathLst>
                <a:path w="3290" h="4147" extrusionOk="0">
                  <a:moveTo>
                    <a:pt x="2004" y="0"/>
                  </a:moveTo>
                  <a:cubicBezTo>
                    <a:pt x="1876" y="0"/>
                    <a:pt x="1747" y="23"/>
                    <a:pt x="1620" y="43"/>
                  </a:cubicBezTo>
                  <a:cubicBezTo>
                    <a:pt x="1044" y="145"/>
                    <a:pt x="1" y="338"/>
                    <a:pt x="92" y="1125"/>
                  </a:cubicBezTo>
                  <a:cubicBezTo>
                    <a:pt x="103" y="1222"/>
                    <a:pt x="120" y="1329"/>
                    <a:pt x="140" y="1442"/>
                  </a:cubicBezTo>
                  <a:cubicBezTo>
                    <a:pt x="308" y="2288"/>
                    <a:pt x="738" y="3438"/>
                    <a:pt x="1260" y="3982"/>
                  </a:cubicBezTo>
                  <a:cubicBezTo>
                    <a:pt x="1376" y="4100"/>
                    <a:pt x="1691" y="4147"/>
                    <a:pt x="2036" y="4147"/>
                  </a:cubicBezTo>
                  <a:cubicBezTo>
                    <a:pt x="2604" y="4147"/>
                    <a:pt x="3253" y="4021"/>
                    <a:pt x="3230" y="3880"/>
                  </a:cubicBezTo>
                  <a:cubicBezTo>
                    <a:pt x="3133" y="3041"/>
                    <a:pt x="3289" y="189"/>
                    <a:pt x="2142" y="10"/>
                  </a:cubicBezTo>
                  <a:cubicBezTo>
                    <a:pt x="2096" y="3"/>
                    <a:pt x="2050" y="0"/>
                    <a:pt x="2004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6" name="Google Shape;12046;p35"/>
            <p:cNvSpPr/>
            <p:nvPr/>
          </p:nvSpPr>
          <p:spPr>
            <a:xfrm>
              <a:off x="4607590" y="777343"/>
              <a:ext cx="1058" cy="10976"/>
            </a:xfrm>
            <a:custGeom>
              <a:avLst/>
              <a:gdLst/>
              <a:ahLst/>
              <a:cxnLst/>
              <a:rect l="l" t="t" r="r" b="b"/>
              <a:pathLst>
                <a:path w="54" h="560" extrusionOk="0">
                  <a:moveTo>
                    <a:pt x="5" y="248"/>
                  </a:moveTo>
                  <a:cubicBezTo>
                    <a:pt x="16" y="350"/>
                    <a:pt x="33" y="452"/>
                    <a:pt x="53" y="560"/>
                  </a:cubicBezTo>
                  <a:cubicBezTo>
                    <a:pt x="33" y="452"/>
                    <a:pt x="16" y="350"/>
                    <a:pt x="5" y="248"/>
                  </a:cubicBezTo>
                  <a:close/>
                  <a:moveTo>
                    <a:pt x="5" y="237"/>
                  </a:moveTo>
                  <a:lnTo>
                    <a:pt x="5" y="243"/>
                  </a:lnTo>
                  <a:lnTo>
                    <a:pt x="5" y="237"/>
                  </a:lnTo>
                  <a:close/>
                  <a:moveTo>
                    <a:pt x="5" y="226"/>
                  </a:moveTo>
                  <a:lnTo>
                    <a:pt x="5" y="237"/>
                  </a:lnTo>
                  <a:lnTo>
                    <a:pt x="5" y="226"/>
                  </a:lnTo>
                  <a:close/>
                  <a:moveTo>
                    <a:pt x="0" y="221"/>
                  </a:moveTo>
                  <a:cubicBezTo>
                    <a:pt x="5" y="221"/>
                    <a:pt x="5" y="226"/>
                    <a:pt x="5" y="226"/>
                  </a:cubicBezTo>
                  <a:cubicBezTo>
                    <a:pt x="5" y="226"/>
                    <a:pt x="5" y="221"/>
                    <a:pt x="0" y="221"/>
                  </a:cubicBezTo>
                  <a:close/>
                  <a:moveTo>
                    <a:pt x="0" y="211"/>
                  </a:moveTo>
                  <a:lnTo>
                    <a:pt x="0" y="216"/>
                  </a:lnTo>
                  <a:lnTo>
                    <a:pt x="0" y="211"/>
                  </a:lnTo>
                  <a:close/>
                  <a:moveTo>
                    <a:pt x="0" y="199"/>
                  </a:moveTo>
                  <a:lnTo>
                    <a:pt x="0" y="211"/>
                  </a:lnTo>
                  <a:lnTo>
                    <a:pt x="0" y="199"/>
                  </a:lnTo>
                  <a:close/>
                  <a:moveTo>
                    <a:pt x="0" y="194"/>
                  </a:moveTo>
                  <a:lnTo>
                    <a:pt x="0" y="199"/>
                  </a:lnTo>
                  <a:lnTo>
                    <a:pt x="0" y="194"/>
                  </a:lnTo>
                  <a:close/>
                  <a:moveTo>
                    <a:pt x="0" y="184"/>
                  </a:moveTo>
                  <a:lnTo>
                    <a:pt x="0" y="189"/>
                  </a:lnTo>
                  <a:lnTo>
                    <a:pt x="0" y="184"/>
                  </a:lnTo>
                  <a:close/>
                  <a:moveTo>
                    <a:pt x="0" y="172"/>
                  </a:moveTo>
                  <a:lnTo>
                    <a:pt x="0" y="184"/>
                  </a:lnTo>
                  <a:lnTo>
                    <a:pt x="0" y="172"/>
                  </a:lnTo>
                  <a:close/>
                  <a:moveTo>
                    <a:pt x="0" y="167"/>
                  </a:moveTo>
                  <a:lnTo>
                    <a:pt x="0" y="172"/>
                  </a:lnTo>
                  <a:lnTo>
                    <a:pt x="0" y="167"/>
                  </a:lnTo>
                  <a:close/>
                  <a:moveTo>
                    <a:pt x="0" y="102"/>
                  </a:moveTo>
                  <a:lnTo>
                    <a:pt x="0" y="167"/>
                  </a:lnTo>
                  <a:lnTo>
                    <a:pt x="0" y="102"/>
                  </a:lnTo>
                  <a:close/>
                  <a:moveTo>
                    <a:pt x="0" y="92"/>
                  </a:moveTo>
                  <a:lnTo>
                    <a:pt x="0" y="102"/>
                  </a:lnTo>
                  <a:lnTo>
                    <a:pt x="0" y="92"/>
                  </a:lnTo>
                  <a:close/>
                  <a:moveTo>
                    <a:pt x="0" y="87"/>
                  </a:moveTo>
                  <a:lnTo>
                    <a:pt x="0" y="92"/>
                  </a:lnTo>
                  <a:lnTo>
                    <a:pt x="0" y="87"/>
                  </a:lnTo>
                  <a:close/>
                  <a:moveTo>
                    <a:pt x="0" y="75"/>
                  </a:moveTo>
                  <a:lnTo>
                    <a:pt x="0" y="87"/>
                  </a:lnTo>
                  <a:lnTo>
                    <a:pt x="0" y="75"/>
                  </a:lnTo>
                  <a:close/>
                  <a:moveTo>
                    <a:pt x="5" y="70"/>
                  </a:moveTo>
                  <a:lnTo>
                    <a:pt x="5" y="75"/>
                  </a:lnTo>
                  <a:lnTo>
                    <a:pt x="5" y="70"/>
                  </a:lnTo>
                  <a:close/>
                  <a:moveTo>
                    <a:pt x="5" y="60"/>
                  </a:moveTo>
                  <a:lnTo>
                    <a:pt x="5" y="70"/>
                  </a:lnTo>
                  <a:lnTo>
                    <a:pt x="5" y="60"/>
                  </a:lnTo>
                  <a:close/>
                  <a:moveTo>
                    <a:pt x="5" y="54"/>
                  </a:moveTo>
                  <a:lnTo>
                    <a:pt x="5" y="60"/>
                  </a:lnTo>
                  <a:lnTo>
                    <a:pt x="5" y="54"/>
                  </a:lnTo>
                  <a:close/>
                  <a:moveTo>
                    <a:pt x="5" y="54"/>
                  </a:moveTo>
                  <a:lnTo>
                    <a:pt x="5" y="54"/>
                  </a:lnTo>
                  <a:lnTo>
                    <a:pt x="5" y="54"/>
                  </a:lnTo>
                  <a:close/>
                  <a:moveTo>
                    <a:pt x="5" y="49"/>
                  </a:moveTo>
                  <a:lnTo>
                    <a:pt x="5" y="49"/>
                  </a:lnTo>
                  <a:lnTo>
                    <a:pt x="5" y="49"/>
                  </a:lnTo>
                  <a:close/>
                  <a:moveTo>
                    <a:pt x="5" y="43"/>
                  </a:moveTo>
                  <a:lnTo>
                    <a:pt x="5" y="49"/>
                  </a:lnTo>
                  <a:lnTo>
                    <a:pt x="5" y="43"/>
                  </a:lnTo>
                  <a:close/>
                  <a:moveTo>
                    <a:pt x="5" y="38"/>
                  </a:moveTo>
                  <a:lnTo>
                    <a:pt x="5" y="43"/>
                  </a:lnTo>
                  <a:lnTo>
                    <a:pt x="5" y="38"/>
                  </a:lnTo>
                  <a:close/>
                  <a:moveTo>
                    <a:pt x="5" y="38"/>
                  </a:moveTo>
                  <a:lnTo>
                    <a:pt x="5" y="38"/>
                  </a:lnTo>
                  <a:lnTo>
                    <a:pt x="5" y="38"/>
                  </a:lnTo>
                  <a:close/>
                  <a:moveTo>
                    <a:pt x="11" y="33"/>
                  </a:moveTo>
                  <a:lnTo>
                    <a:pt x="5" y="33"/>
                  </a:lnTo>
                  <a:lnTo>
                    <a:pt x="11" y="33"/>
                  </a:lnTo>
                  <a:close/>
                  <a:moveTo>
                    <a:pt x="11" y="27"/>
                  </a:moveTo>
                  <a:lnTo>
                    <a:pt x="11" y="33"/>
                  </a:lnTo>
                  <a:lnTo>
                    <a:pt x="11" y="27"/>
                  </a:lnTo>
                  <a:close/>
                  <a:moveTo>
                    <a:pt x="11" y="27"/>
                  </a:moveTo>
                  <a:lnTo>
                    <a:pt x="11" y="27"/>
                  </a:lnTo>
                  <a:lnTo>
                    <a:pt x="11" y="27"/>
                  </a:lnTo>
                  <a:close/>
                  <a:moveTo>
                    <a:pt x="11" y="22"/>
                  </a:moveTo>
                  <a:lnTo>
                    <a:pt x="11" y="22"/>
                  </a:lnTo>
                  <a:lnTo>
                    <a:pt x="11" y="22"/>
                  </a:lnTo>
                  <a:close/>
                  <a:moveTo>
                    <a:pt x="11" y="17"/>
                  </a:moveTo>
                  <a:lnTo>
                    <a:pt x="11" y="17"/>
                  </a:lnTo>
                  <a:lnTo>
                    <a:pt x="11" y="17"/>
                  </a:lnTo>
                  <a:close/>
                  <a:moveTo>
                    <a:pt x="11" y="11"/>
                  </a:moveTo>
                  <a:lnTo>
                    <a:pt x="11" y="11"/>
                  </a:lnTo>
                  <a:lnTo>
                    <a:pt x="11" y="11"/>
                  </a:lnTo>
                  <a:close/>
                  <a:moveTo>
                    <a:pt x="11" y="11"/>
                  </a:moveTo>
                  <a:lnTo>
                    <a:pt x="11" y="11"/>
                  </a:lnTo>
                  <a:lnTo>
                    <a:pt x="11" y="11"/>
                  </a:lnTo>
                  <a:close/>
                  <a:moveTo>
                    <a:pt x="16" y="0"/>
                  </a:moveTo>
                  <a:lnTo>
                    <a:pt x="16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7" name="Google Shape;12047;p35"/>
            <p:cNvSpPr/>
            <p:nvPr/>
          </p:nvSpPr>
          <p:spPr>
            <a:xfrm>
              <a:off x="4607590" y="763740"/>
              <a:ext cx="47373" cy="68384"/>
            </a:xfrm>
            <a:custGeom>
              <a:avLst/>
              <a:gdLst/>
              <a:ahLst/>
              <a:cxnLst/>
              <a:rect l="l" t="t" r="r" b="b"/>
              <a:pathLst>
                <a:path w="2417" h="3489" extrusionOk="0">
                  <a:moveTo>
                    <a:pt x="872" y="1"/>
                  </a:moveTo>
                  <a:cubicBezTo>
                    <a:pt x="473" y="123"/>
                    <a:pt x="92" y="329"/>
                    <a:pt x="16" y="694"/>
                  </a:cubicBezTo>
                  <a:cubicBezTo>
                    <a:pt x="11" y="699"/>
                    <a:pt x="11" y="699"/>
                    <a:pt x="11" y="705"/>
                  </a:cubicBezTo>
                  <a:lnTo>
                    <a:pt x="11" y="711"/>
                  </a:lnTo>
                  <a:lnTo>
                    <a:pt x="11" y="716"/>
                  </a:lnTo>
                  <a:lnTo>
                    <a:pt x="11" y="721"/>
                  </a:lnTo>
                  <a:lnTo>
                    <a:pt x="11" y="727"/>
                  </a:lnTo>
                  <a:lnTo>
                    <a:pt x="5" y="727"/>
                  </a:lnTo>
                  <a:lnTo>
                    <a:pt x="5" y="732"/>
                  </a:lnTo>
                  <a:lnTo>
                    <a:pt x="5" y="737"/>
                  </a:lnTo>
                  <a:lnTo>
                    <a:pt x="5" y="743"/>
                  </a:lnTo>
                  <a:lnTo>
                    <a:pt x="5" y="748"/>
                  </a:lnTo>
                  <a:lnTo>
                    <a:pt x="5" y="754"/>
                  </a:lnTo>
                  <a:lnTo>
                    <a:pt x="5" y="764"/>
                  </a:lnTo>
                  <a:lnTo>
                    <a:pt x="5" y="769"/>
                  </a:lnTo>
                  <a:lnTo>
                    <a:pt x="0" y="769"/>
                  </a:lnTo>
                  <a:lnTo>
                    <a:pt x="0" y="781"/>
                  </a:lnTo>
                  <a:lnTo>
                    <a:pt x="0" y="786"/>
                  </a:lnTo>
                  <a:lnTo>
                    <a:pt x="0" y="796"/>
                  </a:lnTo>
                  <a:lnTo>
                    <a:pt x="0" y="861"/>
                  </a:lnTo>
                  <a:lnTo>
                    <a:pt x="0" y="866"/>
                  </a:lnTo>
                  <a:lnTo>
                    <a:pt x="0" y="878"/>
                  </a:lnTo>
                  <a:lnTo>
                    <a:pt x="0" y="883"/>
                  </a:lnTo>
                  <a:lnTo>
                    <a:pt x="0" y="888"/>
                  </a:lnTo>
                  <a:lnTo>
                    <a:pt x="0" y="893"/>
                  </a:lnTo>
                  <a:lnTo>
                    <a:pt x="0" y="905"/>
                  </a:lnTo>
                  <a:lnTo>
                    <a:pt x="0" y="910"/>
                  </a:lnTo>
                  <a:lnTo>
                    <a:pt x="0" y="915"/>
                  </a:lnTo>
                  <a:cubicBezTo>
                    <a:pt x="5" y="915"/>
                    <a:pt x="5" y="920"/>
                    <a:pt x="5" y="920"/>
                  </a:cubicBezTo>
                  <a:lnTo>
                    <a:pt x="5" y="931"/>
                  </a:lnTo>
                  <a:lnTo>
                    <a:pt x="5" y="937"/>
                  </a:lnTo>
                  <a:lnTo>
                    <a:pt x="5" y="942"/>
                  </a:lnTo>
                  <a:cubicBezTo>
                    <a:pt x="16" y="1044"/>
                    <a:pt x="33" y="1146"/>
                    <a:pt x="53" y="1254"/>
                  </a:cubicBezTo>
                  <a:cubicBezTo>
                    <a:pt x="194" y="1964"/>
                    <a:pt x="522" y="2890"/>
                    <a:pt x="932" y="3488"/>
                  </a:cubicBezTo>
                  <a:cubicBezTo>
                    <a:pt x="1280" y="3347"/>
                    <a:pt x="1642" y="3245"/>
                    <a:pt x="2013" y="3181"/>
                  </a:cubicBezTo>
                  <a:cubicBezTo>
                    <a:pt x="2055" y="3175"/>
                    <a:pt x="2094" y="3170"/>
                    <a:pt x="2137" y="3165"/>
                  </a:cubicBezTo>
                  <a:cubicBezTo>
                    <a:pt x="2228" y="3148"/>
                    <a:pt x="2320" y="3138"/>
                    <a:pt x="2417" y="3133"/>
                  </a:cubicBezTo>
                  <a:cubicBezTo>
                    <a:pt x="1933" y="2185"/>
                    <a:pt x="1200" y="759"/>
                    <a:pt x="1093" y="555"/>
                  </a:cubicBezTo>
                  <a:cubicBezTo>
                    <a:pt x="1034" y="441"/>
                    <a:pt x="964" y="220"/>
                    <a:pt x="872" y="1"/>
                  </a:cubicBezTo>
                  <a:close/>
                </a:path>
              </a:pathLst>
            </a:custGeom>
            <a:solidFill>
              <a:srgbClr val="1C1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8" name="Google Shape;12048;p35"/>
            <p:cNvSpPr/>
            <p:nvPr/>
          </p:nvSpPr>
          <p:spPr>
            <a:xfrm>
              <a:off x="4539441" y="824735"/>
              <a:ext cx="308034" cy="279633"/>
            </a:xfrm>
            <a:custGeom>
              <a:avLst/>
              <a:gdLst/>
              <a:ahLst/>
              <a:cxnLst/>
              <a:rect l="l" t="t" r="r" b="b"/>
              <a:pathLst>
                <a:path w="15716" h="14267" extrusionOk="0">
                  <a:moveTo>
                    <a:pt x="6316" y="0"/>
                  </a:moveTo>
                  <a:cubicBezTo>
                    <a:pt x="6039" y="0"/>
                    <a:pt x="5763" y="23"/>
                    <a:pt x="5490" y="69"/>
                  </a:cubicBezTo>
                  <a:cubicBezTo>
                    <a:pt x="3789" y="349"/>
                    <a:pt x="2266" y="1527"/>
                    <a:pt x="1560" y="3104"/>
                  </a:cubicBezTo>
                  <a:cubicBezTo>
                    <a:pt x="807" y="4778"/>
                    <a:pt x="986" y="6699"/>
                    <a:pt x="1061" y="8529"/>
                  </a:cubicBezTo>
                  <a:cubicBezTo>
                    <a:pt x="1125" y="9950"/>
                    <a:pt x="1093" y="11365"/>
                    <a:pt x="522" y="12684"/>
                  </a:cubicBezTo>
                  <a:cubicBezTo>
                    <a:pt x="199" y="13437"/>
                    <a:pt x="0" y="13835"/>
                    <a:pt x="221" y="14266"/>
                  </a:cubicBezTo>
                  <a:cubicBezTo>
                    <a:pt x="372" y="14190"/>
                    <a:pt x="534" y="14121"/>
                    <a:pt x="700" y="14046"/>
                  </a:cubicBezTo>
                  <a:cubicBezTo>
                    <a:pt x="5371" y="11979"/>
                    <a:pt x="10581" y="11699"/>
                    <a:pt x="15716" y="11613"/>
                  </a:cubicBezTo>
                  <a:lnTo>
                    <a:pt x="15716" y="11607"/>
                  </a:lnTo>
                  <a:cubicBezTo>
                    <a:pt x="14489" y="10935"/>
                    <a:pt x="13659" y="9708"/>
                    <a:pt x="13110" y="8427"/>
                  </a:cubicBezTo>
                  <a:cubicBezTo>
                    <a:pt x="12561" y="7140"/>
                    <a:pt x="12244" y="5769"/>
                    <a:pt x="11764" y="4455"/>
                  </a:cubicBezTo>
                  <a:cubicBezTo>
                    <a:pt x="11399" y="3444"/>
                    <a:pt x="10925" y="2453"/>
                    <a:pt x="10194" y="1668"/>
                  </a:cubicBezTo>
                  <a:cubicBezTo>
                    <a:pt x="9204" y="611"/>
                    <a:pt x="7760" y="0"/>
                    <a:pt x="6316" y="0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9" name="Google Shape;12049;p35"/>
            <p:cNvSpPr/>
            <p:nvPr/>
          </p:nvSpPr>
          <p:spPr>
            <a:xfrm>
              <a:off x="4543773" y="1052350"/>
              <a:ext cx="303702" cy="101018"/>
            </a:xfrm>
            <a:custGeom>
              <a:avLst/>
              <a:gdLst/>
              <a:ahLst/>
              <a:cxnLst/>
              <a:rect l="l" t="t" r="r" b="b"/>
              <a:pathLst>
                <a:path w="15495" h="5154" extrusionOk="0">
                  <a:moveTo>
                    <a:pt x="15495" y="0"/>
                  </a:moveTo>
                  <a:cubicBezTo>
                    <a:pt x="10360" y="86"/>
                    <a:pt x="5150" y="366"/>
                    <a:pt x="479" y="2433"/>
                  </a:cubicBezTo>
                  <a:cubicBezTo>
                    <a:pt x="313" y="2508"/>
                    <a:pt x="151" y="2577"/>
                    <a:pt x="0" y="2653"/>
                  </a:cubicBezTo>
                  <a:cubicBezTo>
                    <a:pt x="112" y="2885"/>
                    <a:pt x="345" y="3121"/>
                    <a:pt x="732" y="3428"/>
                  </a:cubicBezTo>
                  <a:cubicBezTo>
                    <a:pt x="2206" y="4591"/>
                    <a:pt x="4131" y="5154"/>
                    <a:pt x="6022" y="5154"/>
                  </a:cubicBezTo>
                  <a:cubicBezTo>
                    <a:pt x="6625" y="5154"/>
                    <a:pt x="7224" y="5097"/>
                    <a:pt x="7804" y="4984"/>
                  </a:cubicBezTo>
                  <a:cubicBezTo>
                    <a:pt x="10865" y="4392"/>
                    <a:pt x="13530" y="2422"/>
                    <a:pt x="15495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0" name="Google Shape;12050;p35"/>
            <p:cNvSpPr/>
            <p:nvPr/>
          </p:nvSpPr>
          <p:spPr>
            <a:xfrm>
              <a:off x="4570135" y="884829"/>
              <a:ext cx="235" cy="549"/>
            </a:xfrm>
            <a:custGeom>
              <a:avLst/>
              <a:gdLst/>
              <a:ahLst/>
              <a:cxnLst/>
              <a:rect l="l" t="t" r="r" b="b"/>
              <a:pathLst>
                <a:path w="12" h="28" extrusionOk="0">
                  <a:moveTo>
                    <a:pt x="1" y="23"/>
                  </a:moveTo>
                  <a:lnTo>
                    <a:pt x="1" y="28"/>
                  </a:lnTo>
                  <a:lnTo>
                    <a:pt x="1" y="23"/>
                  </a:lnTo>
                  <a:close/>
                  <a:moveTo>
                    <a:pt x="6" y="11"/>
                  </a:moveTo>
                  <a:lnTo>
                    <a:pt x="6" y="16"/>
                  </a:lnTo>
                  <a:lnTo>
                    <a:pt x="6" y="11"/>
                  </a:lnTo>
                  <a:close/>
                  <a:moveTo>
                    <a:pt x="11" y="1"/>
                  </a:moveTo>
                  <a:lnTo>
                    <a:pt x="1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1" name="Google Shape;12051;p35"/>
            <p:cNvSpPr/>
            <p:nvPr/>
          </p:nvSpPr>
          <p:spPr>
            <a:xfrm>
              <a:off x="4541970" y="840631"/>
              <a:ext cx="126498" cy="263738"/>
            </a:xfrm>
            <a:custGeom>
              <a:avLst/>
              <a:gdLst/>
              <a:ahLst/>
              <a:cxnLst/>
              <a:rect l="l" t="t" r="r" b="b"/>
              <a:pathLst>
                <a:path w="6454" h="13456" extrusionOk="0">
                  <a:moveTo>
                    <a:pt x="3445" y="0"/>
                  </a:moveTo>
                  <a:cubicBezTo>
                    <a:pt x="2584" y="544"/>
                    <a:pt x="1868" y="1329"/>
                    <a:pt x="1448" y="2256"/>
                  </a:cubicBezTo>
                  <a:cubicBezTo>
                    <a:pt x="1443" y="2261"/>
                    <a:pt x="1443" y="2266"/>
                    <a:pt x="1443" y="2266"/>
                  </a:cubicBezTo>
                  <a:lnTo>
                    <a:pt x="1443" y="2271"/>
                  </a:lnTo>
                  <a:cubicBezTo>
                    <a:pt x="1438" y="2271"/>
                    <a:pt x="1438" y="2278"/>
                    <a:pt x="1438" y="2278"/>
                  </a:cubicBezTo>
                  <a:lnTo>
                    <a:pt x="1438" y="2283"/>
                  </a:lnTo>
                  <a:cubicBezTo>
                    <a:pt x="1431" y="2283"/>
                    <a:pt x="1431" y="2288"/>
                    <a:pt x="1431" y="2293"/>
                  </a:cubicBezTo>
                  <a:cubicBezTo>
                    <a:pt x="969" y="3316"/>
                    <a:pt x="857" y="4435"/>
                    <a:pt x="857" y="5571"/>
                  </a:cubicBezTo>
                  <a:cubicBezTo>
                    <a:pt x="857" y="6287"/>
                    <a:pt x="904" y="7013"/>
                    <a:pt x="932" y="7718"/>
                  </a:cubicBezTo>
                  <a:cubicBezTo>
                    <a:pt x="947" y="8031"/>
                    <a:pt x="954" y="8342"/>
                    <a:pt x="954" y="8649"/>
                  </a:cubicBezTo>
                  <a:cubicBezTo>
                    <a:pt x="954" y="9757"/>
                    <a:pt x="840" y="10845"/>
                    <a:pt x="393" y="11873"/>
                  </a:cubicBezTo>
                  <a:cubicBezTo>
                    <a:pt x="162" y="12405"/>
                    <a:pt x="0" y="12761"/>
                    <a:pt x="0" y="13078"/>
                  </a:cubicBezTo>
                  <a:cubicBezTo>
                    <a:pt x="0" y="13207"/>
                    <a:pt x="27" y="13331"/>
                    <a:pt x="92" y="13455"/>
                  </a:cubicBezTo>
                  <a:cubicBezTo>
                    <a:pt x="243" y="13379"/>
                    <a:pt x="405" y="13310"/>
                    <a:pt x="571" y="13235"/>
                  </a:cubicBezTo>
                  <a:cubicBezTo>
                    <a:pt x="576" y="13235"/>
                    <a:pt x="582" y="13229"/>
                    <a:pt x="587" y="13229"/>
                  </a:cubicBezTo>
                  <a:lnTo>
                    <a:pt x="592" y="13224"/>
                  </a:lnTo>
                  <a:lnTo>
                    <a:pt x="598" y="13224"/>
                  </a:lnTo>
                  <a:cubicBezTo>
                    <a:pt x="604" y="13224"/>
                    <a:pt x="604" y="13218"/>
                    <a:pt x="604" y="13218"/>
                  </a:cubicBezTo>
                  <a:lnTo>
                    <a:pt x="614" y="13218"/>
                  </a:lnTo>
                  <a:cubicBezTo>
                    <a:pt x="614" y="13213"/>
                    <a:pt x="614" y="13213"/>
                    <a:pt x="619" y="13213"/>
                  </a:cubicBezTo>
                  <a:cubicBezTo>
                    <a:pt x="619" y="13213"/>
                    <a:pt x="624" y="13213"/>
                    <a:pt x="631" y="13207"/>
                  </a:cubicBezTo>
                  <a:lnTo>
                    <a:pt x="636" y="13207"/>
                  </a:lnTo>
                  <a:cubicBezTo>
                    <a:pt x="641" y="13202"/>
                    <a:pt x="641" y="13202"/>
                    <a:pt x="646" y="13202"/>
                  </a:cubicBezTo>
                  <a:cubicBezTo>
                    <a:pt x="651" y="13202"/>
                    <a:pt x="651" y="13197"/>
                    <a:pt x="656" y="13197"/>
                  </a:cubicBezTo>
                  <a:lnTo>
                    <a:pt x="663" y="13197"/>
                  </a:lnTo>
                  <a:cubicBezTo>
                    <a:pt x="668" y="13192"/>
                    <a:pt x="668" y="13192"/>
                    <a:pt x="673" y="13192"/>
                  </a:cubicBezTo>
                  <a:cubicBezTo>
                    <a:pt x="678" y="13186"/>
                    <a:pt x="678" y="13186"/>
                    <a:pt x="684" y="13186"/>
                  </a:cubicBezTo>
                  <a:lnTo>
                    <a:pt x="689" y="13186"/>
                  </a:lnTo>
                  <a:lnTo>
                    <a:pt x="689" y="13180"/>
                  </a:lnTo>
                  <a:cubicBezTo>
                    <a:pt x="695" y="13180"/>
                    <a:pt x="700" y="13180"/>
                    <a:pt x="700" y="13175"/>
                  </a:cubicBezTo>
                  <a:lnTo>
                    <a:pt x="706" y="13175"/>
                  </a:lnTo>
                  <a:cubicBezTo>
                    <a:pt x="711" y="13175"/>
                    <a:pt x="716" y="13170"/>
                    <a:pt x="728" y="13170"/>
                  </a:cubicBezTo>
                  <a:lnTo>
                    <a:pt x="728" y="13165"/>
                  </a:lnTo>
                  <a:cubicBezTo>
                    <a:pt x="743" y="13160"/>
                    <a:pt x="753" y="13153"/>
                    <a:pt x="770" y="13148"/>
                  </a:cubicBezTo>
                  <a:cubicBezTo>
                    <a:pt x="792" y="13138"/>
                    <a:pt x="813" y="13127"/>
                    <a:pt x="835" y="13121"/>
                  </a:cubicBezTo>
                  <a:cubicBezTo>
                    <a:pt x="2643" y="12352"/>
                    <a:pt x="4526" y="11841"/>
                    <a:pt x="6453" y="11501"/>
                  </a:cubicBezTo>
                  <a:cubicBezTo>
                    <a:pt x="4209" y="8859"/>
                    <a:pt x="2988" y="5361"/>
                    <a:pt x="3133" y="1900"/>
                  </a:cubicBezTo>
                  <a:cubicBezTo>
                    <a:pt x="3155" y="1443"/>
                    <a:pt x="3450" y="619"/>
                    <a:pt x="3445" y="0"/>
                  </a:cubicBezTo>
                  <a:close/>
                </a:path>
              </a:pathLst>
            </a:custGeom>
            <a:solidFill>
              <a:srgbClr val="C622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2" name="Google Shape;12052;p35"/>
            <p:cNvSpPr/>
            <p:nvPr/>
          </p:nvSpPr>
          <p:spPr>
            <a:xfrm>
              <a:off x="4554416" y="1066051"/>
              <a:ext cx="114052" cy="33457"/>
            </a:xfrm>
            <a:custGeom>
              <a:avLst/>
              <a:gdLst/>
              <a:ahLst/>
              <a:cxnLst/>
              <a:rect l="l" t="t" r="r" b="b"/>
              <a:pathLst>
                <a:path w="5819" h="1707" extrusionOk="0">
                  <a:moveTo>
                    <a:pt x="5818" y="0"/>
                  </a:moveTo>
                  <a:cubicBezTo>
                    <a:pt x="3978" y="323"/>
                    <a:pt x="2180" y="802"/>
                    <a:pt x="453" y="1513"/>
                  </a:cubicBezTo>
                  <a:cubicBezTo>
                    <a:pt x="448" y="1513"/>
                    <a:pt x="441" y="1518"/>
                    <a:pt x="441" y="1518"/>
                  </a:cubicBezTo>
                  <a:lnTo>
                    <a:pt x="436" y="1518"/>
                  </a:lnTo>
                  <a:cubicBezTo>
                    <a:pt x="433" y="1521"/>
                    <a:pt x="429" y="1524"/>
                    <a:pt x="424" y="1526"/>
                  </a:cubicBezTo>
                  <a:lnTo>
                    <a:pt x="424" y="1526"/>
                  </a:lnTo>
                  <a:cubicBezTo>
                    <a:pt x="2164" y="809"/>
                    <a:pt x="3971" y="326"/>
                    <a:pt x="5818" y="0"/>
                  </a:cubicBezTo>
                  <a:close/>
                  <a:moveTo>
                    <a:pt x="424" y="1526"/>
                  </a:moveTo>
                  <a:lnTo>
                    <a:pt x="424" y="1526"/>
                  </a:lnTo>
                  <a:cubicBezTo>
                    <a:pt x="423" y="1526"/>
                    <a:pt x="422" y="1527"/>
                    <a:pt x="421" y="1527"/>
                  </a:cubicBezTo>
                  <a:lnTo>
                    <a:pt x="421" y="1527"/>
                  </a:lnTo>
                  <a:cubicBezTo>
                    <a:pt x="422" y="1527"/>
                    <a:pt x="423" y="1526"/>
                    <a:pt x="424" y="1526"/>
                  </a:cubicBezTo>
                  <a:close/>
                  <a:moveTo>
                    <a:pt x="421" y="1527"/>
                  </a:moveTo>
                  <a:cubicBezTo>
                    <a:pt x="417" y="1529"/>
                    <a:pt x="413" y="1530"/>
                    <a:pt x="409" y="1530"/>
                  </a:cubicBezTo>
                  <a:cubicBezTo>
                    <a:pt x="405" y="1534"/>
                    <a:pt x="400" y="1535"/>
                    <a:pt x="396" y="1538"/>
                  </a:cubicBezTo>
                  <a:lnTo>
                    <a:pt x="396" y="1538"/>
                  </a:lnTo>
                  <a:cubicBezTo>
                    <a:pt x="404" y="1534"/>
                    <a:pt x="413" y="1531"/>
                    <a:pt x="421" y="1527"/>
                  </a:cubicBezTo>
                  <a:close/>
                  <a:moveTo>
                    <a:pt x="396" y="1538"/>
                  </a:moveTo>
                  <a:lnTo>
                    <a:pt x="396" y="1538"/>
                  </a:lnTo>
                  <a:cubicBezTo>
                    <a:pt x="394" y="1538"/>
                    <a:pt x="392" y="1539"/>
                    <a:pt x="390" y="1540"/>
                  </a:cubicBezTo>
                  <a:lnTo>
                    <a:pt x="390" y="1540"/>
                  </a:lnTo>
                  <a:cubicBezTo>
                    <a:pt x="391" y="1540"/>
                    <a:pt x="392" y="1540"/>
                    <a:pt x="393" y="1540"/>
                  </a:cubicBezTo>
                  <a:cubicBezTo>
                    <a:pt x="394" y="1539"/>
                    <a:pt x="395" y="1538"/>
                    <a:pt x="396" y="1538"/>
                  </a:cubicBezTo>
                  <a:close/>
                  <a:moveTo>
                    <a:pt x="390" y="1540"/>
                  </a:moveTo>
                  <a:cubicBezTo>
                    <a:pt x="382" y="1541"/>
                    <a:pt x="377" y="1545"/>
                    <a:pt x="369" y="1549"/>
                  </a:cubicBezTo>
                  <a:lnTo>
                    <a:pt x="369" y="1549"/>
                  </a:lnTo>
                  <a:cubicBezTo>
                    <a:pt x="376" y="1546"/>
                    <a:pt x="383" y="1543"/>
                    <a:pt x="390" y="1540"/>
                  </a:cubicBezTo>
                  <a:close/>
                  <a:moveTo>
                    <a:pt x="369" y="1549"/>
                  </a:moveTo>
                  <a:cubicBezTo>
                    <a:pt x="368" y="1549"/>
                    <a:pt x="367" y="1550"/>
                    <a:pt x="366" y="1550"/>
                  </a:cubicBezTo>
                  <a:lnTo>
                    <a:pt x="366" y="1550"/>
                  </a:lnTo>
                  <a:cubicBezTo>
                    <a:pt x="366" y="1550"/>
                    <a:pt x="366" y="1550"/>
                    <a:pt x="366" y="1550"/>
                  </a:cubicBezTo>
                  <a:cubicBezTo>
                    <a:pt x="367" y="1550"/>
                    <a:pt x="368" y="1549"/>
                    <a:pt x="369" y="1549"/>
                  </a:cubicBezTo>
                  <a:close/>
                  <a:moveTo>
                    <a:pt x="366" y="1550"/>
                  </a:moveTo>
                  <a:lnTo>
                    <a:pt x="366" y="1550"/>
                  </a:lnTo>
                  <a:cubicBezTo>
                    <a:pt x="361" y="1551"/>
                    <a:pt x="356" y="1555"/>
                    <a:pt x="351" y="1555"/>
                  </a:cubicBezTo>
                  <a:lnTo>
                    <a:pt x="344" y="1555"/>
                  </a:lnTo>
                  <a:cubicBezTo>
                    <a:pt x="339" y="1562"/>
                    <a:pt x="334" y="1562"/>
                    <a:pt x="324" y="1567"/>
                  </a:cubicBezTo>
                  <a:lnTo>
                    <a:pt x="319" y="1567"/>
                  </a:lnTo>
                  <a:cubicBezTo>
                    <a:pt x="312" y="1572"/>
                    <a:pt x="312" y="1572"/>
                    <a:pt x="307" y="1572"/>
                  </a:cubicBezTo>
                  <a:cubicBezTo>
                    <a:pt x="307" y="1573"/>
                    <a:pt x="307" y="1574"/>
                    <a:pt x="306" y="1575"/>
                  </a:cubicBezTo>
                  <a:lnTo>
                    <a:pt x="306" y="1575"/>
                  </a:lnTo>
                  <a:cubicBezTo>
                    <a:pt x="326" y="1567"/>
                    <a:pt x="346" y="1558"/>
                    <a:pt x="366" y="1550"/>
                  </a:cubicBezTo>
                  <a:close/>
                  <a:moveTo>
                    <a:pt x="306" y="1575"/>
                  </a:moveTo>
                  <a:cubicBezTo>
                    <a:pt x="304" y="1576"/>
                    <a:pt x="302" y="1577"/>
                    <a:pt x="301" y="1577"/>
                  </a:cubicBezTo>
                  <a:lnTo>
                    <a:pt x="301" y="1577"/>
                  </a:lnTo>
                  <a:cubicBezTo>
                    <a:pt x="301" y="1577"/>
                    <a:pt x="301" y="1577"/>
                    <a:pt x="302" y="1577"/>
                  </a:cubicBezTo>
                  <a:cubicBezTo>
                    <a:pt x="302" y="1577"/>
                    <a:pt x="305" y="1577"/>
                    <a:pt x="306" y="1575"/>
                  </a:cubicBezTo>
                  <a:close/>
                  <a:moveTo>
                    <a:pt x="301" y="1577"/>
                  </a:moveTo>
                  <a:cubicBezTo>
                    <a:pt x="295" y="1578"/>
                    <a:pt x="286" y="1583"/>
                    <a:pt x="280" y="1583"/>
                  </a:cubicBezTo>
                  <a:cubicBezTo>
                    <a:pt x="280" y="1588"/>
                    <a:pt x="275" y="1588"/>
                    <a:pt x="275" y="1588"/>
                  </a:cubicBezTo>
                  <a:cubicBezTo>
                    <a:pt x="270" y="1588"/>
                    <a:pt x="265" y="1588"/>
                    <a:pt x="264" y="1593"/>
                  </a:cubicBezTo>
                  <a:lnTo>
                    <a:pt x="264" y="1593"/>
                  </a:lnTo>
                  <a:cubicBezTo>
                    <a:pt x="276" y="1588"/>
                    <a:pt x="288" y="1582"/>
                    <a:pt x="301" y="1577"/>
                  </a:cubicBezTo>
                  <a:close/>
                  <a:moveTo>
                    <a:pt x="264" y="1593"/>
                  </a:moveTo>
                  <a:lnTo>
                    <a:pt x="264" y="1593"/>
                  </a:lnTo>
                  <a:cubicBezTo>
                    <a:pt x="263" y="1593"/>
                    <a:pt x="262" y="1594"/>
                    <a:pt x="261" y="1594"/>
                  </a:cubicBezTo>
                  <a:lnTo>
                    <a:pt x="264" y="1594"/>
                  </a:lnTo>
                  <a:cubicBezTo>
                    <a:pt x="264" y="1594"/>
                    <a:pt x="264" y="1593"/>
                    <a:pt x="264" y="1593"/>
                  </a:cubicBezTo>
                  <a:close/>
                  <a:moveTo>
                    <a:pt x="254" y="1594"/>
                  </a:moveTo>
                  <a:cubicBezTo>
                    <a:pt x="248" y="1599"/>
                    <a:pt x="243" y="1599"/>
                    <a:pt x="238" y="1604"/>
                  </a:cubicBezTo>
                  <a:lnTo>
                    <a:pt x="238" y="1604"/>
                  </a:lnTo>
                  <a:cubicBezTo>
                    <a:pt x="246" y="1601"/>
                    <a:pt x="253" y="1597"/>
                    <a:pt x="261" y="1594"/>
                  </a:cubicBezTo>
                  <a:close/>
                  <a:moveTo>
                    <a:pt x="238" y="1604"/>
                  </a:moveTo>
                  <a:lnTo>
                    <a:pt x="238" y="1604"/>
                  </a:lnTo>
                  <a:cubicBezTo>
                    <a:pt x="237" y="1604"/>
                    <a:pt x="237" y="1604"/>
                    <a:pt x="236" y="1604"/>
                  </a:cubicBezTo>
                  <a:lnTo>
                    <a:pt x="237" y="1604"/>
                  </a:lnTo>
                  <a:cubicBezTo>
                    <a:pt x="237" y="1604"/>
                    <a:pt x="238" y="1604"/>
                    <a:pt x="238" y="1604"/>
                  </a:cubicBezTo>
                  <a:close/>
                  <a:moveTo>
                    <a:pt x="227" y="1604"/>
                  </a:moveTo>
                  <a:cubicBezTo>
                    <a:pt x="227" y="1610"/>
                    <a:pt x="222" y="1610"/>
                    <a:pt x="222" y="1610"/>
                  </a:cubicBezTo>
                  <a:cubicBezTo>
                    <a:pt x="220" y="1611"/>
                    <a:pt x="219" y="1612"/>
                    <a:pt x="218" y="1612"/>
                  </a:cubicBezTo>
                  <a:lnTo>
                    <a:pt x="218" y="1612"/>
                  </a:lnTo>
                  <a:cubicBezTo>
                    <a:pt x="224" y="1610"/>
                    <a:pt x="230" y="1607"/>
                    <a:pt x="236" y="1604"/>
                  </a:cubicBezTo>
                  <a:close/>
                  <a:moveTo>
                    <a:pt x="218" y="1612"/>
                  </a:moveTo>
                  <a:cubicBezTo>
                    <a:pt x="216" y="1613"/>
                    <a:pt x="215" y="1614"/>
                    <a:pt x="213" y="1614"/>
                  </a:cubicBezTo>
                  <a:lnTo>
                    <a:pt x="213" y="1614"/>
                  </a:lnTo>
                  <a:cubicBezTo>
                    <a:pt x="214" y="1614"/>
                    <a:pt x="216" y="1613"/>
                    <a:pt x="218" y="1612"/>
                  </a:cubicBezTo>
                  <a:close/>
                  <a:moveTo>
                    <a:pt x="213" y="1614"/>
                  </a:moveTo>
                  <a:cubicBezTo>
                    <a:pt x="211" y="1615"/>
                    <a:pt x="210" y="1615"/>
                    <a:pt x="210" y="1615"/>
                  </a:cubicBezTo>
                  <a:cubicBezTo>
                    <a:pt x="205" y="1615"/>
                    <a:pt x="205" y="1615"/>
                    <a:pt x="200" y="1620"/>
                  </a:cubicBezTo>
                  <a:cubicBezTo>
                    <a:pt x="204" y="1618"/>
                    <a:pt x="209" y="1616"/>
                    <a:pt x="213" y="1614"/>
                  </a:cubicBezTo>
                  <a:close/>
                  <a:moveTo>
                    <a:pt x="195" y="1620"/>
                  </a:moveTo>
                  <a:cubicBezTo>
                    <a:pt x="192" y="1620"/>
                    <a:pt x="191" y="1622"/>
                    <a:pt x="189" y="1623"/>
                  </a:cubicBezTo>
                  <a:lnTo>
                    <a:pt x="189" y="1623"/>
                  </a:lnTo>
                  <a:cubicBezTo>
                    <a:pt x="193" y="1622"/>
                    <a:pt x="196" y="1621"/>
                    <a:pt x="200" y="1620"/>
                  </a:cubicBezTo>
                  <a:close/>
                  <a:moveTo>
                    <a:pt x="189" y="1623"/>
                  </a:moveTo>
                  <a:cubicBezTo>
                    <a:pt x="171" y="1630"/>
                    <a:pt x="153" y="1638"/>
                    <a:pt x="135" y="1647"/>
                  </a:cubicBezTo>
                  <a:lnTo>
                    <a:pt x="140" y="1647"/>
                  </a:lnTo>
                  <a:cubicBezTo>
                    <a:pt x="145" y="1642"/>
                    <a:pt x="145" y="1642"/>
                    <a:pt x="151" y="1642"/>
                  </a:cubicBezTo>
                  <a:cubicBezTo>
                    <a:pt x="157" y="1637"/>
                    <a:pt x="162" y="1637"/>
                    <a:pt x="162" y="1637"/>
                  </a:cubicBezTo>
                  <a:cubicBezTo>
                    <a:pt x="167" y="1632"/>
                    <a:pt x="173" y="1632"/>
                    <a:pt x="173" y="1632"/>
                  </a:cubicBezTo>
                  <a:cubicBezTo>
                    <a:pt x="178" y="1626"/>
                    <a:pt x="183" y="1626"/>
                    <a:pt x="183" y="1626"/>
                  </a:cubicBezTo>
                  <a:cubicBezTo>
                    <a:pt x="186" y="1626"/>
                    <a:pt x="188" y="1625"/>
                    <a:pt x="189" y="1623"/>
                  </a:cubicBezTo>
                  <a:close/>
                  <a:moveTo>
                    <a:pt x="130" y="1647"/>
                  </a:moveTo>
                  <a:cubicBezTo>
                    <a:pt x="129" y="1648"/>
                    <a:pt x="128" y="1649"/>
                    <a:pt x="127" y="1650"/>
                  </a:cubicBezTo>
                  <a:lnTo>
                    <a:pt x="127" y="1650"/>
                  </a:lnTo>
                  <a:cubicBezTo>
                    <a:pt x="130" y="1649"/>
                    <a:pt x="132" y="1648"/>
                    <a:pt x="135" y="1647"/>
                  </a:cubicBezTo>
                  <a:close/>
                  <a:moveTo>
                    <a:pt x="127" y="1650"/>
                  </a:moveTo>
                  <a:lnTo>
                    <a:pt x="127" y="1650"/>
                  </a:lnTo>
                  <a:cubicBezTo>
                    <a:pt x="125" y="1651"/>
                    <a:pt x="123" y="1651"/>
                    <a:pt x="121" y="1652"/>
                  </a:cubicBezTo>
                  <a:lnTo>
                    <a:pt x="121" y="1652"/>
                  </a:lnTo>
                  <a:cubicBezTo>
                    <a:pt x="124" y="1652"/>
                    <a:pt x="125" y="1652"/>
                    <a:pt x="127" y="1650"/>
                  </a:cubicBezTo>
                  <a:close/>
                  <a:moveTo>
                    <a:pt x="121" y="1652"/>
                  </a:moveTo>
                  <a:cubicBezTo>
                    <a:pt x="120" y="1652"/>
                    <a:pt x="119" y="1652"/>
                    <a:pt x="118" y="1652"/>
                  </a:cubicBezTo>
                  <a:cubicBezTo>
                    <a:pt x="118" y="1653"/>
                    <a:pt x="117" y="1653"/>
                    <a:pt x="117" y="1654"/>
                  </a:cubicBezTo>
                  <a:lnTo>
                    <a:pt x="117" y="1654"/>
                  </a:lnTo>
                  <a:cubicBezTo>
                    <a:pt x="118" y="1653"/>
                    <a:pt x="120" y="1653"/>
                    <a:pt x="121" y="1652"/>
                  </a:cubicBezTo>
                  <a:close/>
                  <a:moveTo>
                    <a:pt x="117" y="1654"/>
                  </a:moveTo>
                  <a:cubicBezTo>
                    <a:pt x="109" y="1657"/>
                    <a:pt x="102" y="1661"/>
                    <a:pt x="93" y="1664"/>
                  </a:cubicBezTo>
                  <a:lnTo>
                    <a:pt x="98" y="1664"/>
                  </a:lnTo>
                  <a:cubicBezTo>
                    <a:pt x="98" y="1664"/>
                    <a:pt x="103" y="1659"/>
                    <a:pt x="108" y="1659"/>
                  </a:cubicBezTo>
                  <a:cubicBezTo>
                    <a:pt x="113" y="1659"/>
                    <a:pt x="113" y="1659"/>
                    <a:pt x="117" y="1654"/>
                  </a:cubicBezTo>
                  <a:close/>
                  <a:moveTo>
                    <a:pt x="86" y="1669"/>
                  </a:moveTo>
                  <a:cubicBezTo>
                    <a:pt x="81" y="1669"/>
                    <a:pt x="76" y="1674"/>
                    <a:pt x="71" y="1674"/>
                  </a:cubicBezTo>
                  <a:cubicBezTo>
                    <a:pt x="76" y="1674"/>
                    <a:pt x="81" y="1669"/>
                    <a:pt x="93" y="1669"/>
                  </a:cubicBezTo>
                  <a:close/>
                  <a:moveTo>
                    <a:pt x="65" y="1674"/>
                  </a:moveTo>
                  <a:cubicBezTo>
                    <a:pt x="65" y="1679"/>
                    <a:pt x="60" y="1679"/>
                    <a:pt x="54" y="1679"/>
                  </a:cubicBezTo>
                  <a:lnTo>
                    <a:pt x="65" y="1679"/>
                  </a:lnTo>
                  <a:lnTo>
                    <a:pt x="65" y="1674"/>
                  </a:lnTo>
                  <a:close/>
                  <a:moveTo>
                    <a:pt x="43" y="1685"/>
                  </a:moveTo>
                  <a:lnTo>
                    <a:pt x="38" y="1691"/>
                  </a:lnTo>
                  <a:cubicBezTo>
                    <a:pt x="43" y="1685"/>
                    <a:pt x="43" y="1685"/>
                    <a:pt x="49" y="1685"/>
                  </a:cubicBezTo>
                  <a:close/>
                  <a:moveTo>
                    <a:pt x="6" y="1701"/>
                  </a:moveTo>
                  <a:lnTo>
                    <a:pt x="1" y="1706"/>
                  </a:lnTo>
                  <a:cubicBezTo>
                    <a:pt x="6" y="1701"/>
                    <a:pt x="6" y="1701"/>
                    <a:pt x="11" y="1701"/>
                  </a:cubicBezTo>
                  <a:close/>
                </a:path>
              </a:pathLst>
            </a:custGeom>
            <a:solidFill>
              <a:srgbClr val="2D31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3" name="Google Shape;12053;p35"/>
            <p:cNvSpPr/>
            <p:nvPr/>
          </p:nvSpPr>
          <p:spPr>
            <a:xfrm>
              <a:off x="4646594" y="824775"/>
              <a:ext cx="115973" cy="236768"/>
            </a:xfrm>
            <a:custGeom>
              <a:avLst/>
              <a:gdLst/>
              <a:ahLst/>
              <a:cxnLst/>
              <a:rect l="l" t="t" r="r" b="b"/>
              <a:pathLst>
                <a:path w="5917" h="12080" extrusionOk="0">
                  <a:moveTo>
                    <a:pt x="842" y="0"/>
                  </a:moveTo>
                  <a:cubicBezTo>
                    <a:pt x="568" y="0"/>
                    <a:pt x="293" y="22"/>
                    <a:pt x="23" y="67"/>
                  </a:cubicBezTo>
                  <a:cubicBezTo>
                    <a:pt x="17" y="67"/>
                    <a:pt x="12" y="72"/>
                    <a:pt x="1" y="72"/>
                  </a:cubicBezTo>
                  <a:cubicBezTo>
                    <a:pt x="50" y="342"/>
                    <a:pt x="184" y="638"/>
                    <a:pt x="249" y="923"/>
                  </a:cubicBezTo>
                  <a:cubicBezTo>
                    <a:pt x="566" y="2235"/>
                    <a:pt x="867" y="3549"/>
                    <a:pt x="1158" y="4873"/>
                  </a:cubicBezTo>
                  <a:cubicBezTo>
                    <a:pt x="1680" y="7262"/>
                    <a:pt x="2159" y="9668"/>
                    <a:pt x="2596" y="12079"/>
                  </a:cubicBezTo>
                  <a:cubicBezTo>
                    <a:pt x="3694" y="11934"/>
                    <a:pt x="4802" y="11831"/>
                    <a:pt x="5916" y="11761"/>
                  </a:cubicBezTo>
                  <a:cubicBezTo>
                    <a:pt x="4285" y="8199"/>
                    <a:pt x="4231" y="4081"/>
                    <a:pt x="2854" y="400"/>
                  </a:cubicBezTo>
                  <a:lnTo>
                    <a:pt x="2854" y="390"/>
                  </a:lnTo>
                  <a:cubicBezTo>
                    <a:pt x="2216" y="136"/>
                    <a:pt x="1528" y="0"/>
                    <a:pt x="842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4" name="Google Shape;12054;p35"/>
            <p:cNvSpPr/>
            <p:nvPr/>
          </p:nvSpPr>
          <p:spPr>
            <a:xfrm>
              <a:off x="4583933" y="907408"/>
              <a:ext cx="84633" cy="82928"/>
            </a:xfrm>
            <a:custGeom>
              <a:avLst/>
              <a:gdLst/>
              <a:ahLst/>
              <a:cxnLst/>
              <a:rect l="l" t="t" r="r" b="b"/>
              <a:pathLst>
                <a:path w="4318" h="4231" extrusionOk="0">
                  <a:moveTo>
                    <a:pt x="3624" y="1"/>
                  </a:moveTo>
                  <a:lnTo>
                    <a:pt x="7" y="1092"/>
                  </a:lnTo>
                  <a:cubicBezTo>
                    <a:pt x="1" y="2045"/>
                    <a:pt x="356" y="2987"/>
                    <a:pt x="922" y="3703"/>
                  </a:cubicBezTo>
                  <a:cubicBezTo>
                    <a:pt x="1198" y="3642"/>
                    <a:pt x="1476" y="3602"/>
                    <a:pt x="1754" y="3602"/>
                  </a:cubicBezTo>
                  <a:cubicBezTo>
                    <a:pt x="2013" y="3602"/>
                    <a:pt x="2272" y="3636"/>
                    <a:pt x="2531" y="3719"/>
                  </a:cubicBezTo>
                  <a:cubicBezTo>
                    <a:pt x="2854" y="3816"/>
                    <a:pt x="3160" y="3998"/>
                    <a:pt x="3408" y="4231"/>
                  </a:cubicBezTo>
                  <a:cubicBezTo>
                    <a:pt x="3709" y="4053"/>
                    <a:pt x="3968" y="3767"/>
                    <a:pt x="4129" y="3364"/>
                  </a:cubicBezTo>
                  <a:cubicBezTo>
                    <a:pt x="4318" y="2885"/>
                    <a:pt x="4312" y="2384"/>
                    <a:pt x="4253" y="1911"/>
                  </a:cubicBezTo>
                  <a:cubicBezTo>
                    <a:pt x="4173" y="1233"/>
                    <a:pt x="3984" y="560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5" name="Google Shape;12055;p35"/>
            <p:cNvSpPr/>
            <p:nvPr/>
          </p:nvSpPr>
          <p:spPr>
            <a:xfrm>
              <a:off x="4601887" y="913739"/>
              <a:ext cx="48255" cy="61054"/>
            </a:xfrm>
            <a:custGeom>
              <a:avLst/>
              <a:gdLst/>
              <a:ahLst/>
              <a:cxnLst/>
              <a:rect l="l" t="t" r="r" b="b"/>
              <a:pathLst>
                <a:path w="2462" h="3115" extrusionOk="0">
                  <a:moveTo>
                    <a:pt x="1636" y="1"/>
                  </a:moveTo>
                  <a:lnTo>
                    <a:pt x="16" y="490"/>
                  </a:lnTo>
                  <a:cubicBezTo>
                    <a:pt x="1" y="732"/>
                    <a:pt x="38" y="1007"/>
                    <a:pt x="113" y="1276"/>
                  </a:cubicBezTo>
                  <a:lnTo>
                    <a:pt x="1275" y="1303"/>
                  </a:lnTo>
                  <a:lnTo>
                    <a:pt x="377" y="2018"/>
                  </a:lnTo>
                  <a:cubicBezTo>
                    <a:pt x="555" y="2401"/>
                    <a:pt x="764" y="2723"/>
                    <a:pt x="920" y="2875"/>
                  </a:cubicBezTo>
                  <a:cubicBezTo>
                    <a:pt x="1098" y="3043"/>
                    <a:pt x="1285" y="3114"/>
                    <a:pt x="1463" y="3114"/>
                  </a:cubicBezTo>
                  <a:cubicBezTo>
                    <a:pt x="2000" y="3114"/>
                    <a:pt x="2462" y="2470"/>
                    <a:pt x="2401" y="1932"/>
                  </a:cubicBezTo>
                  <a:cubicBezTo>
                    <a:pt x="2326" y="1292"/>
                    <a:pt x="2137" y="495"/>
                    <a:pt x="16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6" name="Google Shape;12056;p35"/>
            <p:cNvSpPr/>
            <p:nvPr/>
          </p:nvSpPr>
          <p:spPr>
            <a:xfrm>
              <a:off x="4660412" y="883986"/>
              <a:ext cx="84437" cy="86122"/>
            </a:xfrm>
            <a:custGeom>
              <a:avLst/>
              <a:gdLst/>
              <a:ahLst/>
              <a:cxnLst/>
              <a:rect l="l" t="t" r="r" b="b"/>
              <a:pathLst>
                <a:path w="4308" h="4394" extrusionOk="0">
                  <a:moveTo>
                    <a:pt x="3667" y="1"/>
                  </a:moveTo>
                  <a:lnTo>
                    <a:pt x="1" y="1109"/>
                  </a:lnTo>
                  <a:cubicBezTo>
                    <a:pt x="18" y="2093"/>
                    <a:pt x="421" y="3062"/>
                    <a:pt x="1039" y="3767"/>
                  </a:cubicBezTo>
                  <a:cubicBezTo>
                    <a:pt x="1386" y="4167"/>
                    <a:pt x="1931" y="4394"/>
                    <a:pt x="2476" y="4394"/>
                  </a:cubicBezTo>
                  <a:cubicBezTo>
                    <a:pt x="3143" y="4394"/>
                    <a:pt x="3810" y="4056"/>
                    <a:pt x="4119" y="3283"/>
                  </a:cubicBezTo>
                  <a:cubicBezTo>
                    <a:pt x="4307" y="2799"/>
                    <a:pt x="4301" y="2299"/>
                    <a:pt x="4243" y="1825"/>
                  </a:cubicBezTo>
                  <a:cubicBezTo>
                    <a:pt x="4166" y="1184"/>
                    <a:pt x="3995" y="543"/>
                    <a:pt x="3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7" name="Google Shape;12057;p35"/>
            <p:cNvSpPr/>
            <p:nvPr/>
          </p:nvSpPr>
          <p:spPr>
            <a:xfrm>
              <a:off x="4678464" y="890199"/>
              <a:ext cx="47942" cy="59564"/>
            </a:xfrm>
            <a:custGeom>
              <a:avLst/>
              <a:gdLst/>
              <a:ahLst/>
              <a:cxnLst/>
              <a:rect l="l" t="t" r="r" b="b"/>
              <a:pathLst>
                <a:path w="2446" h="3039" extrusionOk="0">
                  <a:moveTo>
                    <a:pt x="1701" y="0"/>
                  </a:moveTo>
                  <a:lnTo>
                    <a:pt x="1" y="512"/>
                  </a:lnTo>
                  <a:cubicBezTo>
                    <a:pt x="1" y="733"/>
                    <a:pt x="38" y="964"/>
                    <a:pt x="98" y="1195"/>
                  </a:cubicBezTo>
                  <a:lnTo>
                    <a:pt x="1260" y="1222"/>
                  </a:lnTo>
                  <a:lnTo>
                    <a:pt x="361" y="1938"/>
                  </a:lnTo>
                  <a:cubicBezTo>
                    <a:pt x="538" y="2325"/>
                    <a:pt x="749" y="2643"/>
                    <a:pt x="910" y="2799"/>
                  </a:cubicBezTo>
                  <a:cubicBezTo>
                    <a:pt x="1087" y="2968"/>
                    <a:pt x="1271" y="3038"/>
                    <a:pt x="1448" y="3038"/>
                  </a:cubicBezTo>
                  <a:cubicBezTo>
                    <a:pt x="1983" y="3038"/>
                    <a:pt x="2445" y="2392"/>
                    <a:pt x="2385" y="1858"/>
                  </a:cubicBezTo>
                  <a:cubicBezTo>
                    <a:pt x="2314" y="1244"/>
                    <a:pt x="2142" y="496"/>
                    <a:pt x="17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8" name="Google Shape;12058;p35"/>
            <p:cNvSpPr/>
            <p:nvPr/>
          </p:nvSpPr>
          <p:spPr>
            <a:xfrm>
              <a:off x="4568978" y="877342"/>
              <a:ext cx="178595" cy="58134"/>
            </a:xfrm>
            <a:custGeom>
              <a:avLst/>
              <a:gdLst/>
              <a:ahLst/>
              <a:cxnLst/>
              <a:rect l="l" t="t" r="r" b="b"/>
              <a:pathLst>
                <a:path w="9112" h="2966" extrusionOk="0">
                  <a:moveTo>
                    <a:pt x="8929" y="1"/>
                  </a:moveTo>
                  <a:cubicBezTo>
                    <a:pt x="8917" y="1"/>
                    <a:pt x="8904" y="2"/>
                    <a:pt x="8891" y="5"/>
                  </a:cubicBezTo>
                  <a:lnTo>
                    <a:pt x="130" y="2653"/>
                  </a:lnTo>
                  <a:cubicBezTo>
                    <a:pt x="48" y="2680"/>
                    <a:pt x="0" y="2767"/>
                    <a:pt x="28" y="2852"/>
                  </a:cubicBezTo>
                  <a:cubicBezTo>
                    <a:pt x="43" y="2917"/>
                    <a:pt x="108" y="2966"/>
                    <a:pt x="172" y="2966"/>
                  </a:cubicBezTo>
                  <a:cubicBezTo>
                    <a:pt x="189" y="2966"/>
                    <a:pt x="205" y="2961"/>
                    <a:pt x="221" y="2956"/>
                  </a:cubicBezTo>
                  <a:lnTo>
                    <a:pt x="8977" y="308"/>
                  </a:lnTo>
                  <a:cubicBezTo>
                    <a:pt x="9063" y="286"/>
                    <a:pt x="9112" y="194"/>
                    <a:pt x="9085" y="114"/>
                  </a:cubicBezTo>
                  <a:cubicBezTo>
                    <a:pt x="9062" y="45"/>
                    <a:pt x="8998" y="1"/>
                    <a:pt x="89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9" name="Google Shape;12059;p35"/>
            <p:cNvSpPr/>
            <p:nvPr/>
          </p:nvSpPr>
          <p:spPr>
            <a:xfrm>
              <a:off x="4593439" y="974264"/>
              <a:ext cx="69756" cy="50254"/>
            </a:xfrm>
            <a:custGeom>
              <a:avLst/>
              <a:gdLst/>
              <a:ahLst/>
              <a:cxnLst/>
              <a:rect l="l" t="t" r="r" b="b"/>
              <a:pathLst>
                <a:path w="3559" h="2564" extrusionOk="0">
                  <a:moveTo>
                    <a:pt x="1278" y="1"/>
                  </a:moveTo>
                  <a:cubicBezTo>
                    <a:pt x="936" y="1"/>
                    <a:pt x="562" y="60"/>
                    <a:pt x="129" y="179"/>
                  </a:cubicBezTo>
                  <a:cubicBezTo>
                    <a:pt x="49" y="206"/>
                    <a:pt x="0" y="292"/>
                    <a:pt x="22" y="373"/>
                  </a:cubicBezTo>
                  <a:cubicBezTo>
                    <a:pt x="40" y="442"/>
                    <a:pt x="104" y="488"/>
                    <a:pt x="170" y="488"/>
                  </a:cubicBezTo>
                  <a:cubicBezTo>
                    <a:pt x="186" y="488"/>
                    <a:pt x="201" y="485"/>
                    <a:pt x="216" y="480"/>
                  </a:cubicBezTo>
                  <a:cubicBezTo>
                    <a:pt x="627" y="369"/>
                    <a:pt x="977" y="314"/>
                    <a:pt x="1294" y="314"/>
                  </a:cubicBezTo>
                  <a:cubicBezTo>
                    <a:pt x="1409" y="314"/>
                    <a:pt x="1519" y="321"/>
                    <a:pt x="1626" y="336"/>
                  </a:cubicBezTo>
                  <a:cubicBezTo>
                    <a:pt x="2121" y="405"/>
                    <a:pt x="2541" y="642"/>
                    <a:pt x="2777" y="987"/>
                  </a:cubicBezTo>
                  <a:cubicBezTo>
                    <a:pt x="2966" y="1260"/>
                    <a:pt x="3117" y="1745"/>
                    <a:pt x="3236" y="2428"/>
                  </a:cubicBezTo>
                  <a:cubicBezTo>
                    <a:pt x="3246" y="2509"/>
                    <a:pt x="3311" y="2564"/>
                    <a:pt x="3386" y="2564"/>
                  </a:cubicBezTo>
                  <a:cubicBezTo>
                    <a:pt x="3397" y="2564"/>
                    <a:pt x="3408" y="2564"/>
                    <a:pt x="3413" y="2557"/>
                  </a:cubicBezTo>
                  <a:cubicBezTo>
                    <a:pt x="3499" y="2547"/>
                    <a:pt x="3559" y="2467"/>
                    <a:pt x="3542" y="2380"/>
                  </a:cubicBezTo>
                  <a:cubicBezTo>
                    <a:pt x="3499" y="2105"/>
                    <a:pt x="3359" y="1282"/>
                    <a:pt x="3036" y="808"/>
                  </a:cubicBezTo>
                  <a:cubicBezTo>
                    <a:pt x="2751" y="394"/>
                    <a:pt x="2250" y="109"/>
                    <a:pt x="1669" y="28"/>
                  </a:cubicBezTo>
                  <a:cubicBezTo>
                    <a:pt x="1543" y="10"/>
                    <a:pt x="1413" y="1"/>
                    <a:pt x="1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0" name="Google Shape;12060;p35"/>
            <p:cNvSpPr/>
            <p:nvPr/>
          </p:nvSpPr>
          <p:spPr>
            <a:xfrm>
              <a:off x="4655062" y="976635"/>
              <a:ext cx="85456" cy="32164"/>
            </a:xfrm>
            <a:custGeom>
              <a:avLst/>
              <a:gdLst/>
              <a:ahLst/>
              <a:cxnLst/>
              <a:rect l="l" t="t" r="r" b="b"/>
              <a:pathLst>
                <a:path w="4360" h="1641" extrusionOk="0">
                  <a:moveTo>
                    <a:pt x="4186" y="1"/>
                  </a:moveTo>
                  <a:cubicBezTo>
                    <a:pt x="4143" y="1"/>
                    <a:pt x="4101" y="18"/>
                    <a:pt x="4069" y="53"/>
                  </a:cubicBezTo>
                  <a:cubicBezTo>
                    <a:pt x="3322" y="862"/>
                    <a:pt x="2203" y="1324"/>
                    <a:pt x="1096" y="1324"/>
                  </a:cubicBezTo>
                  <a:cubicBezTo>
                    <a:pt x="797" y="1324"/>
                    <a:pt x="499" y="1290"/>
                    <a:pt x="209" y="1221"/>
                  </a:cubicBezTo>
                  <a:cubicBezTo>
                    <a:pt x="196" y="1217"/>
                    <a:pt x="183" y="1215"/>
                    <a:pt x="170" y="1215"/>
                  </a:cubicBezTo>
                  <a:cubicBezTo>
                    <a:pt x="103" y="1215"/>
                    <a:pt x="39" y="1262"/>
                    <a:pt x="21" y="1333"/>
                  </a:cubicBezTo>
                  <a:cubicBezTo>
                    <a:pt x="0" y="1420"/>
                    <a:pt x="53" y="1506"/>
                    <a:pt x="140" y="1522"/>
                  </a:cubicBezTo>
                  <a:cubicBezTo>
                    <a:pt x="463" y="1603"/>
                    <a:pt x="791" y="1641"/>
                    <a:pt x="1119" y="1641"/>
                  </a:cubicBezTo>
                  <a:cubicBezTo>
                    <a:pt x="2308" y="1641"/>
                    <a:pt x="3488" y="1145"/>
                    <a:pt x="4300" y="262"/>
                  </a:cubicBezTo>
                  <a:cubicBezTo>
                    <a:pt x="4359" y="203"/>
                    <a:pt x="4354" y="101"/>
                    <a:pt x="4290" y="41"/>
                  </a:cubicBezTo>
                  <a:cubicBezTo>
                    <a:pt x="4260" y="14"/>
                    <a:pt x="4223" y="1"/>
                    <a:pt x="41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1" name="Google Shape;12061;p35"/>
            <p:cNvSpPr/>
            <p:nvPr/>
          </p:nvSpPr>
          <p:spPr>
            <a:xfrm>
              <a:off x="4731541" y="952978"/>
              <a:ext cx="36299" cy="52430"/>
            </a:xfrm>
            <a:custGeom>
              <a:avLst/>
              <a:gdLst/>
              <a:ahLst/>
              <a:cxnLst/>
              <a:rect l="l" t="t" r="r" b="b"/>
              <a:pathLst>
                <a:path w="1852" h="2675" extrusionOk="0">
                  <a:moveTo>
                    <a:pt x="1003" y="1"/>
                  </a:moveTo>
                  <a:cubicBezTo>
                    <a:pt x="980" y="1"/>
                    <a:pt x="958" y="6"/>
                    <a:pt x="937" y="16"/>
                  </a:cubicBezTo>
                  <a:cubicBezTo>
                    <a:pt x="339" y="296"/>
                    <a:pt x="0" y="1039"/>
                    <a:pt x="182" y="1668"/>
                  </a:cubicBezTo>
                  <a:cubicBezTo>
                    <a:pt x="355" y="2255"/>
                    <a:pt x="942" y="2674"/>
                    <a:pt x="1544" y="2674"/>
                  </a:cubicBezTo>
                  <a:cubicBezTo>
                    <a:pt x="1598" y="2674"/>
                    <a:pt x="1652" y="2674"/>
                    <a:pt x="1705" y="2669"/>
                  </a:cubicBezTo>
                  <a:cubicBezTo>
                    <a:pt x="1792" y="2659"/>
                    <a:pt x="1851" y="2578"/>
                    <a:pt x="1841" y="2492"/>
                  </a:cubicBezTo>
                  <a:cubicBezTo>
                    <a:pt x="1830" y="2413"/>
                    <a:pt x="1762" y="2357"/>
                    <a:pt x="1684" y="2357"/>
                  </a:cubicBezTo>
                  <a:cubicBezTo>
                    <a:pt x="1677" y="2357"/>
                    <a:pt x="1670" y="2357"/>
                    <a:pt x="1663" y="2358"/>
                  </a:cubicBezTo>
                  <a:cubicBezTo>
                    <a:pt x="1622" y="2363"/>
                    <a:pt x="1581" y="2366"/>
                    <a:pt x="1541" y="2366"/>
                  </a:cubicBezTo>
                  <a:cubicBezTo>
                    <a:pt x="1074" y="2366"/>
                    <a:pt x="618" y="2033"/>
                    <a:pt x="485" y="1583"/>
                  </a:cubicBezTo>
                  <a:cubicBezTo>
                    <a:pt x="344" y="1092"/>
                    <a:pt x="602" y="517"/>
                    <a:pt x="1066" y="302"/>
                  </a:cubicBezTo>
                  <a:cubicBezTo>
                    <a:pt x="1146" y="264"/>
                    <a:pt x="1178" y="167"/>
                    <a:pt x="1141" y="91"/>
                  </a:cubicBezTo>
                  <a:cubicBezTo>
                    <a:pt x="1117" y="34"/>
                    <a:pt x="1061" y="1"/>
                    <a:pt x="10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2" name="Google Shape;12062;p35"/>
            <p:cNvSpPr/>
            <p:nvPr/>
          </p:nvSpPr>
          <p:spPr>
            <a:xfrm>
              <a:off x="4553984" y="1099586"/>
              <a:ext cx="118" cy="118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6" y="1"/>
                  </a:moveTo>
                  <a:cubicBezTo>
                    <a:pt x="1" y="1"/>
                    <a:pt x="1" y="1"/>
                    <a:pt x="1" y="6"/>
                  </a:cubicBezTo>
                  <a:cubicBezTo>
                    <a:pt x="1" y="1"/>
                    <a:pt x="6" y="1"/>
                    <a:pt x="6" y="1"/>
                  </a:cubicBezTo>
                  <a:close/>
                </a:path>
              </a:pathLst>
            </a:custGeom>
            <a:solidFill>
              <a:srgbClr val="7B15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3" name="Google Shape;12063;p35"/>
            <p:cNvSpPr/>
            <p:nvPr/>
          </p:nvSpPr>
          <p:spPr>
            <a:xfrm>
              <a:off x="4543773" y="1060151"/>
              <a:ext cx="181751" cy="93257"/>
            </a:xfrm>
            <a:custGeom>
              <a:avLst/>
              <a:gdLst/>
              <a:ahLst/>
              <a:cxnLst/>
              <a:rect l="l" t="t" r="r" b="b"/>
              <a:pathLst>
                <a:path w="9273" h="4758" extrusionOk="0">
                  <a:moveTo>
                    <a:pt x="8396" y="0"/>
                  </a:moveTo>
                  <a:cubicBezTo>
                    <a:pt x="7336" y="128"/>
                    <a:pt x="6286" y="295"/>
                    <a:pt x="5250" y="518"/>
                  </a:cubicBezTo>
                  <a:lnTo>
                    <a:pt x="5250" y="518"/>
                  </a:lnTo>
                  <a:cubicBezTo>
                    <a:pt x="5254" y="517"/>
                    <a:pt x="5258" y="517"/>
                    <a:pt x="5263" y="517"/>
                  </a:cubicBezTo>
                  <a:cubicBezTo>
                    <a:pt x="6297" y="296"/>
                    <a:pt x="7340" y="129"/>
                    <a:pt x="8396" y="0"/>
                  </a:cubicBezTo>
                  <a:close/>
                  <a:moveTo>
                    <a:pt x="5250" y="518"/>
                  </a:moveTo>
                  <a:lnTo>
                    <a:pt x="5250" y="518"/>
                  </a:lnTo>
                  <a:cubicBezTo>
                    <a:pt x="5250" y="518"/>
                    <a:pt x="5250" y="518"/>
                    <a:pt x="5249" y="518"/>
                  </a:cubicBezTo>
                  <a:lnTo>
                    <a:pt x="5249" y="518"/>
                  </a:lnTo>
                  <a:cubicBezTo>
                    <a:pt x="5250" y="518"/>
                    <a:pt x="5250" y="518"/>
                    <a:pt x="5250" y="518"/>
                  </a:cubicBezTo>
                  <a:close/>
                  <a:moveTo>
                    <a:pt x="5249" y="518"/>
                  </a:moveTo>
                  <a:lnTo>
                    <a:pt x="5249" y="518"/>
                  </a:lnTo>
                  <a:cubicBezTo>
                    <a:pt x="5242" y="519"/>
                    <a:pt x="5235" y="521"/>
                    <a:pt x="5228" y="522"/>
                  </a:cubicBezTo>
                  <a:lnTo>
                    <a:pt x="5228" y="522"/>
                  </a:lnTo>
                  <a:cubicBezTo>
                    <a:pt x="5231" y="522"/>
                    <a:pt x="5234" y="522"/>
                    <a:pt x="5236" y="522"/>
                  </a:cubicBezTo>
                  <a:lnTo>
                    <a:pt x="5242" y="522"/>
                  </a:lnTo>
                  <a:cubicBezTo>
                    <a:pt x="5244" y="520"/>
                    <a:pt x="5246" y="519"/>
                    <a:pt x="5249" y="518"/>
                  </a:cubicBezTo>
                  <a:close/>
                  <a:moveTo>
                    <a:pt x="5228" y="522"/>
                  </a:moveTo>
                  <a:lnTo>
                    <a:pt x="5228" y="522"/>
                  </a:lnTo>
                  <a:cubicBezTo>
                    <a:pt x="5225" y="523"/>
                    <a:pt x="5223" y="523"/>
                    <a:pt x="5221" y="524"/>
                  </a:cubicBezTo>
                  <a:lnTo>
                    <a:pt x="5221" y="524"/>
                  </a:lnTo>
                  <a:cubicBezTo>
                    <a:pt x="5223" y="524"/>
                    <a:pt x="5225" y="523"/>
                    <a:pt x="5228" y="522"/>
                  </a:cubicBezTo>
                  <a:close/>
                  <a:moveTo>
                    <a:pt x="5221" y="524"/>
                  </a:moveTo>
                  <a:lnTo>
                    <a:pt x="5221" y="524"/>
                  </a:lnTo>
                  <a:cubicBezTo>
                    <a:pt x="5216" y="525"/>
                    <a:pt x="5211" y="526"/>
                    <a:pt x="5206" y="527"/>
                  </a:cubicBezTo>
                  <a:lnTo>
                    <a:pt x="5206" y="527"/>
                  </a:lnTo>
                  <a:cubicBezTo>
                    <a:pt x="5207" y="527"/>
                    <a:pt x="5208" y="527"/>
                    <a:pt x="5209" y="527"/>
                  </a:cubicBezTo>
                  <a:lnTo>
                    <a:pt x="5214" y="527"/>
                  </a:lnTo>
                  <a:cubicBezTo>
                    <a:pt x="5216" y="526"/>
                    <a:pt x="5218" y="525"/>
                    <a:pt x="5221" y="524"/>
                  </a:cubicBezTo>
                  <a:close/>
                  <a:moveTo>
                    <a:pt x="5206" y="527"/>
                  </a:moveTo>
                  <a:cubicBezTo>
                    <a:pt x="5199" y="527"/>
                    <a:pt x="5195" y="528"/>
                    <a:pt x="5191" y="530"/>
                  </a:cubicBezTo>
                  <a:lnTo>
                    <a:pt x="5191" y="530"/>
                  </a:lnTo>
                  <a:cubicBezTo>
                    <a:pt x="5196" y="529"/>
                    <a:pt x="5201" y="528"/>
                    <a:pt x="5206" y="527"/>
                  </a:cubicBezTo>
                  <a:close/>
                  <a:moveTo>
                    <a:pt x="5191" y="530"/>
                  </a:moveTo>
                  <a:cubicBezTo>
                    <a:pt x="3759" y="841"/>
                    <a:pt x="2356" y="1256"/>
                    <a:pt x="996" y="1814"/>
                  </a:cubicBezTo>
                  <a:cubicBezTo>
                    <a:pt x="991" y="1814"/>
                    <a:pt x="984" y="1819"/>
                    <a:pt x="984" y="1819"/>
                  </a:cubicBezTo>
                  <a:lnTo>
                    <a:pt x="979" y="1819"/>
                  </a:lnTo>
                  <a:cubicBezTo>
                    <a:pt x="974" y="1824"/>
                    <a:pt x="964" y="1831"/>
                    <a:pt x="952" y="1831"/>
                  </a:cubicBezTo>
                  <a:cubicBezTo>
                    <a:pt x="947" y="1836"/>
                    <a:pt x="942" y="1836"/>
                    <a:pt x="936" y="1841"/>
                  </a:cubicBezTo>
                  <a:cubicBezTo>
                    <a:pt x="926" y="1841"/>
                    <a:pt x="920" y="1846"/>
                    <a:pt x="909" y="1851"/>
                  </a:cubicBezTo>
                  <a:cubicBezTo>
                    <a:pt x="904" y="1851"/>
                    <a:pt x="899" y="1856"/>
                    <a:pt x="894" y="1856"/>
                  </a:cubicBezTo>
                  <a:lnTo>
                    <a:pt x="887" y="1856"/>
                  </a:lnTo>
                  <a:cubicBezTo>
                    <a:pt x="882" y="1863"/>
                    <a:pt x="877" y="1863"/>
                    <a:pt x="867" y="1868"/>
                  </a:cubicBezTo>
                  <a:lnTo>
                    <a:pt x="862" y="1868"/>
                  </a:lnTo>
                  <a:cubicBezTo>
                    <a:pt x="855" y="1873"/>
                    <a:pt x="855" y="1873"/>
                    <a:pt x="850" y="1873"/>
                  </a:cubicBezTo>
                  <a:cubicBezTo>
                    <a:pt x="850" y="1878"/>
                    <a:pt x="845" y="1878"/>
                    <a:pt x="845" y="1878"/>
                  </a:cubicBezTo>
                  <a:cubicBezTo>
                    <a:pt x="840" y="1878"/>
                    <a:pt x="829" y="1884"/>
                    <a:pt x="823" y="1884"/>
                  </a:cubicBezTo>
                  <a:cubicBezTo>
                    <a:pt x="823" y="1889"/>
                    <a:pt x="818" y="1889"/>
                    <a:pt x="818" y="1889"/>
                  </a:cubicBezTo>
                  <a:cubicBezTo>
                    <a:pt x="812" y="1889"/>
                    <a:pt x="807" y="1889"/>
                    <a:pt x="807" y="1895"/>
                  </a:cubicBezTo>
                  <a:lnTo>
                    <a:pt x="797" y="1895"/>
                  </a:lnTo>
                  <a:cubicBezTo>
                    <a:pt x="791" y="1900"/>
                    <a:pt x="785" y="1900"/>
                    <a:pt x="780" y="1905"/>
                  </a:cubicBezTo>
                  <a:lnTo>
                    <a:pt x="770" y="1905"/>
                  </a:lnTo>
                  <a:cubicBezTo>
                    <a:pt x="770" y="1911"/>
                    <a:pt x="765" y="1911"/>
                    <a:pt x="765" y="1911"/>
                  </a:cubicBezTo>
                  <a:cubicBezTo>
                    <a:pt x="758" y="1911"/>
                    <a:pt x="753" y="1916"/>
                    <a:pt x="753" y="1916"/>
                  </a:cubicBezTo>
                  <a:cubicBezTo>
                    <a:pt x="748" y="1916"/>
                    <a:pt x="743" y="1921"/>
                    <a:pt x="738" y="1921"/>
                  </a:cubicBezTo>
                  <a:cubicBezTo>
                    <a:pt x="732" y="1921"/>
                    <a:pt x="732" y="1927"/>
                    <a:pt x="726" y="1927"/>
                  </a:cubicBezTo>
                  <a:cubicBezTo>
                    <a:pt x="726" y="1927"/>
                    <a:pt x="721" y="1927"/>
                    <a:pt x="716" y="1933"/>
                  </a:cubicBezTo>
                  <a:cubicBezTo>
                    <a:pt x="716" y="1933"/>
                    <a:pt x="710" y="1933"/>
                    <a:pt x="705" y="1938"/>
                  </a:cubicBezTo>
                  <a:cubicBezTo>
                    <a:pt x="705" y="1938"/>
                    <a:pt x="700" y="1938"/>
                    <a:pt x="694" y="1943"/>
                  </a:cubicBezTo>
                  <a:cubicBezTo>
                    <a:pt x="688" y="1943"/>
                    <a:pt x="688" y="1943"/>
                    <a:pt x="683" y="1948"/>
                  </a:cubicBezTo>
                  <a:lnTo>
                    <a:pt x="673" y="1948"/>
                  </a:lnTo>
                  <a:cubicBezTo>
                    <a:pt x="668" y="1953"/>
                    <a:pt x="668" y="1953"/>
                    <a:pt x="661" y="1953"/>
                  </a:cubicBezTo>
                  <a:cubicBezTo>
                    <a:pt x="656" y="1960"/>
                    <a:pt x="656" y="1960"/>
                    <a:pt x="651" y="1960"/>
                  </a:cubicBezTo>
                  <a:cubicBezTo>
                    <a:pt x="646" y="1960"/>
                    <a:pt x="641" y="1965"/>
                    <a:pt x="641" y="1965"/>
                  </a:cubicBezTo>
                  <a:cubicBezTo>
                    <a:pt x="636" y="1965"/>
                    <a:pt x="636" y="1970"/>
                    <a:pt x="629" y="1970"/>
                  </a:cubicBezTo>
                  <a:cubicBezTo>
                    <a:pt x="624" y="1970"/>
                    <a:pt x="619" y="1975"/>
                    <a:pt x="614" y="1975"/>
                  </a:cubicBezTo>
                  <a:cubicBezTo>
                    <a:pt x="608" y="1975"/>
                    <a:pt x="608" y="1975"/>
                    <a:pt x="608" y="1980"/>
                  </a:cubicBezTo>
                  <a:cubicBezTo>
                    <a:pt x="603" y="1980"/>
                    <a:pt x="597" y="1980"/>
                    <a:pt x="592" y="1986"/>
                  </a:cubicBezTo>
                  <a:lnTo>
                    <a:pt x="586" y="1986"/>
                  </a:lnTo>
                  <a:cubicBezTo>
                    <a:pt x="581" y="1992"/>
                    <a:pt x="576" y="1992"/>
                    <a:pt x="571" y="1997"/>
                  </a:cubicBezTo>
                  <a:lnTo>
                    <a:pt x="564" y="1997"/>
                  </a:lnTo>
                  <a:cubicBezTo>
                    <a:pt x="559" y="2002"/>
                    <a:pt x="554" y="2002"/>
                    <a:pt x="549" y="2002"/>
                  </a:cubicBezTo>
                  <a:cubicBezTo>
                    <a:pt x="549" y="2007"/>
                    <a:pt x="544" y="2007"/>
                    <a:pt x="544" y="2007"/>
                  </a:cubicBezTo>
                  <a:cubicBezTo>
                    <a:pt x="539" y="2007"/>
                    <a:pt x="532" y="2013"/>
                    <a:pt x="527" y="2013"/>
                  </a:cubicBezTo>
                  <a:cubicBezTo>
                    <a:pt x="527" y="2013"/>
                    <a:pt x="522" y="2013"/>
                    <a:pt x="522" y="2018"/>
                  </a:cubicBezTo>
                  <a:cubicBezTo>
                    <a:pt x="517" y="2018"/>
                    <a:pt x="512" y="2024"/>
                    <a:pt x="506" y="2024"/>
                  </a:cubicBezTo>
                  <a:lnTo>
                    <a:pt x="500" y="2024"/>
                  </a:lnTo>
                  <a:cubicBezTo>
                    <a:pt x="490" y="2029"/>
                    <a:pt x="484" y="2035"/>
                    <a:pt x="479" y="2035"/>
                  </a:cubicBezTo>
                  <a:cubicBezTo>
                    <a:pt x="313" y="2110"/>
                    <a:pt x="151" y="2179"/>
                    <a:pt x="0" y="2255"/>
                  </a:cubicBezTo>
                  <a:cubicBezTo>
                    <a:pt x="112" y="2487"/>
                    <a:pt x="345" y="2723"/>
                    <a:pt x="732" y="3030"/>
                  </a:cubicBezTo>
                  <a:cubicBezTo>
                    <a:pt x="2206" y="4198"/>
                    <a:pt x="4128" y="4757"/>
                    <a:pt x="6022" y="4757"/>
                  </a:cubicBezTo>
                  <a:cubicBezTo>
                    <a:pt x="6329" y="4757"/>
                    <a:pt x="6630" y="4742"/>
                    <a:pt x="6932" y="4710"/>
                  </a:cubicBezTo>
                  <a:cubicBezTo>
                    <a:pt x="7114" y="4531"/>
                    <a:pt x="7298" y="4349"/>
                    <a:pt x="7475" y="4166"/>
                  </a:cubicBezTo>
                  <a:cubicBezTo>
                    <a:pt x="8041" y="3585"/>
                    <a:pt x="8805" y="2917"/>
                    <a:pt x="9273" y="2212"/>
                  </a:cubicBezTo>
                  <a:lnTo>
                    <a:pt x="9273" y="2212"/>
                  </a:lnTo>
                  <a:cubicBezTo>
                    <a:pt x="8940" y="2454"/>
                    <a:pt x="8508" y="2606"/>
                    <a:pt x="8105" y="2708"/>
                  </a:cubicBezTo>
                  <a:cubicBezTo>
                    <a:pt x="7798" y="2782"/>
                    <a:pt x="7481" y="2842"/>
                    <a:pt x="7169" y="2842"/>
                  </a:cubicBezTo>
                  <a:cubicBezTo>
                    <a:pt x="6926" y="2842"/>
                    <a:pt x="6684" y="2810"/>
                    <a:pt x="6458" y="2713"/>
                  </a:cubicBezTo>
                  <a:cubicBezTo>
                    <a:pt x="5731" y="2400"/>
                    <a:pt x="5371" y="1577"/>
                    <a:pt x="5231" y="797"/>
                  </a:cubicBezTo>
                  <a:cubicBezTo>
                    <a:pt x="5221" y="726"/>
                    <a:pt x="5204" y="636"/>
                    <a:pt x="5189" y="532"/>
                  </a:cubicBezTo>
                  <a:cubicBezTo>
                    <a:pt x="5189" y="532"/>
                    <a:pt x="5190" y="531"/>
                    <a:pt x="5191" y="530"/>
                  </a:cubicBezTo>
                  <a:close/>
                </a:path>
              </a:pathLst>
            </a:custGeom>
            <a:solidFill>
              <a:srgbClr val="1C1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4" name="Google Shape;12064;p35"/>
            <p:cNvSpPr/>
            <p:nvPr/>
          </p:nvSpPr>
          <p:spPr>
            <a:xfrm>
              <a:off x="4543773" y="1098959"/>
              <a:ext cx="11701" cy="5410"/>
            </a:xfrm>
            <a:custGeom>
              <a:avLst/>
              <a:gdLst/>
              <a:ahLst/>
              <a:cxnLst/>
              <a:rect l="l" t="t" r="r" b="b"/>
              <a:pathLst>
                <a:path w="597" h="276" extrusionOk="0">
                  <a:moveTo>
                    <a:pt x="479" y="55"/>
                  </a:moveTo>
                  <a:lnTo>
                    <a:pt x="479" y="55"/>
                  </a:lnTo>
                  <a:cubicBezTo>
                    <a:pt x="313" y="130"/>
                    <a:pt x="151" y="199"/>
                    <a:pt x="0" y="275"/>
                  </a:cubicBezTo>
                  <a:lnTo>
                    <a:pt x="0" y="275"/>
                  </a:lnTo>
                  <a:cubicBezTo>
                    <a:pt x="151" y="199"/>
                    <a:pt x="313" y="130"/>
                    <a:pt x="479" y="55"/>
                  </a:cubicBezTo>
                  <a:lnTo>
                    <a:pt x="479" y="55"/>
                  </a:lnTo>
                  <a:lnTo>
                    <a:pt x="479" y="55"/>
                  </a:lnTo>
                  <a:close/>
                  <a:moveTo>
                    <a:pt x="495" y="49"/>
                  </a:moveTo>
                  <a:lnTo>
                    <a:pt x="495" y="49"/>
                  </a:lnTo>
                  <a:lnTo>
                    <a:pt x="495" y="49"/>
                  </a:lnTo>
                  <a:close/>
                  <a:moveTo>
                    <a:pt x="512" y="38"/>
                  </a:moveTo>
                  <a:cubicBezTo>
                    <a:pt x="512" y="38"/>
                    <a:pt x="512" y="44"/>
                    <a:pt x="506" y="44"/>
                  </a:cubicBezTo>
                  <a:cubicBezTo>
                    <a:pt x="512" y="44"/>
                    <a:pt x="512" y="38"/>
                    <a:pt x="512" y="38"/>
                  </a:cubicBezTo>
                  <a:close/>
                  <a:moveTo>
                    <a:pt x="527" y="33"/>
                  </a:moveTo>
                  <a:lnTo>
                    <a:pt x="527" y="33"/>
                  </a:lnTo>
                  <a:lnTo>
                    <a:pt x="527" y="33"/>
                  </a:lnTo>
                  <a:lnTo>
                    <a:pt x="527" y="33"/>
                  </a:lnTo>
                  <a:close/>
                  <a:moveTo>
                    <a:pt x="539" y="27"/>
                  </a:moveTo>
                  <a:lnTo>
                    <a:pt x="539" y="27"/>
                  </a:lnTo>
                  <a:lnTo>
                    <a:pt x="539" y="27"/>
                  </a:lnTo>
                  <a:close/>
                  <a:moveTo>
                    <a:pt x="554" y="22"/>
                  </a:moveTo>
                  <a:lnTo>
                    <a:pt x="554" y="22"/>
                  </a:lnTo>
                  <a:lnTo>
                    <a:pt x="554" y="22"/>
                  </a:lnTo>
                  <a:close/>
                  <a:moveTo>
                    <a:pt x="581" y="12"/>
                  </a:moveTo>
                  <a:lnTo>
                    <a:pt x="581" y="12"/>
                  </a:lnTo>
                  <a:lnTo>
                    <a:pt x="581" y="12"/>
                  </a:lnTo>
                  <a:close/>
                  <a:moveTo>
                    <a:pt x="597" y="0"/>
                  </a:moveTo>
                  <a:lnTo>
                    <a:pt x="597" y="6"/>
                  </a:lnTo>
                  <a:close/>
                </a:path>
              </a:pathLst>
            </a:custGeom>
            <a:solidFill>
              <a:srgbClr val="6311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5" name="Google Shape;12065;p35"/>
            <p:cNvSpPr/>
            <p:nvPr/>
          </p:nvSpPr>
          <p:spPr>
            <a:xfrm>
              <a:off x="4553161" y="1097587"/>
              <a:ext cx="5606" cy="2450"/>
            </a:xfrm>
            <a:custGeom>
              <a:avLst/>
              <a:gdLst/>
              <a:ahLst/>
              <a:cxnLst/>
              <a:rect l="l" t="t" r="r" b="b"/>
              <a:pathLst>
                <a:path w="286" h="125" extrusionOk="0">
                  <a:moveTo>
                    <a:pt x="286" y="1"/>
                  </a:moveTo>
                  <a:lnTo>
                    <a:pt x="286" y="1"/>
                  </a:lnTo>
                  <a:cubicBezTo>
                    <a:pt x="279" y="1"/>
                    <a:pt x="274" y="6"/>
                    <a:pt x="274" y="6"/>
                  </a:cubicBezTo>
                  <a:cubicBezTo>
                    <a:pt x="274" y="6"/>
                    <a:pt x="279" y="6"/>
                    <a:pt x="286" y="1"/>
                  </a:cubicBezTo>
                  <a:close/>
                  <a:moveTo>
                    <a:pt x="118" y="70"/>
                  </a:moveTo>
                  <a:lnTo>
                    <a:pt x="118" y="72"/>
                  </a:lnTo>
                  <a:lnTo>
                    <a:pt x="118" y="72"/>
                  </a:lnTo>
                  <a:cubicBezTo>
                    <a:pt x="122" y="70"/>
                    <a:pt x="126" y="70"/>
                    <a:pt x="129" y="70"/>
                  </a:cubicBezTo>
                  <a:close/>
                  <a:moveTo>
                    <a:pt x="118" y="72"/>
                  </a:moveTo>
                  <a:cubicBezTo>
                    <a:pt x="116" y="73"/>
                    <a:pt x="114" y="74"/>
                    <a:pt x="113" y="76"/>
                  </a:cubicBezTo>
                  <a:lnTo>
                    <a:pt x="118" y="76"/>
                  </a:lnTo>
                  <a:lnTo>
                    <a:pt x="118" y="72"/>
                  </a:lnTo>
                  <a:close/>
                  <a:moveTo>
                    <a:pt x="107" y="76"/>
                  </a:moveTo>
                  <a:lnTo>
                    <a:pt x="107" y="76"/>
                  </a:lnTo>
                  <a:cubicBezTo>
                    <a:pt x="105" y="79"/>
                    <a:pt x="102" y="81"/>
                    <a:pt x="99" y="82"/>
                  </a:cubicBezTo>
                  <a:lnTo>
                    <a:pt x="99" y="82"/>
                  </a:lnTo>
                  <a:cubicBezTo>
                    <a:pt x="100" y="82"/>
                    <a:pt x="101" y="82"/>
                    <a:pt x="102" y="82"/>
                  </a:cubicBezTo>
                  <a:lnTo>
                    <a:pt x="107" y="76"/>
                  </a:lnTo>
                  <a:close/>
                  <a:moveTo>
                    <a:pt x="99" y="82"/>
                  </a:moveTo>
                  <a:lnTo>
                    <a:pt x="99" y="82"/>
                  </a:lnTo>
                  <a:cubicBezTo>
                    <a:pt x="97" y="82"/>
                    <a:pt x="96" y="83"/>
                    <a:pt x="92" y="87"/>
                  </a:cubicBezTo>
                  <a:cubicBezTo>
                    <a:pt x="94" y="85"/>
                    <a:pt x="97" y="83"/>
                    <a:pt x="99" y="82"/>
                  </a:cubicBezTo>
                  <a:close/>
                  <a:moveTo>
                    <a:pt x="85" y="87"/>
                  </a:moveTo>
                  <a:cubicBezTo>
                    <a:pt x="82" y="87"/>
                    <a:pt x="81" y="90"/>
                    <a:pt x="78" y="92"/>
                  </a:cubicBezTo>
                  <a:lnTo>
                    <a:pt x="78" y="92"/>
                  </a:lnTo>
                  <a:cubicBezTo>
                    <a:pt x="81" y="91"/>
                    <a:pt x="83" y="90"/>
                    <a:pt x="85" y="87"/>
                  </a:cubicBezTo>
                  <a:close/>
                  <a:moveTo>
                    <a:pt x="78" y="92"/>
                  </a:moveTo>
                  <a:lnTo>
                    <a:pt x="78" y="92"/>
                  </a:lnTo>
                  <a:cubicBezTo>
                    <a:pt x="75" y="92"/>
                    <a:pt x="73" y="92"/>
                    <a:pt x="70" y="92"/>
                  </a:cubicBezTo>
                  <a:lnTo>
                    <a:pt x="75" y="92"/>
                  </a:lnTo>
                  <a:cubicBezTo>
                    <a:pt x="76" y="92"/>
                    <a:pt x="77" y="92"/>
                    <a:pt x="78" y="92"/>
                  </a:cubicBezTo>
                  <a:close/>
                  <a:moveTo>
                    <a:pt x="60" y="97"/>
                  </a:moveTo>
                  <a:cubicBezTo>
                    <a:pt x="53" y="103"/>
                    <a:pt x="48" y="103"/>
                    <a:pt x="48" y="103"/>
                  </a:cubicBezTo>
                  <a:cubicBezTo>
                    <a:pt x="53" y="103"/>
                    <a:pt x="60" y="97"/>
                    <a:pt x="65" y="97"/>
                  </a:cubicBezTo>
                  <a:close/>
                  <a:moveTo>
                    <a:pt x="33" y="108"/>
                  </a:moveTo>
                  <a:cubicBezTo>
                    <a:pt x="33" y="108"/>
                    <a:pt x="33" y="114"/>
                    <a:pt x="27" y="114"/>
                  </a:cubicBezTo>
                  <a:cubicBezTo>
                    <a:pt x="33" y="114"/>
                    <a:pt x="38" y="108"/>
                    <a:pt x="43" y="108"/>
                  </a:cubicBezTo>
                  <a:close/>
                  <a:moveTo>
                    <a:pt x="21" y="114"/>
                  </a:moveTo>
                  <a:cubicBezTo>
                    <a:pt x="11" y="119"/>
                    <a:pt x="5" y="125"/>
                    <a:pt x="0" y="125"/>
                  </a:cubicBezTo>
                  <a:lnTo>
                    <a:pt x="0" y="125"/>
                  </a:lnTo>
                  <a:cubicBezTo>
                    <a:pt x="5" y="125"/>
                    <a:pt x="11" y="119"/>
                    <a:pt x="16" y="119"/>
                  </a:cubicBezTo>
                  <a:lnTo>
                    <a:pt x="21" y="114"/>
                  </a:lnTo>
                  <a:close/>
                </a:path>
              </a:pathLst>
            </a:custGeom>
            <a:solidFill>
              <a:srgbClr val="161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6" name="Google Shape;12066;p35"/>
            <p:cNvSpPr/>
            <p:nvPr/>
          </p:nvSpPr>
          <p:spPr>
            <a:xfrm>
              <a:off x="4645458" y="1057721"/>
              <a:ext cx="94629" cy="58173"/>
            </a:xfrm>
            <a:custGeom>
              <a:avLst/>
              <a:gdLst/>
              <a:ahLst/>
              <a:cxnLst/>
              <a:rect l="l" t="t" r="r" b="b"/>
              <a:pathLst>
                <a:path w="4828" h="2968" extrusionOk="0">
                  <a:moveTo>
                    <a:pt x="4392" y="0"/>
                  </a:moveTo>
                  <a:cubicBezTo>
                    <a:pt x="2907" y="140"/>
                    <a:pt x="1437" y="345"/>
                    <a:pt x="1" y="656"/>
                  </a:cubicBezTo>
                  <a:cubicBezTo>
                    <a:pt x="16" y="760"/>
                    <a:pt x="33" y="850"/>
                    <a:pt x="43" y="921"/>
                  </a:cubicBezTo>
                  <a:cubicBezTo>
                    <a:pt x="183" y="1701"/>
                    <a:pt x="543" y="2524"/>
                    <a:pt x="1270" y="2837"/>
                  </a:cubicBezTo>
                  <a:cubicBezTo>
                    <a:pt x="1496" y="2931"/>
                    <a:pt x="1736" y="2968"/>
                    <a:pt x="1979" y="2968"/>
                  </a:cubicBezTo>
                  <a:cubicBezTo>
                    <a:pt x="2292" y="2968"/>
                    <a:pt x="2611" y="2907"/>
                    <a:pt x="2917" y="2832"/>
                  </a:cubicBezTo>
                  <a:cubicBezTo>
                    <a:pt x="3573" y="2665"/>
                    <a:pt x="4284" y="2374"/>
                    <a:pt x="4569" y="1761"/>
                  </a:cubicBezTo>
                  <a:cubicBezTo>
                    <a:pt x="4827" y="1200"/>
                    <a:pt x="4661" y="582"/>
                    <a:pt x="4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7" name="Google Shape;12067;p35"/>
            <p:cNvSpPr/>
            <p:nvPr/>
          </p:nvSpPr>
          <p:spPr>
            <a:xfrm>
              <a:off x="4645869" y="1070265"/>
              <a:ext cx="1078" cy="235"/>
            </a:xfrm>
            <a:custGeom>
              <a:avLst/>
              <a:gdLst/>
              <a:ahLst/>
              <a:cxnLst/>
              <a:rect l="l" t="t" r="r" b="b"/>
              <a:pathLst>
                <a:path w="55" h="12" extrusionOk="0">
                  <a:moveTo>
                    <a:pt x="5" y="11"/>
                  </a:moveTo>
                  <a:lnTo>
                    <a:pt x="0" y="11"/>
                  </a:lnTo>
                  <a:lnTo>
                    <a:pt x="5" y="11"/>
                  </a:lnTo>
                  <a:close/>
                  <a:moveTo>
                    <a:pt x="33" y="6"/>
                  </a:moveTo>
                  <a:lnTo>
                    <a:pt x="27" y="6"/>
                  </a:lnTo>
                  <a:lnTo>
                    <a:pt x="33" y="6"/>
                  </a:lnTo>
                  <a:close/>
                  <a:moveTo>
                    <a:pt x="54" y="1"/>
                  </a:moveTo>
                  <a:lnTo>
                    <a:pt x="54" y="1"/>
                  </a:lnTo>
                  <a:close/>
                </a:path>
              </a:pathLst>
            </a:custGeom>
            <a:solidFill>
              <a:srgbClr val="161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8" name="Google Shape;12068;p35"/>
            <p:cNvSpPr/>
            <p:nvPr/>
          </p:nvSpPr>
          <p:spPr>
            <a:xfrm>
              <a:off x="4645458" y="1064365"/>
              <a:ext cx="57487" cy="51489"/>
            </a:xfrm>
            <a:custGeom>
              <a:avLst/>
              <a:gdLst/>
              <a:ahLst/>
              <a:cxnLst/>
              <a:rect l="l" t="t" r="r" b="b"/>
              <a:pathLst>
                <a:path w="2933" h="2627" extrusionOk="0">
                  <a:moveTo>
                    <a:pt x="1673" y="1"/>
                  </a:moveTo>
                  <a:cubicBezTo>
                    <a:pt x="1136" y="86"/>
                    <a:pt x="608" y="188"/>
                    <a:pt x="75" y="302"/>
                  </a:cubicBezTo>
                  <a:cubicBezTo>
                    <a:pt x="65" y="302"/>
                    <a:pt x="59" y="302"/>
                    <a:pt x="54" y="307"/>
                  </a:cubicBezTo>
                  <a:lnTo>
                    <a:pt x="48" y="307"/>
                  </a:lnTo>
                  <a:cubicBezTo>
                    <a:pt x="43" y="307"/>
                    <a:pt x="33" y="307"/>
                    <a:pt x="26" y="312"/>
                  </a:cubicBezTo>
                  <a:lnTo>
                    <a:pt x="21" y="312"/>
                  </a:lnTo>
                  <a:cubicBezTo>
                    <a:pt x="11" y="312"/>
                    <a:pt x="6" y="312"/>
                    <a:pt x="1" y="317"/>
                  </a:cubicBezTo>
                  <a:cubicBezTo>
                    <a:pt x="16" y="421"/>
                    <a:pt x="33" y="511"/>
                    <a:pt x="43" y="582"/>
                  </a:cubicBezTo>
                  <a:cubicBezTo>
                    <a:pt x="183" y="1362"/>
                    <a:pt x="543" y="2185"/>
                    <a:pt x="1270" y="2498"/>
                  </a:cubicBezTo>
                  <a:cubicBezTo>
                    <a:pt x="1496" y="2595"/>
                    <a:pt x="1738" y="2627"/>
                    <a:pt x="1981" y="2627"/>
                  </a:cubicBezTo>
                  <a:cubicBezTo>
                    <a:pt x="2293" y="2627"/>
                    <a:pt x="2610" y="2567"/>
                    <a:pt x="2917" y="2493"/>
                  </a:cubicBezTo>
                  <a:cubicBezTo>
                    <a:pt x="2922" y="2493"/>
                    <a:pt x="2927" y="2487"/>
                    <a:pt x="2933" y="2487"/>
                  </a:cubicBezTo>
                  <a:cubicBezTo>
                    <a:pt x="2384" y="1750"/>
                    <a:pt x="1777" y="824"/>
                    <a:pt x="1673" y="16"/>
                  </a:cubicBezTo>
                  <a:lnTo>
                    <a:pt x="167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9" name="Google Shape;12069;p35"/>
            <p:cNvSpPr/>
            <p:nvPr/>
          </p:nvSpPr>
          <p:spPr>
            <a:xfrm>
              <a:off x="4600632" y="1027027"/>
              <a:ext cx="223538" cy="35339"/>
            </a:xfrm>
            <a:custGeom>
              <a:avLst/>
              <a:gdLst/>
              <a:ahLst/>
              <a:cxnLst/>
              <a:rect l="l" t="t" r="r" b="b"/>
              <a:pathLst>
                <a:path w="11405" h="1803" extrusionOk="0">
                  <a:moveTo>
                    <a:pt x="10602" y="0"/>
                  </a:moveTo>
                  <a:cubicBezTo>
                    <a:pt x="7059" y="0"/>
                    <a:pt x="3539" y="502"/>
                    <a:pt x="129" y="1497"/>
                  </a:cubicBezTo>
                  <a:cubicBezTo>
                    <a:pt x="48" y="1524"/>
                    <a:pt x="0" y="1609"/>
                    <a:pt x="27" y="1690"/>
                  </a:cubicBezTo>
                  <a:cubicBezTo>
                    <a:pt x="43" y="1760"/>
                    <a:pt x="107" y="1803"/>
                    <a:pt x="177" y="1803"/>
                  </a:cubicBezTo>
                  <a:cubicBezTo>
                    <a:pt x="189" y="1803"/>
                    <a:pt x="204" y="1803"/>
                    <a:pt x="221" y="1797"/>
                  </a:cubicBezTo>
                  <a:cubicBezTo>
                    <a:pt x="3599" y="809"/>
                    <a:pt x="7085" y="312"/>
                    <a:pt x="10598" y="312"/>
                  </a:cubicBezTo>
                  <a:cubicBezTo>
                    <a:pt x="10813" y="312"/>
                    <a:pt x="11028" y="314"/>
                    <a:pt x="11243" y="317"/>
                  </a:cubicBezTo>
                  <a:lnTo>
                    <a:pt x="11248" y="317"/>
                  </a:lnTo>
                  <a:cubicBezTo>
                    <a:pt x="11334" y="317"/>
                    <a:pt x="11404" y="253"/>
                    <a:pt x="11404" y="167"/>
                  </a:cubicBezTo>
                  <a:cubicBezTo>
                    <a:pt x="11404" y="81"/>
                    <a:pt x="11334" y="6"/>
                    <a:pt x="11248" y="6"/>
                  </a:cubicBezTo>
                  <a:cubicBezTo>
                    <a:pt x="11032" y="2"/>
                    <a:pt x="10817" y="0"/>
                    <a:pt x="106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0" name="Google Shape;12070;p35"/>
            <p:cNvSpPr/>
            <p:nvPr/>
          </p:nvSpPr>
          <p:spPr>
            <a:xfrm>
              <a:off x="4549653" y="1050116"/>
              <a:ext cx="262385" cy="52979"/>
            </a:xfrm>
            <a:custGeom>
              <a:avLst/>
              <a:gdLst/>
              <a:ahLst/>
              <a:cxnLst/>
              <a:rect l="l" t="t" r="r" b="b"/>
              <a:pathLst>
                <a:path w="13387" h="2703" extrusionOk="0">
                  <a:moveTo>
                    <a:pt x="13220" y="1"/>
                  </a:moveTo>
                  <a:cubicBezTo>
                    <a:pt x="9134" y="130"/>
                    <a:pt x="4382" y="517"/>
                    <a:pt x="115" y="2401"/>
                  </a:cubicBezTo>
                  <a:cubicBezTo>
                    <a:pt x="33" y="2439"/>
                    <a:pt x="1" y="2530"/>
                    <a:pt x="33" y="2611"/>
                  </a:cubicBezTo>
                  <a:cubicBezTo>
                    <a:pt x="60" y="2671"/>
                    <a:pt x="120" y="2703"/>
                    <a:pt x="179" y="2703"/>
                  </a:cubicBezTo>
                  <a:cubicBezTo>
                    <a:pt x="200" y="2703"/>
                    <a:pt x="222" y="2698"/>
                    <a:pt x="244" y="2691"/>
                  </a:cubicBezTo>
                  <a:cubicBezTo>
                    <a:pt x="4457" y="825"/>
                    <a:pt x="9172" y="443"/>
                    <a:pt x="13230" y="319"/>
                  </a:cubicBezTo>
                  <a:cubicBezTo>
                    <a:pt x="13317" y="313"/>
                    <a:pt x="13386" y="244"/>
                    <a:pt x="13381" y="152"/>
                  </a:cubicBezTo>
                  <a:cubicBezTo>
                    <a:pt x="13381" y="65"/>
                    <a:pt x="13305" y="1"/>
                    <a:pt x="132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1" name="Google Shape;12071;p35"/>
            <p:cNvSpPr/>
            <p:nvPr/>
          </p:nvSpPr>
          <p:spPr>
            <a:xfrm>
              <a:off x="4566548" y="1091197"/>
              <a:ext cx="65738" cy="35221"/>
            </a:xfrm>
            <a:custGeom>
              <a:avLst/>
              <a:gdLst/>
              <a:ahLst/>
              <a:cxnLst/>
              <a:rect l="l" t="t" r="r" b="b"/>
              <a:pathLst>
                <a:path w="3354" h="1797" extrusionOk="0">
                  <a:moveTo>
                    <a:pt x="179" y="1"/>
                  </a:moveTo>
                  <a:cubicBezTo>
                    <a:pt x="152" y="1"/>
                    <a:pt x="123" y="9"/>
                    <a:pt x="97" y="26"/>
                  </a:cubicBezTo>
                  <a:cubicBezTo>
                    <a:pt x="28" y="68"/>
                    <a:pt x="1" y="165"/>
                    <a:pt x="43" y="240"/>
                  </a:cubicBezTo>
                  <a:cubicBezTo>
                    <a:pt x="345" y="741"/>
                    <a:pt x="835" y="1166"/>
                    <a:pt x="1421" y="1435"/>
                  </a:cubicBezTo>
                  <a:cubicBezTo>
                    <a:pt x="1943" y="1673"/>
                    <a:pt x="2541" y="1797"/>
                    <a:pt x="3197" y="1797"/>
                  </a:cubicBezTo>
                  <a:cubicBezTo>
                    <a:pt x="3284" y="1797"/>
                    <a:pt x="3354" y="1725"/>
                    <a:pt x="3354" y="1640"/>
                  </a:cubicBezTo>
                  <a:cubicBezTo>
                    <a:pt x="3354" y="1554"/>
                    <a:pt x="3284" y="1484"/>
                    <a:pt x="3197" y="1484"/>
                  </a:cubicBezTo>
                  <a:cubicBezTo>
                    <a:pt x="2589" y="1484"/>
                    <a:pt x="2035" y="1370"/>
                    <a:pt x="1550" y="1151"/>
                  </a:cubicBezTo>
                  <a:cubicBezTo>
                    <a:pt x="1023" y="908"/>
                    <a:pt x="582" y="526"/>
                    <a:pt x="313" y="79"/>
                  </a:cubicBezTo>
                  <a:cubicBezTo>
                    <a:pt x="284" y="29"/>
                    <a:pt x="233" y="1"/>
                    <a:pt x="1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2" name="Google Shape;12072;p35"/>
            <p:cNvSpPr/>
            <p:nvPr/>
          </p:nvSpPr>
          <p:spPr>
            <a:xfrm>
              <a:off x="4612118" y="821345"/>
              <a:ext cx="37985" cy="16346"/>
            </a:xfrm>
            <a:custGeom>
              <a:avLst/>
              <a:gdLst/>
              <a:ahLst/>
              <a:cxnLst/>
              <a:rect l="l" t="t" r="r" b="b"/>
              <a:pathLst>
                <a:path w="1938" h="834" extrusionOk="0">
                  <a:moveTo>
                    <a:pt x="1770" y="0"/>
                  </a:moveTo>
                  <a:cubicBezTo>
                    <a:pt x="1758" y="0"/>
                    <a:pt x="1746" y="2"/>
                    <a:pt x="1734" y="5"/>
                  </a:cubicBezTo>
                  <a:cubicBezTo>
                    <a:pt x="1178" y="134"/>
                    <a:pt x="636" y="311"/>
                    <a:pt x="113" y="532"/>
                  </a:cubicBezTo>
                  <a:cubicBezTo>
                    <a:pt x="38" y="570"/>
                    <a:pt x="0" y="661"/>
                    <a:pt x="33" y="743"/>
                  </a:cubicBezTo>
                  <a:cubicBezTo>
                    <a:pt x="60" y="801"/>
                    <a:pt x="119" y="833"/>
                    <a:pt x="177" y="833"/>
                  </a:cubicBezTo>
                  <a:cubicBezTo>
                    <a:pt x="199" y="833"/>
                    <a:pt x="221" y="828"/>
                    <a:pt x="237" y="823"/>
                  </a:cubicBezTo>
                  <a:cubicBezTo>
                    <a:pt x="743" y="607"/>
                    <a:pt x="1270" y="435"/>
                    <a:pt x="1804" y="311"/>
                  </a:cubicBezTo>
                  <a:cubicBezTo>
                    <a:pt x="1884" y="291"/>
                    <a:pt x="1938" y="209"/>
                    <a:pt x="1921" y="123"/>
                  </a:cubicBezTo>
                  <a:cubicBezTo>
                    <a:pt x="1904" y="50"/>
                    <a:pt x="1839" y="0"/>
                    <a:pt x="17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2" name="Google Shape;12092;p36"/>
          <p:cNvGrpSpPr/>
          <p:nvPr/>
        </p:nvGrpSpPr>
        <p:grpSpPr>
          <a:xfrm rot="-152324">
            <a:off x="7661911" y="174424"/>
            <a:ext cx="1093675" cy="1216395"/>
            <a:chOff x="3377907" y="600167"/>
            <a:chExt cx="506209" cy="563010"/>
          </a:xfrm>
        </p:grpSpPr>
        <p:sp>
          <p:nvSpPr>
            <p:cNvPr id="12093" name="Google Shape;12093;p36"/>
            <p:cNvSpPr/>
            <p:nvPr/>
          </p:nvSpPr>
          <p:spPr>
            <a:xfrm>
              <a:off x="3520811" y="659457"/>
              <a:ext cx="71344" cy="87671"/>
            </a:xfrm>
            <a:custGeom>
              <a:avLst/>
              <a:gdLst/>
              <a:ahLst/>
              <a:cxnLst/>
              <a:rect l="l" t="t" r="r" b="b"/>
              <a:pathLst>
                <a:path w="3640" h="4473" extrusionOk="0">
                  <a:moveTo>
                    <a:pt x="1777" y="1"/>
                  </a:moveTo>
                  <a:cubicBezTo>
                    <a:pt x="1185" y="361"/>
                    <a:pt x="594" y="722"/>
                    <a:pt x="1" y="1082"/>
                  </a:cubicBezTo>
                  <a:cubicBezTo>
                    <a:pt x="195" y="1340"/>
                    <a:pt x="373" y="1658"/>
                    <a:pt x="582" y="1960"/>
                  </a:cubicBezTo>
                  <a:cubicBezTo>
                    <a:pt x="706" y="2137"/>
                    <a:pt x="1777" y="3709"/>
                    <a:pt x="2300" y="4472"/>
                  </a:cubicBezTo>
                  <a:cubicBezTo>
                    <a:pt x="2762" y="4263"/>
                    <a:pt x="3230" y="3935"/>
                    <a:pt x="3639" y="3806"/>
                  </a:cubicBezTo>
                  <a:lnTo>
                    <a:pt x="1777" y="1"/>
                  </a:ln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36"/>
            <p:cNvSpPr/>
            <p:nvPr/>
          </p:nvSpPr>
          <p:spPr>
            <a:xfrm>
              <a:off x="3589607" y="1026546"/>
              <a:ext cx="147176" cy="136632"/>
            </a:xfrm>
            <a:custGeom>
              <a:avLst/>
              <a:gdLst/>
              <a:ahLst/>
              <a:cxnLst/>
              <a:rect l="l" t="t" r="r" b="b"/>
              <a:pathLst>
                <a:path w="7509" h="6971" extrusionOk="0">
                  <a:moveTo>
                    <a:pt x="5733" y="1"/>
                  </a:moveTo>
                  <a:lnTo>
                    <a:pt x="3644" y="609"/>
                  </a:lnTo>
                  <a:lnTo>
                    <a:pt x="5371" y="4613"/>
                  </a:lnTo>
                  <a:cubicBezTo>
                    <a:pt x="5371" y="4613"/>
                    <a:pt x="4289" y="3976"/>
                    <a:pt x="2999" y="3976"/>
                  </a:cubicBezTo>
                  <a:cubicBezTo>
                    <a:pt x="1986" y="3976"/>
                    <a:pt x="846" y="4369"/>
                    <a:pt x="0" y="5771"/>
                  </a:cubicBezTo>
                  <a:cubicBezTo>
                    <a:pt x="0" y="5771"/>
                    <a:pt x="1437" y="6971"/>
                    <a:pt x="3620" y="6971"/>
                  </a:cubicBezTo>
                  <a:cubicBezTo>
                    <a:pt x="4749" y="6971"/>
                    <a:pt x="6076" y="6650"/>
                    <a:pt x="7509" y="5679"/>
                  </a:cubicBezTo>
                  <a:lnTo>
                    <a:pt x="5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36"/>
            <p:cNvSpPr/>
            <p:nvPr/>
          </p:nvSpPr>
          <p:spPr>
            <a:xfrm>
              <a:off x="3717869" y="987561"/>
              <a:ext cx="166247" cy="122657"/>
            </a:xfrm>
            <a:custGeom>
              <a:avLst/>
              <a:gdLst/>
              <a:ahLst/>
              <a:cxnLst/>
              <a:rect l="l" t="t" r="r" b="b"/>
              <a:pathLst>
                <a:path w="8482" h="6258" extrusionOk="0">
                  <a:moveTo>
                    <a:pt x="7802" y="1"/>
                  </a:moveTo>
                  <a:cubicBezTo>
                    <a:pt x="4232" y="1"/>
                    <a:pt x="4064" y="3890"/>
                    <a:pt x="4064" y="3890"/>
                  </a:cubicBezTo>
                  <a:lnTo>
                    <a:pt x="1636" y="262"/>
                  </a:lnTo>
                  <a:lnTo>
                    <a:pt x="1" y="1689"/>
                  </a:lnTo>
                  <a:lnTo>
                    <a:pt x="3800" y="6257"/>
                  </a:lnTo>
                  <a:cubicBezTo>
                    <a:pt x="8482" y="4282"/>
                    <a:pt x="7955" y="3"/>
                    <a:pt x="7955" y="3"/>
                  </a:cubicBezTo>
                  <a:cubicBezTo>
                    <a:pt x="7903" y="2"/>
                    <a:pt x="7853" y="1"/>
                    <a:pt x="7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36"/>
            <p:cNvSpPr/>
            <p:nvPr/>
          </p:nvSpPr>
          <p:spPr>
            <a:xfrm>
              <a:off x="3671143" y="1053868"/>
              <a:ext cx="47491" cy="28498"/>
            </a:xfrm>
            <a:custGeom>
              <a:avLst/>
              <a:gdLst/>
              <a:ahLst/>
              <a:cxnLst/>
              <a:rect l="l" t="t" r="r" b="b"/>
              <a:pathLst>
                <a:path w="2423" h="1454" extrusionOk="0">
                  <a:moveTo>
                    <a:pt x="1" y="410"/>
                  </a:moveTo>
                  <a:cubicBezTo>
                    <a:pt x="1" y="410"/>
                    <a:pt x="1" y="405"/>
                    <a:pt x="1" y="410"/>
                  </a:cubicBezTo>
                  <a:lnTo>
                    <a:pt x="453" y="1454"/>
                  </a:lnTo>
                  <a:lnTo>
                    <a:pt x="453" y="1454"/>
                  </a:lnTo>
                  <a:lnTo>
                    <a:pt x="1" y="410"/>
                  </a:lnTo>
                  <a:close/>
                  <a:moveTo>
                    <a:pt x="2003" y="0"/>
                  </a:moveTo>
                  <a:lnTo>
                    <a:pt x="2003" y="0"/>
                  </a:lnTo>
                  <a:lnTo>
                    <a:pt x="2422" y="1330"/>
                  </a:lnTo>
                  <a:lnTo>
                    <a:pt x="2422" y="133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36"/>
            <p:cNvSpPr/>
            <p:nvPr/>
          </p:nvSpPr>
          <p:spPr>
            <a:xfrm>
              <a:off x="3671143" y="1053868"/>
              <a:ext cx="47491" cy="28694"/>
            </a:xfrm>
            <a:custGeom>
              <a:avLst/>
              <a:gdLst/>
              <a:ahLst/>
              <a:cxnLst/>
              <a:rect l="l" t="t" r="r" b="b"/>
              <a:pathLst>
                <a:path w="2423" h="1464" extrusionOk="0">
                  <a:moveTo>
                    <a:pt x="2003" y="0"/>
                  </a:moveTo>
                  <a:cubicBezTo>
                    <a:pt x="1814" y="60"/>
                    <a:pt x="1625" y="114"/>
                    <a:pt x="1437" y="162"/>
                  </a:cubicBezTo>
                  <a:lnTo>
                    <a:pt x="1416" y="162"/>
                  </a:lnTo>
                  <a:cubicBezTo>
                    <a:pt x="1411" y="167"/>
                    <a:pt x="1405" y="167"/>
                    <a:pt x="1399" y="167"/>
                  </a:cubicBezTo>
                  <a:cubicBezTo>
                    <a:pt x="937" y="286"/>
                    <a:pt x="468" y="366"/>
                    <a:pt x="1" y="410"/>
                  </a:cubicBezTo>
                  <a:lnTo>
                    <a:pt x="453" y="1454"/>
                  </a:lnTo>
                  <a:cubicBezTo>
                    <a:pt x="565" y="1459"/>
                    <a:pt x="679" y="1464"/>
                    <a:pt x="791" y="1464"/>
                  </a:cubicBezTo>
                  <a:cubicBezTo>
                    <a:pt x="1319" y="1464"/>
                    <a:pt x="1851" y="1406"/>
                    <a:pt x="2261" y="1352"/>
                  </a:cubicBezTo>
                  <a:cubicBezTo>
                    <a:pt x="2315" y="1346"/>
                    <a:pt x="2368" y="1335"/>
                    <a:pt x="2422" y="1330"/>
                  </a:cubicBezTo>
                  <a:lnTo>
                    <a:pt x="20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36"/>
            <p:cNvSpPr/>
            <p:nvPr/>
          </p:nvSpPr>
          <p:spPr>
            <a:xfrm>
              <a:off x="3771338" y="1024645"/>
              <a:ext cx="13544" cy="20188"/>
            </a:xfrm>
            <a:custGeom>
              <a:avLst/>
              <a:gdLst/>
              <a:ahLst/>
              <a:cxnLst/>
              <a:rect l="l" t="t" r="r" b="b"/>
              <a:pathLst>
                <a:path w="691" h="1030" extrusionOk="0">
                  <a:moveTo>
                    <a:pt x="1" y="1"/>
                  </a:moveTo>
                  <a:lnTo>
                    <a:pt x="1" y="1"/>
                  </a:lnTo>
                  <a:lnTo>
                    <a:pt x="691" y="1029"/>
                  </a:lnTo>
                  <a:lnTo>
                    <a:pt x="691" y="10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36"/>
            <p:cNvSpPr/>
            <p:nvPr/>
          </p:nvSpPr>
          <p:spPr>
            <a:xfrm>
              <a:off x="3737077" y="1024645"/>
              <a:ext cx="47804" cy="42963"/>
            </a:xfrm>
            <a:custGeom>
              <a:avLst/>
              <a:gdLst/>
              <a:ahLst/>
              <a:cxnLst/>
              <a:rect l="l" t="t" r="r" b="b"/>
              <a:pathLst>
                <a:path w="2439" h="2192" extrusionOk="0">
                  <a:moveTo>
                    <a:pt x="1749" y="1"/>
                  </a:moveTo>
                  <a:cubicBezTo>
                    <a:pt x="1195" y="372"/>
                    <a:pt x="608" y="694"/>
                    <a:pt x="0" y="975"/>
                  </a:cubicBezTo>
                  <a:lnTo>
                    <a:pt x="1018" y="2192"/>
                  </a:lnTo>
                  <a:cubicBezTo>
                    <a:pt x="1410" y="1981"/>
                    <a:pt x="1781" y="1717"/>
                    <a:pt x="2104" y="1405"/>
                  </a:cubicBezTo>
                  <a:cubicBezTo>
                    <a:pt x="2223" y="1287"/>
                    <a:pt x="2335" y="1163"/>
                    <a:pt x="2439" y="1029"/>
                  </a:cubicBezTo>
                  <a:lnTo>
                    <a:pt x="17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36"/>
            <p:cNvSpPr/>
            <p:nvPr/>
          </p:nvSpPr>
          <p:spPr>
            <a:xfrm>
              <a:off x="3668614" y="1102241"/>
              <a:ext cx="40317" cy="26421"/>
            </a:xfrm>
            <a:custGeom>
              <a:avLst/>
              <a:gdLst/>
              <a:ahLst/>
              <a:cxnLst/>
              <a:rect l="l" t="t" r="r" b="b"/>
              <a:pathLst>
                <a:path w="2057" h="1348" extrusionOk="0">
                  <a:moveTo>
                    <a:pt x="172" y="0"/>
                  </a:moveTo>
                  <a:cubicBezTo>
                    <a:pt x="108" y="0"/>
                    <a:pt x="49" y="41"/>
                    <a:pt x="28" y="105"/>
                  </a:cubicBezTo>
                  <a:cubicBezTo>
                    <a:pt x="0" y="191"/>
                    <a:pt x="43" y="277"/>
                    <a:pt x="124" y="304"/>
                  </a:cubicBezTo>
                  <a:cubicBezTo>
                    <a:pt x="738" y="503"/>
                    <a:pt x="1308" y="848"/>
                    <a:pt x="1771" y="1305"/>
                  </a:cubicBezTo>
                  <a:cubicBezTo>
                    <a:pt x="1804" y="1332"/>
                    <a:pt x="1841" y="1348"/>
                    <a:pt x="1878" y="1348"/>
                  </a:cubicBezTo>
                  <a:cubicBezTo>
                    <a:pt x="1921" y="1348"/>
                    <a:pt x="1965" y="1332"/>
                    <a:pt x="1992" y="1300"/>
                  </a:cubicBezTo>
                  <a:cubicBezTo>
                    <a:pt x="2057" y="1241"/>
                    <a:pt x="2050" y="1139"/>
                    <a:pt x="1992" y="1079"/>
                  </a:cubicBezTo>
                  <a:cubicBezTo>
                    <a:pt x="1496" y="595"/>
                    <a:pt x="883" y="223"/>
                    <a:pt x="221" y="9"/>
                  </a:cubicBezTo>
                  <a:cubicBezTo>
                    <a:pt x="205" y="3"/>
                    <a:pt x="188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36"/>
            <p:cNvSpPr/>
            <p:nvPr/>
          </p:nvSpPr>
          <p:spPr>
            <a:xfrm>
              <a:off x="3791389" y="1030877"/>
              <a:ext cx="14386" cy="51489"/>
            </a:xfrm>
            <a:custGeom>
              <a:avLst/>
              <a:gdLst/>
              <a:ahLst/>
              <a:cxnLst/>
              <a:rect l="l" t="t" r="r" b="b"/>
              <a:pathLst>
                <a:path w="734" h="2627" extrusionOk="0">
                  <a:moveTo>
                    <a:pt x="551" y="1"/>
                  </a:moveTo>
                  <a:cubicBezTo>
                    <a:pt x="492" y="1"/>
                    <a:pt x="437" y="34"/>
                    <a:pt x="410" y="92"/>
                  </a:cubicBezTo>
                  <a:cubicBezTo>
                    <a:pt x="49" y="845"/>
                    <a:pt x="1" y="1728"/>
                    <a:pt x="275" y="2519"/>
                  </a:cubicBezTo>
                  <a:cubicBezTo>
                    <a:pt x="297" y="2584"/>
                    <a:pt x="356" y="2627"/>
                    <a:pt x="426" y="2627"/>
                  </a:cubicBezTo>
                  <a:cubicBezTo>
                    <a:pt x="443" y="2627"/>
                    <a:pt x="458" y="2621"/>
                    <a:pt x="475" y="2616"/>
                  </a:cubicBezTo>
                  <a:cubicBezTo>
                    <a:pt x="555" y="2589"/>
                    <a:pt x="598" y="2497"/>
                    <a:pt x="572" y="2417"/>
                  </a:cubicBezTo>
                  <a:cubicBezTo>
                    <a:pt x="324" y="1707"/>
                    <a:pt x="372" y="905"/>
                    <a:pt x="695" y="227"/>
                  </a:cubicBezTo>
                  <a:cubicBezTo>
                    <a:pt x="733" y="145"/>
                    <a:pt x="695" y="54"/>
                    <a:pt x="620" y="16"/>
                  </a:cubicBezTo>
                  <a:cubicBezTo>
                    <a:pt x="597" y="6"/>
                    <a:pt x="574" y="1"/>
                    <a:pt x="5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36"/>
            <p:cNvSpPr/>
            <p:nvPr/>
          </p:nvSpPr>
          <p:spPr>
            <a:xfrm>
              <a:off x="3503720" y="680645"/>
              <a:ext cx="62171" cy="69952"/>
            </a:xfrm>
            <a:custGeom>
              <a:avLst/>
              <a:gdLst/>
              <a:ahLst/>
              <a:cxnLst/>
              <a:rect l="l" t="t" r="r" b="b"/>
              <a:pathLst>
                <a:path w="3172" h="3569" extrusionOk="0">
                  <a:moveTo>
                    <a:pt x="873" y="1"/>
                  </a:moveTo>
                  <a:cubicBezTo>
                    <a:pt x="614" y="162"/>
                    <a:pt x="356" y="324"/>
                    <a:pt x="93" y="480"/>
                  </a:cubicBezTo>
                  <a:cubicBezTo>
                    <a:pt x="60" y="502"/>
                    <a:pt x="23" y="529"/>
                    <a:pt x="13" y="567"/>
                  </a:cubicBezTo>
                  <a:cubicBezTo>
                    <a:pt x="1" y="609"/>
                    <a:pt x="28" y="647"/>
                    <a:pt x="50" y="679"/>
                  </a:cubicBezTo>
                  <a:cubicBezTo>
                    <a:pt x="567" y="1476"/>
                    <a:pt x="1196" y="2892"/>
                    <a:pt x="1998" y="3424"/>
                  </a:cubicBezTo>
                  <a:cubicBezTo>
                    <a:pt x="2151" y="3526"/>
                    <a:pt x="2315" y="3569"/>
                    <a:pt x="2484" y="3569"/>
                  </a:cubicBezTo>
                  <a:cubicBezTo>
                    <a:pt x="2707" y="3569"/>
                    <a:pt x="2939" y="3496"/>
                    <a:pt x="3172" y="3391"/>
                  </a:cubicBezTo>
                  <a:cubicBezTo>
                    <a:pt x="2649" y="2628"/>
                    <a:pt x="1578" y="1056"/>
                    <a:pt x="1454" y="879"/>
                  </a:cubicBezTo>
                  <a:cubicBezTo>
                    <a:pt x="1245" y="577"/>
                    <a:pt x="1067" y="259"/>
                    <a:pt x="873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36"/>
            <p:cNvSpPr/>
            <p:nvPr/>
          </p:nvSpPr>
          <p:spPr>
            <a:xfrm>
              <a:off x="3442038" y="783153"/>
              <a:ext cx="72892" cy="69894"/>
            </a:xfrm>
            <a:custGeom>
              <a:avLst/>
              <a:gdLst/>
              <a:ahLst/>
              <a:cxnLst/>
              <a:rect l="l" t="t" r="r" b="b"/>
              <a:pathLst>
                <a:path w="3719" h="3566" extrusionOk="0">
                  <a:moveTo>
                    <a:pt x="1528" y="0"/>
                  </a:moveTo>
                  <a:cubicBezTo>
                    <a:pt x="1510" y="0"/>
                    <a:pt x="1493" y="1"/>
                    <a:pt x="1475" y="2"/>
                  </a:cubicBezTo>
                  <a:cubicBezTo>
                    <a:pt x="785" y="51"/>
                    <a:pt x="366" y="1332"/>
                    <a:pt x="65" y="1854"/>
                  </a:cubicBezTo>
                  <a:cubicBezTo>
                    <a:pt x="32" y="1907"/>
                    <a:pt x="0" y="1972"/>
                    <a:pt x="16" y="2036"/>
                  </a:cubicBezTo>
                  <a:cubicBezTo>
                    <a:pt x="27" y="2091"/>
                    <a:pt x="80" y="2133"/>
                    <a:pt x="129" y="2166"/>
                  </a:cubicBezTo>
                  <a:cubicBezTo>
                    <a:pt x="743" y="2634"/>
                    <a:pt x="1367" y="3087"/>
                    <a:pt x="2002" y="3528"/>
                  </a:cubicBezTo>
                  <a:cubicBezTo>
                    <a:pt x="2029" y="3549"/>
                    <a:pt x="2062" y="3566"/>
                    <a:pt x="2094" y="3566"/>
                  </a:cubicBezTo>
                  <a:cubicBezTo>
                    <a:pt x="2131" y="3561"/>
                    <a:pt x="2158" y="3528"/>
                    <a:pt x="2186" y="3496"/>
                  </a:cubicBezTo>
                  <a:cubicBezTo>
                    <a:pt x="2723" y="2774"/>
                    <a:pt x="3234" y="2031"/>
                    <a:pt x="3719" y="1268"/>
                  </a:cubicBezTo>
                  <a:cubicBezTo>
                    <a:pt x="3210" y="900"/>
                    <a:pt x="2224" y="0"/>
                    <a:pt x="1528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36"/>
            <p:cNvSpPr/>
            <p:nvPr/>
          </p:nvSpPr>
          <p:spPr>
            <a:xfrm>
              <a:off x="3377907" y="799127"/>
              <a:ext cx="72167" cy="97706"/>
            </a:xfrm>
            <a:custGeom>
              <a:avLst/>
              <a:gdLst/>
              <a:ahLst/>
              <a:cxnLst/>
              <a:rect l="l" t="t" r="r" b="b"/>
              <a:pathLst>
                <a:path w="3682" h="4985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141"/>
                    <a:pt x="436" y="2319"/>
                    <a:pt x="898" y="3397"/>
                  </a:cubicBezTo>
                  <a:cubicBezTo>
                    <a:pt x="1163" y="4005"/>
                    <a:pt x="1512" y="4763"/>
                    <a:pt x="2185" y="4984"/>
                  </a:cubicBezTo>
                  <a:cubicBezTo>
                    <a:pt x="2723" y="4144"/>
                    <a:pt x="3213" y="3256"/>
                    <a:pt x="3682" y="2352"/>
                  </a:cubicBezTo>
                  <a:cubicBezTo>
                    <a:pt x="2557" y="1593"/>
                    <a:pt x="1221" y="883"/>
                    <a:pt x="167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36"/>
            <p:cNvSpPr/>
            <p:nvPr/>
          </p:nvSpPr>
          <p:spPr>
            <a:xfrm>
              <a:off x="3423242" y="733055"/>
              <a:ext cx="72814" cy="50470"/>
            </a:xfrm>
            <a:custGeom>
              <a:avLst/>
              <a:gdLst/>
              <a:ahLst/>
              <a:cxnLst/>
              <a:rect l="l" t="t" r="r" b="b"/>
              <a:pathLst>
                <a:path w="3715" h="2575" extrusionOk="0">
                  <a:moveTo>
                    <a:pt x="1935" y="0"/>
                  </a:moveTo>
                  <a:cubicBezTo>
                    <a:pt x="1375" y="0"/>
                    <a:pt x="825" y="182"/>
                    <a:pt x="318" y="427"/>
                  </a:cubicBezTo>
                  <a:cubicBezTo>
                    <a:pt x="211" y="476"/>
                    <a:pt x="103" y="530"/>
                    <a:pt x="1" y="595"/>
                  </a:cubicBezTo>
                  <a:cubicBezTo>
                    <a:pt x="969" y="1278"/>
                    <a:pt x="1955" y="1939"/>
                    <a:pt x="2956" y="2575"/>
                  </a:cubicBezTo>
                  <a:cubicBezTo>
                    <a:pt x="3165" y="2155"/>
                    <a:pt x="3381" y="1740"/>
                    <a:pt x="3597" y="1331"/>
                  </a:cubicBezTo>
                  <a:cubicBezTo>
                    <a:pt x="3655" y="1224"/>
                    <a:pt x="3714" y="1105"/>
                    <a:pt x="3699" y="976"/>
                  </a:cubicBezTo>
                  <a:cubicBezTo>
                    <a:pt x="3687" y="885"/>
                    <a:pt x="3639" y="804"/>
                    <a:pt x="3580" y="729"/>
                  </a:cubicBezTo>
                  <a:cubicBezTo>
                    <a:pt x="3225" y="260"/>
                    <a:pt x="2616" y="19"/>
                    <a:pt x="2025" y="2"/>
                  </a:cubicBezTo>
                  <a:cubicBezTo>
                    <a:pt x="1995" y="1"/>
                    <a:pt x="1965" y="0"/>
                    <a:pt x="1935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36"/>
            <p:cNvSpPr/>
            <p:nvPr/>
          </p:nvSpPr>
          <p:spPr>
            <a:xfrm>
              <a:off x="3381180" y="774117"/>
              <a:ext cx="80282" cy="71109"/>
            </a:xfrm>
            <a:custGeom>
              <a:avLst/>
              <a:gdLst/>
              <a:ahLst/>
              <a:cxnLst/>
              <a:rect l="l" t="t" r="r" b="b"/>
              <a:pathLst>
                <a:path w="4096" h="3628" extrusionOk="0">
                  <a:moveTo>
                    <a:pt x="484" y="1"/>
                  </a:moveTo>
                  <a:cubicBezTo>
                    <a:pt x="306" y="281"/>
                    <a:pt x="167" y="582"/>
                    <a:pt x="75" y="905"/>
                  </a:cubicBezTo>
                  <a:cubicBezTo>
                    <a:pt x="43" y="1029"/>
                    <a:pt x="16" y="1153"/>
                    <a:pt x="0" y="1277"/>
                  </a:cubicBezTo>
                  <a:cubicBezTo>
                    <a:pt x="1054" y="2159"/>
                    <a:pt x="2390" y="2869"/>
                    <a:pt x="3515" y="3628"/>
                  </a:cubicBezTo>
                  <a:cubicBezTo>
                    <a:pt x="3714" y="3252"/>
                    <a:pt x="3907" y="2869"/>
                    <a:pt x="4096" y="2487"/>
                  </a:cubicBezTo>
                  <a:cubicBezTo>
                    <a:pt x="3250" y="1896"/>
                    <a:pt x="1711" y="840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36"/>
            <p:cNvSpPr/>
            <p:nvPr/>
          </p:nvSpPr>
          <p:spPr>
            <a:xfrm>
              <a:off x="3407758" y="744698"/>
              <a:ext cx="73441" cy="58761"/>
            </a:xfrm>
            <a:custGeom>
              <a:avLst/>
              <a:gdLst/>
              <a:ahLst/>
              <a:cxnLst/>
              <a:rect l="l" t="t" r="r" b="b"/>
              <a:pathLst>
                <a:path w="3747" h="2998" extrusionOk="0">
                  <a:moveTo>
                    <a:pt x="791" y="1"/>
                  </a:moveTo>
                  <a:cubicBezTo>
                    <a:pt x="512" y="151"/>
                    <a:pt x="247" y="334"/>
                    <a:pt x="0" y="533"/>
                  </a:cubicBezTo>
                  <a:cubicBezTo>
                    <a:pt x="1028" y="1415"/>
                    <a:pt x="2110" y="2239"/>
                    <a:pt x="3235" y="2997"/>
                  </a:cubicBezTo>
                  <a:cubicBezTo>
                    <a:pt x="3406" y="2659"/>
                    <a:pt x="3573" y="2319"/>
                    <a:pt x="3746" y="1981"/>
                  </a:cubicBezTo>
                  <a:cubicBezTo>
                    <a:pt x="2745" y="1345"/>
                    <a:pt x="1759" y="684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36"/>
            <p:cNvSpPr/>
            <p:nvPr/>
          </p:nvSpPr>
          <p:spPr>
            <a:xfrm>
              <a:off x="3390667" y="755125"/>
              <a:ext cx="80497" cy="67757"/>
            </a:xfrm>
            <a:custGeom>
              <a:avLst/>
              <a:gdLst/>
              <a:ahLst/>
              <a:cxnLst/>
              <a:rect l="l" t="t" r="r" b="b"/>
              <a:pathLst>
                <a:path w="4107" h="3457" extrusionOk="0">
                  <a:moveTo>
                    <a:pt x="872" y="1"/>
                  </a:moveTo>
                  <a:cubicBezTo>
                    <a:pt x="527" y="281"/>
                    <a:pt x="232" y="609"/>
                    <a:pt x="0" y="970"/>
                  </a:cubicBezTo>
                  <a:cubicBezTo>
                    <a:pt x="1227" y="1809"/>
                    <a:pt x="2766" y="2865"/>
                    <a:pt x="3612" y="3456"/>
                  </a:cubicBezTo>
                  <a:cubicBezTo>
                    <a:pt x="3778" y="3128"/>
                    <a:pt x="3945" y="2795"/>
                    <a:pt x="4107" y="2465"/>
                  </a:cubicBezTo>
                  <a:cubicBezTo>
                    <a:pt x="2982" y="1707"/>
                    <a:pt x="1900" y="883"/>
                    <a:pt x="872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36"/>
            <p:cNvSpPr/>
            <p:nvPr/>
          </p:nvSpPr>
          <p:spPr>
            <a:xfrm>
              <a:off x="3394469" y="829389"/>
              <a:ext cx="55605" cy="67444"/>
            </a:xfrm>
            <a:custGeom>
              <a:avLst/>
              <a:gdLst/>
              <a:ahLst/>
              <a:cxnLst/>
              <a:rect l="l" t="t" r="r" b="b"/>
              <a:pathLst>
                <a:path w="2837" h="3441" extrusionOk="0">
                  <a:moveTo>
                    <a:pt x="1571" y="0"/>
                  </a:moveTo>
                  <a:cubicBezTo>
                    <a:pt x="893" y="782"/>
                    <a:pt x="355" y="1384"/>
                    <a:pt x="204" y="1535"/>
                  </a:cubicBezTo>
                  <a:cubicBezTo>
                    <a:pt x="140" y="1599"/>
                    <a:pt x="70" y="1664"/>
                    <a:pt x="0" y="1729"/>
                  </a:cubicBezTo>
                  <a:cubicBezTo>
                    <a:pt x="16" y="1766"/>
                    <a:pt x="38" y="1809"/>
                    <a:pt x="53" y="1853"/>
                  </a:cubicBezTo>
                  <a:cubicBezTo>
                    <a:pt x="318" y="2461"/>
                    <a:pt x="667" y="3219"/>
                    <a:pt x="1340" y="3440"/>
                  </a:cubicBezTo>
                  <a:cubicBezTo>
                    <a:pt x="1878" y="2600"/>
                    <a:pt x="2368" y="1712"/>
                    <a:pt x="2837" y="808"/>
                  </a:cubicBezTo>
                  <a:cubicBezTo>
                    <a:pt x="2432" y="539"/>
                    <a:pt x="2002" y="270"/>
                    <a:pt x="1571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36"/>
            <p:cNvSpPr/>
            <p:nvPr/>
          </p:nvSpPr>
          <p:spPr>
            <a:xfrm>
              <a:off x="3470086" y="746913"/>
              <a:ext cx="25754" cy="36613"/>
            </a:xfrm>
            <a:custGeom>
              <a:avLst/>
              <a:gdLst/>
              <a:ahLst/>
              <a:cxnLst/>
              <a:rect l="l" t="t" r="r" b="b"/>
              <a:pathLst>
                <a:path w="1314" h="1868" extrusionOk="0">
                  <a:moveTo>
                    <a:pt x="1174" y="0"/>
                  </a:moveTo>
                  <a:cubicBezTo>
                    <a:pt x="904" y="377"/>
                    <a:pt x="485" y="915"/>
                    <a:pt x="0" y="1508"/>
                  </a:cubicBezTo>
                  <a:cubicBezTo>
                    <a:pt x="189" y="1632"/>
                    <a:pt x="377" y="1749"/>
                    <a:pt x="566" y="1868"/>
                  </a:cubicBezTo>
                  <a:cubicBezTo>
                    <a:pt x="775" y="1448"/>
                    <a:pt x="991" y="1033"/>
                    <a:pt x="1207" y="624"/>
                  </a:cubicBezTo>
                  <a:cubicBezTo>
                    <a:pt x="1254" y="527"/>
                    <a:pt x="1314" y="420"/>
                    <a:pt x="1314" y="308"/>
                  </a:cubicBezTo>
                  <a:cubicBezTo>
                    <a:pt x="1314" y="296"/>
                    <a:pt x="1314" y="286"/>
                    <a:pt x="1309" y="269"/>
                  </a:cubicBezTo>
                  <a:cubicBezTo>
                    <a:pt x="1297" y="178"/>
                    <a:pt x="1249" y="97"/>
                    <a:pt x="1190" y="22"/>
                  </a:cubicBezTo>
                  <a:cubicBezTo>
                    <a:pt x="1185" y="17"/>
                    <a:pt x="1180" y="5"/>
                    <a:pt x="1174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36"/>
            <p:cNvSpPr/>
            <p:nvPr/>
          </p:nvSpPr>
          <p:spPr>
            <a:xfrm>
              <a:off x="3425241" y="809554"/>
              <a:ext cx="36221" cy="35672"/>
            </a:xfrm>
            <a:custGeom>
              <a:avLst/>
              <a:gdLst/>
              <a:ahLst/>
              <a:cxnLst/>
              <a:rect l="l" t="t" r="r" b="b"/>
              <a:pathLst>
                <a:path w="1848" h="1820" extrusionOk="0">
                  <a:moveTo>
                    <a:pt x="873" y="1"/>
                  </a:moveTo>
                  <a:cubicBezTo>
                    <a:pt x="572" y="356"/>
                    <a:pt x="276" y="701"/>
                    <a:pt x="1" y="1012"/>
                  </a:cubicBezTo>
                  <a:cubicBezTo>
                    <a:pt x="432" y="1282"/>
                    <a:pt x="862" y="1551"/>
                    <a:pt x="1267" y="1820"/>
                  </a:cubicBezTo>
                  <a:cubicBezTo>
                    <a:pt x="1466" y="1444"/>
                    <a:pt x="1659" y="1061"/>
                    <a:pt x="1848" y="679"/>
                  </a:cubicBezTo>
                  <a:cubicBezTo>
                    <a:pt x="1583" y="496"/>
                    <a:pt x="1245" y="259"/>
                    <a:pt x="87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36"/>
            <p:cNvSpPr/>
            <p:nvPr/>
          </p:nvSpPr>
          <p:spPr>
            <a:xfrm>
              <a:off x="3456268" y="776450"/>
              <a:ext cx="24931" cy="27009"/>
            </a:xfrm>
            <a:custGeom>
              <a:avLst/>
              <a:gdLst/>
              <a:ahLst/>
              <a:cxnLst/>
              <a:rect l="l" t="t" r="r" b="b"/>
              <a:pathLst>
                <a:path w="1272" h="1378" extrusionOk="0">
                  <a:moveTo>
                    <a:pt x="705" y="1"/>
                  </a:moveTo>
                  <a:cubicBezTo>
                    <a:pt x="484" y="274"/>
                    <a:pt x="243" y="560"/>
                    <a:pt x="0" y="850"/>
                  </a:cubicBezTo>
                  <a:cubicBezTo>
                    <a:pt x="253" y="1029"/>
                    <a:pt x="506" y="1206"/>
                    <a:pt x="760" y="1377"/>
                  </a:cubicBezTo>
                  <a:cubicBezTo>
                    <a:pt x="931" y="1039"/>
                    <a:pt x="1098" y="699"/>
                    <a:pt x="1271" y="361"/>
                  </a:cubicBezTo>
                  <a:cubicBezTo>
                    <a:pt x="1082" y="242"/>
                    <a:pt x="894" y="125"/>
                    <a:pt x="70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36"/>
            <p:cNvSpPr/>
            <p:nvPr/>
          </p:nvSpPr>
          <p:spPr>
            <a:xfrm>
              <a:off x="3442332" y="793110"/>
              <a:ext cx="28832" cy="29772"/>
            </a:xfrm>
            <a:custGeom>
              <a:avLst/>
              <a:gdLst/>
              <a:ahLst/>
              <a:cxnLst/>
              <a:rect l="l" t="t" r="r" b="b"/>
              <a:pathLst>
                <a:path w="1471" h="1519" extrusionOk="0">
                  <a:moveTo>
                    <a:pt x="711" y="0"/>
                  </a:moveTo>
                  <a:cubicBezTo>
                    <a:pt x="475" y="281"/>
                    <a:pt x="238" y="566"/>
                    <a:pt x="1" y="840"/>
                  </a:cubicBezTo>
                  <a:cubicBezTo>
                    <a:pt x="373" y="1098"/>
                    <a:pt x="711" y="1335"/>
                    <a:pt x="976" y="1518"/>
                  </a:cubicBezTo>
                  <a:cubicBezTo>
                    <a:pt x="1142" y="1190"/>
                    <a:pt x="1309" y="857"/>
                    <a:pt x="1471" y="527"/>
                  </a:cubicBezTo>
                  <a:cubicBezTo>
                    <a:pt x="1217" y="356"/>
                    <a:pt x="964" y="179"/>
                    <a:pt x="711" y="0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36"/>
            <p:cNvSpPr/>
            <p:nvPr/>
          </p:nvSpPr>
          <p:spPr>
            <a:xfrm>
              <a:off x="3638234" y="666396"/>
              <a:ext cx="60780" cy="56585"/>
            </a:xfrm>
            <a:custGeom>
              <a:avLst/>
              <a:gdLst/>
              <a:ahLst/>
              <a:cxnLst/>
              <a:rect l="l" t="t" r="r" b="b"/>
              <a:pathLst>
                <a:path w="3101" h="2887" extrusionOk="0">
                  <a:moveTo>
                    <a:pt x="1344" y="1"/>
                  </a:moveTo>
                  <a:cubicBezTo>
                    <a:pt x="956" y="1"/>
                    <a:pt x="604" y="72"/>
                    <a:pt x="420" y="315"/>
                  </a:cubicBezTo>
                  <a:cubicBezTo>
                    <a:pt x="0" y="874"/>
                    <a:pt x="232" y="2240"/>
                    <a:pt x="269" y="2886"/>
                  </a:cubicBezTo>
                  <a:cubicBezTo>
                    <a:pt x="344" y="2887"/>
                    <a:pt x="418" y="2887"/>
                    <a:pt x="493" y="2887"/>
                  </a:cubicBezTo>
                  <a:cubicBezTo>
                    <a:pt x="1318" y="2887"/>
                    <a:pt x="2147" y="2861"/>
                    <a:pt x="2971" y="2806"/>
                  </a:cubicBezTo>
                  <a:cubicBezTo>
                    <a:pt x="3009" y="2801"/>
                    <a:pt x="3051" y="2795"/>
                    <a:pt x="3078" y="2762"/>
                  </a:cubicBezTo>
                  <a:cubicBezTo>
                    <a:pt x="3100" y="2742"/>
                    <a:pt x="3100" y="2704"/>
                    <a:pt x="3095" y="2672"/>
                  </a:cubicBezTo>
                  <a:cubicBezTo>
                    <a:pt x="3068" y="1897"/>
                    <a:pt x="3031" y="1127"/>
                    <a:pt x="2971" y="357"/>
                  </a:cubicBezTo>
                  <a:cubicBezTo>
                    <a:pt x="2966" y="298"/>
                    <a:pt x="2961" y="233"/>
                    <a:pt x="2922" y="191"/>
                  </a:cubicBezTo>
                  <a:cubicBezTo>
                    <a:pt x="2874" y="147"/>
                    <a:pt x="2805" y="136"/>
                    <a:pt x="2740" y="136"/>
                  </a:cubicBezTo>
                  <a:cubicBezTo>
                    <a:pt x="2403" y="118"/>
                    <a:pt x="1844" y="1"/>
                    <a:pt x="1344" y="1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36"/>
            <p:cNvSpPr/>
            <p:nvPr/>
          </p:nvSpPr>
          <p:spPr>
            <a:xfrm>
              <a:off x="3708579" y="605773"/>
              <a:ext cx="64151" cy="86299"/>
            </a:xfrm>
            <a:custGeom>
              <a:avLst/>
              <a:gdLst/>
              <a:ahLst/>
              <a:cxnLst/>
              <a:rect l="l" t="t" r="r" b="b"/>
              <a:pathLst>
                <a:path w="3273" h="4403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1367"/>
                    <a:pt x="44" y="2874"/>
                    <a:pt x="65" y="4230"/>
                  </a:cubicBezTo>
                  <a:cubicBezTo>
                    <a:pt x="1083" y="4327"/>
                    <a:pt x="2095" y="4392"/>
                    <a:pt x="3091" y="4402"/>
                  </a:cubicBezTo>
                  <a:cubicBezTo>
                    <a:pt x="3273" y="3714"/>
                    <a:pt x="2827" y="3008"/>
                    <a:pt x="2455" y="2459"/>
                  </a:cubicBezTo>
                  <a:cubicBezTo>
                    <a:pt x="1804" y="1486"/>
                    <a:pt x="1051" y="479"/>
                    <a:pt x="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36"/>
            <p:cNvSpPr/>
            <p:nvPr/>
          </p:nvSpPr>
          <p:spPr>
            <a:xfrm>
              <a:off x="3600250" y="611555"/>
              <a:ext cx="41160" cy="69756"/>
            </a:xfrm>
            <a:custGeom>
              <a:avLst/>
              <a:gdLst/>
              <a:ahLst/>
              <a:cxnLst/>
              <a:rect l="l" t="t" r="r" b="b"/>
              <a:pathLst>
                <a:path w="2100" h="3559" extrusionOk="0">
                  <a:moveTo>
                    <a:pt x="2030" y="1"/>
                  </a:moveTo>
                  <a:cubicBezTo>
                    <a:pt x="1922" y="55"/>
                    <a:pt x="1820" y="115"/>
                    <a:pt x="1718" y="179"/>
                  </a:cubicBezTo>
                  <a:cubicBezTo>
                    <a:pt x="1211" y="485"/>
                    <a:pt x="738" y="873"/>
                    <a:pt x="431" y="1379"/>
                  </a:cubicBezTo>
                  <a:cubicBezTo>
                    <a:pt x="125" y="1885"/>
                    <a:pt x="1" y="2525"/>
                    <a:pt x="200" y="3085"/>
                  </a:cubicBezTo>
                  <a:cubicBezTo>
                    <a:pt x="232" y="3171"/>
                    <a:pt x="275" y="3257"/>
                    <a:pt x="346" y="3317"/>
                  </a:cubicBezTo>
                  <a:cubicBezTo>
                    <a:pt x="443" y="3397"/>
                    <a:pt x="577" y="3408"/>
                    <a:pt x="701" y="3424"/>
                  </a:cubicBezTo>
                  <a:cubicBezTo>
                    <a:pt x="1163" y="3461"/>
                    <a:pt x="1626" y="3510"/>
                    <a:pt x="2090" y="3558"/>
                  </a:cubicBezTo>
                  <a:cubicBezTo>
                    <a:pt x="2100" y="2375"/>
                    <a:pt x="2078" y="1185"/>
                    <a:pt x="2030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36"/>
            <p:cNvSpPr/>
            <p:nvPr/>
          </p:nvSpPr>
          <p:spPr>
            <a:xfrm>
              <a:off x="3682530" y="600167"/>
              <a:ext cx="29341" cy="88533"/>
            </a:xfrm>
            <a:custGeom>
              <a:avLst/>
              <a:gdLst/>
              <a:ahLst/>
              <a:cxnLst/>
              <a:rect l="l" t="t" r="r" b="b"/>
              <a:pathLst>
                <a:path w="1497" h="4517" extrusionOk="0">
                  <a:moveTo>
                    <a:pt x="1" y="1"/>
                  </a:moveTo>
                  <a:cubicBezTo>
                    <a:pt x="33" y="1486"/>
                    <a:pt x="87" y="3354"/>
                    <a:pt x="125" y="4387"/>
                  </a:cubicBezTo>
                  <a:cubicBezTo>
                    <a:pt x="550" y="4430"/>
                    <a:pt x="975" y="4479"/>
                    <a:pt x="1394" y="4516"/>
                  </a:cubicBezTo>
                  <a:cubicBezTo>
                    <a:pt x="1373" y="3160"/>
                    <a:pt x="1497" y="1653"/>
                    <a:pt x="1330" y="286"/>
                  </a:cubicBezTo>
                  <a:cubicBezTo>
                    <a:pt x="1218" y="232"/>
                    <a:pt x="1099" y="189"/>
                    <a:pt x="975" y="152"/>
                  </a:cubicBezTo>
                  <a:cubicBezTo>
                    <a:pt x="657" y="50"/>
                    <a:pt x="329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36"/>
            <p:cNvSpPr/>
            <p:nvPr/>
          </p:nvSpPr>
          <p:spPr>
            <a:xfrm>
              <a:off x="3640038" y="604205"/>
              <a:ext cx="23324" cy="79537"/>
            </a:xfrm>
            <a:custGeom>
              <a:avLst/>
              <a:gdLst/>
              <a:ahLst/>
              <a:cxnLst/>
              <a:rect l="l" t="t" r="r" b="b"/>
              <a:pathLst>
                <a:path w="1190" h="4058" extrusionOk="0">
                  <a:moveTo>
                    <a:pt x="877" y="0"/>
                  </a:moveTo>
                  <a:cubicBezTo>
                    <a:pt x="576" y="97"/>
                    <a:pt x="279" y="226"/>
                    <a:pt x="0" y="376"/>
                  </a:cubicBezTo>
                  <a:cubicBezTo>
                    <a:pt x="48" y="1560"/>
                    <a:pt x="70" y="2750"/>
                    <a:pt x="60" y="3933"/>
                  </a:cubicBezTo>
                  <a:cubicBezTo>
                    <a:pt x="435" y="3972"/>
                    <a:pt x="813" y="4015"/>
                    <a:pt x="1190" y="4057"/>
                  </a:cubicBezTo>
                  <a:cubicBezTo>
                    <a:pt x="1168" y="2701"/>
                    <a:pt x="1061" y="1345"/>
                    <a:pt x="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36"/>
            <p:cNvSpPr/>
            <p:nvPr/>
          </p:nvSpPr>
          <p:spPr>
            <a:xfrm>
              <a:off x="3657227" y="600167"/>
              <a:ext cx="27754" cy="86005"/>
            </a:xfrm>
            <a:custGeom>
              <a:avLst/>
              <a:gdLst/>
              <a:ahLst/>
              <a:cxnLst/>
              <a:rect l="l" t="t" r="r" b="b"/>
              <a:pathLst>
                <a:path w="1416" h="4388" extrusionOk="0">
                  <a:moveTo>
                    <a:pt x="1249" y="0"/>
                  </a:moveTo>
                  <a:cubicBezTo>
                    <a:pt x="827" y="0"/>
                    <a:pt x="406" y="75"/>
                    <a:pt x="0" y="206"/>
                  </a:cubicBezTo>
                  <a:cubicBezTo>
                    <a:pt x="184" y="1551"/>
                    <a:pt x="291" y="2907"/>
                    <a:pt x="313" y="4263"/>
                  </a:cubicBezTo>
                  <a:cubicBezTo>
                    <a:pt x="678" y="4307"/>
                    <a:pt x="1049" y="4345"/>
                    <a:pt x="1416" y="4387"/>
                  </a:cubicBezTo>
                  <a:cubicBezTo>
                    <a:pt x="1378" y="3354"/>
                    <a:pt x="1324" y="1486"/>
                    <a:pt x="1292" y="1"/>
                  </a:cubicBezTo>
                  <a:cubicBezTo>
                    <a:pt x="1278" y="1"/>
                    <a:pt x="1264" y="0"/>
                    <a:pt x="1249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36"/>
            <p:cNvSpPr/>
            <p:nvPr/>
          </p:nvSpPr>
          <p:spPr>
            <a:xfrm>
              <a:off x="3709853" y="651774"/>
              <a:ext cx="60152" cy="40298"/>
            </a:xfrm>
            <a:custGeom>
              <a:avLst/>
              <a:gdLst/>
              <a:ahLst/>
              <a:cxnLst/>
              <a:rect l="l" t="t" r="r" b="b"/>
              <a:pathLst>
                <a:path w="3069" h="2056" extrusionOk="0">
                  <a:moveTo>
                    <a:pt x="2315" y="0"/>
                  </a:moveTo>
                  <a:cubicBezTo>
                    <a:pt x="2223" y="21"/>
                    <a:pt x="2132" y="48"/>
                    <a:pt x="2040" y="65"/>
                  </a:cubicBezTo>
                  <a:cubicBezTo>
                    <a:pt x="1831" y="107"/>
                    <a:pt x="1034" y="236"/>
                    <a:pt x="17" y="382"/>
                  </a:cubicBezTo>
                  <a:cubicBezTo>
                    <a:pt x="6" y="758"/>
                    <a:pt x="0" y="1130"/>
                    <a:pt x="0" y="1496"/>
                  </a:cubicBezTo>
                  <a:lnTo>
                    <a:pt x="0" y="1883"/>
                  </a:lnTo>
                  <a:cubicBezTo>
                    <a:pt x="1018" y="1980"/>
                    <a:pt x="2030" y="2045"/>
                    <a:pt x="3026" y="2055"/>
                  </a:cubicBezTo>
                  <a:cubicBezTo>
                    <a:pt x="3058" y="1943"/>
                    <a:pt x="3068" y="1836"/>
                    <a:pt x="3068" y="1722"/>
                  </a:cubicBezTo>
                  <a:cubicBezTo>
                    <a:pt x="3068" y="1146"/>
                    <a:pt x="2703" y="576"/>
                    <a:pt x="2390" y="112"/>
                  </a:cubicBezTo>
                  <a:cubicBezTo>
                    <a:pt x="2363" y="75"/>
                    <a:pt x="2342" y="38"/>
                    <a:pt x="2315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36"/>
            <p:cNvSpPr/>
            <p:nvPr/>
          </p:nvSpPr>
          <p:spPr>
            <a:xfrm>
              <a:off x="3684236" y="659261"/>
              <a:ext cx="25970" cy="29439"/>
            </a:xfrm>
            <a:custGeom>
              <a:avLst/>
              <a:gdLst/>
              <a:ahLst/>
              <a:cxnLst/>
              <a:rect l="l" t="t" r="r" b="b"/>
              <a:pathLst>
                <a:path w="1325" h="1502" extrusionOk="0">
                  <a:moveTo>
                    <a:pt x="1324" y="0"/>
                  </a:moveTo>
                  <a:lnTo>
                    <a:pt x="1324" y="0"/>
                  </a:lnTo>
                  <a:cubicBezTo>
                    <a:pt x="910" y="59"/>
                    <a:pt x="458" y="118"/>
                    <a:pt x="0" y="183"/>
                  </a:cubicBezTo>
                  <a:cubicBezTo>
                    <a:pt x="11" y="635"/>
                    <a:pt x="26" y="1044"/>
                    <a:pt x="38" y="1372"/>
                  </a:cubicBezTo>
                  <a:cubicBezTo>
                    <a:pt x="463" y="1415"/>
                    <a:pt x="888" y="1464"/>
                    <a:pt x="1307" y="1501"/>
                  </a:cubicBezTo>
                  <a:lnTo>
                    <a:pt x="1307" y="1114"/>
                  </a:lnTo>
                  <a:cubicBezTo>
                    <a:pt x="1307" y="748"/>
                    <a:pt x="1313" y="376"/>
                    <a:pt x="132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36"/>
            <p:cNvSpPr/>
            <p:nvPr/>
          </p:nvSpPr>
          <p:spPr>
            <a:xfrm>
              <a:off x="3603954" y="668219"/>
              <a:ext cx="37358" cy="13093"/>
            </a:xfrm>
            <a:custGeom>
              <a:avLst/>
              <a:gdLst/>
              <a:ahLst/>
              <a:cxnLst/>
              <a:rect l="l" t="t" r="r" b="b"/>
              <a:pathLst>
                <a:path w="1906" h="668" extrusionOk="0">
                  <a:moveTo>
                    <a:pt x="1906" y="1"/>
                  </a:moveTo>
                  <a:cubicBezTo>
                    <a:pt x="1141" y="86"/>
                    <a:pt x="463" y="145"/>
                    <a:pt x="1" y="167"/>
                  </a:cubicBezTo>
                  <a:cubicBezTo>
                    <a:pt x="6" y="172"/>
                    <a:pt x="6" y="183"/>
                    <a:pt x="11" y="194"/>
                  </a:cubicBezTo>
                  <a:cubicBezTo>
                    <a:pt x="43" y="280"/>
                    <a:pt x="86" y="366"/>
                    <a:pt x="157" y="426"/>
                  </a:cubicBezTo>
                  <a:cubicBezTo>
                    <a:pt x="254" y="506"/>
                    <a:pt x="388" y="517"/>
                    <a:pt x="512" y="533"/>
                  </a:cubicBezTo>
                  <a:cubicBezTo>
                    <a:pt x="974" y="570"/>
                    <a:pt x="1437" y="619"/>
                    <a:pt x="1901" y="667"/>
                  </a:cubicBezTo>
                  <a:cubicBezTo>
                    <a:pt x="1906" y="473"/>
                    <a:pt x="1906" y="280"/>
                    <a:pt x="1906" y="81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36"/>
            <p:cNvSpPr/>
            <p:nvPr/>
          </p:nvSpPr>
          <p:spPr>
            <a:xfrm>
              <a:off x="3641194" y="665592"/>
              <a:ext cx="22168" cy="18150"/>
            </a:xfrm>
            <a:custGeom>
              <a:avLst/>
              <a:gdLst/>
              <a:ahLst/>
              <a:cxnLst/>
              <a:rect l="l" t="t" r="r" b="b"/>
              <a:pathLst>
                <a:path w="1131" h="926" extrusionOk="0">
                  <a:moveTo>
                    <a:pt x="1104" y="0"/>
                  </a:moveTo>
                  <a:cubicBezTo>
                    <a:pt x="726" y="48"/>
                    <a:pt x="356" y="91"/>
                    <a:pt x="6" y="135"/>
                  </a:cubicBezTo>
                  <a:lnTo>
                    <a:pt x="6" y="215"/>
                  </a:lnTo>
                  <a:cubicBezTo>
                    <a:pt x="6" y="414"/>
                    <a:pt x="6" y="607"/>
                    <a:pt x="1" y="801"/>
                  </a:cubicBezTo>
                  <a:cubicBezTo>
                    <a:pt x="376" y="840"/>
                    <a:pt x="754" y="883"/>
                    <a:pt x="1131" y="925"/>
                  </a:cubicBezTo>
                  <a:cubicBezTo>
                    <a:pt x="1124" y="619"/>
                    <a:pt x="1114" y="312"/>
                    <a:pt x="110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36"/>
            <p:cNvSpPr/>
            <p:nvPr/>
          </p:nvSpPr>
          <p:spPr>
            <a:xfrm>
              <a:off x="3662813" y="662829"/>
              <a:ext cx="22168" cy="23344"/>
            </a:xfrm>
            <a:custGeom>
              <a:avLst/>
              <a:gdLst/>
              <a:ahLst/>
              <a:cxnLst/>
              <a:rect l="l" t="t" r="r" b="b"/>
              <a:pathLst>
                <a:path w="1131" h="1191" extrusionOk="0">
                  <a:moveTo>
                    <a:pt x="1093" y="1"/>
                  </a:moveTo>
                  <a:cubicBezTo>
                    <a:pt x="732" y="50"/>
                    <a:pt x="361" y="97"/>
                    <a:pt x="1" y="141"/>
                  </a:cubicBezTo>
                  <a:cubicBezTo>
                    <a:pt x="11" y="453"/>
                    <a:pt x="21" y="760"/>
                    <a:pt x="28" y="1066"/>
                  </a:cubicBezTo>
                  <a:cubicBezTo>
                    <a:pt x="393" y="1110"/>
                    <a:pt x="764" y="1148"/>
                    <a:pt x="1131" y="1190"/>
                  </a:cubicBezTo>
                  <a:cubicBezTo>
                    <a:pt x="1119" y="862"/>
                    <a:pt x="1104" y="453"/>
                    <a:pt x="1093" y="1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36"/>
            <p:cNvSpPr/>
            <p:nvPr/>
          </p:nvSpPr>
          <p:spPr>
            <a:xfrm>
              <a:off x="3465872" y="705733"/>
              <a:ext cx="409385" cy="356857"/>
            </a:xfrm>
            <a:custGeom>
              <a:avLst/>
              <a:gdLst/>
              <a:ahLst/>
              <a:cxnLst/>
              <a:rect l="l" t="t" r="r" b="b"/>
              <a:pathLst>
                <a:path w="20887" h="18207" extrusionOk="0">
                  <a:moveTo>
                    <a:pt x="9447" y="0"/>
                  </a:moveTo>
                  <a:cubicBezTo>
                    <a:pt x="8244" y="0"/>
                    <a:pt x="7037" y="228"/>
                    <a:pt x="5888" y="718"/>
                  </a:cubicBezTo>
                  <a:cubicBezTo>
                    <a:pt x="5011" y="1095"/>
                    <a:pt x="4204" y="1606"/>
                    <a:pt x="3488" y="2230"/>
                  </a:cubicBezTo>
                  <a:cubicBezTo>
                    <a:pt x="1303" y="4130"/>
                    <a:pt x="1" y="7020"/>
                    <a:pt x="275" y="9948"/>
                  </a:cubicBezTo>
                  <a:cubicBezTo>
                    <a:pt x="728" y="14767"/>
                    <a:pt x="5029" y="18206"/>
                    <a:pt x="9634" y="18206"/>
                  </a:cubicBezTo>
                  <a:cubicBezTo>
                    <a:pt x="10378" y="18206"/>
                    <a:pt x="11128" y="18117"/>
                    <a:pt x="11872" y="17929"/>
                  </a:cubicBezTo>
                  <a:cubicBezTo>
                    <a:pt x="16636" y="16729"/>
                    <a:pt x="20887" y="12387"/>
                    <a:pt x="19327" y="7198"/>
                  </a:cubicBezTo>
                  <a:cubicBezTo>
                    <a:pt x="18046" y="2948"/>
                    <a:pt x="13776" y="0"/>
                    <a:pt x="9447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36"/>
            <p:cNvSpPr/>
            <p:nvPr/>
          </p:nvSpPr>
          <p:spPr>
            <a:xfrm>
              <a:off x="3471046" y="897970"/>
              <a:ext cx="200116" cy="164679"/>
            </a:xfrm>
            <a:custGeom>
              <a:avLst/>
              <a:gdLst/>
              <a:ahLst/>
              <a:cxnLst/>
              <a:rect l="l" t="t" r="r" b="b"/>
              <a:pathLst>
                <a:path w="10210" h="8402" extrusionOk="0">
                  <a:moveTo>
                    <a:pt x="48" y="463"/>
                  </a:moveTo>
                  <a:cubicBezTo>
                    <a:pt x="662" y="5113"/>
                    <a:pt x="4871" y="8401"/>
                    <a:pt x="9375" y="8401"/>
                  </a:cubicBezTo>
                  <a:cubicBezTo>
                    <a:pt x="9650" y="8401"/>
                    <a:pt x="9929" y="8385"/>
                    <a:pt x="10210" y="8364"/>
                  </a:cubicBezTo>
                  <a:lnTo>
                    <a:pt x="10210" y="8364"/>
                  </a:lnTo>
                  <a:cubicBezTo>
                    <a:pt x="9929" y="8385"/>
                    <a:pt x="9650" y="8401"/>
                    <a:pt x="9375" y="8401"/>
                  </a:cubicBezTo>
                  <a:cubicBezTo>
                    <a:pt x="4871" y="8401"/>
                    <a:pt x="662" y="5113"/>
                    <a:pt x="48" y="463"/>
                  </a:cubicBezTo>
                  <a:close/>
                  <a:moveTo>
                    <a:pt x="11" y="124"/>
                  </a:moveTo>
                  <a:lnTo>
                    <a:pt x="11" y="124"/>
                  </a:lnTo>
                  <a:lnTo>
                    <a:pt x="11" y="124"/>
                  </a:lnTo>
                  <a:close/>
                  <a:moveTo>
                    <a:pt x="11" y="108"/>
                  </a:moveTo>
                  <a:lnTo>
                    <a:pt x="11" y="113"/>
                  </a:lnTo>
                  <a:lnTo>
                    <a:pt x="11" y="108"/>
                  </a:lnTo>
                  <a:close/>
                  <a:moveTo>
                    <a:pt x="11" y="97"/>
                  </a:moveTo>
                  <a:lnTo>
                    <a:pt x="11" y="97"/>
                  </a:lnTo>
                  <a:lnTo>
                    <a:pt x="11" y="97"/>
                  </a:lnTo>
                  <a:close/>
                  <a:moveTo>
                    <a:pt x="6" y="81"/>
                  </a:moveTo>
                  <a:lnTo>
                    <a:pt x="6" y="86"/>
                  </a:lnTo>
                  <a:lnTo>
                    <a:pt x="6" y="81"/>
                  </a:lnTo>
                  <a:close/>
                  <a:moveTo>
                    <a:pt x="6" y="70"/>
                  </a:moveTo>
                  <a:lnTo>
                    <a:pt x="6" y="70"/>
                  </a:lnTo>
                  <a:lnTo>
                    <a:pt x="6" y="70"/>
                  </a:lnTo>
                  <a:close/>
                  <a:moveTo>
                    <a:pt x="6" y="53"/>
                  </a:moveTo>
                  <a:lnTo>
                    <a:pt x="6" y="53"/>
                  </a:lnTo>
                  <a:lnTo>
                    <a:pt x="6" y="53"/>
                  </a:lnTo>
                  <a:close/>
                  <a:moveTo>
                    <a:pt x="6" y="38"/>
                  </a:moveTo>
                  <a:lnTo>
                    <a:pt x="6" y="43"/>
                  </a:lnTo>
                  <a:lnTo>
                    <a:pt x="6" y="38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36"/>
            <p:cNvSpPr/>
            <p:nvPr/>
          </p:nvSpPr>
          <p:spPr>
            <a:xfrm>
              <a:off x="3671143" y="1061787"/>
              <a:ext cx="20" cy="118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1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1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36"/>
            <p:cNvSpPr/>
            <p:nvPr/>
          </p:nvSpPr>
          <p:spPr>
            <a:xfrm>
              <a:off x="3671143" y="1057181"/>
              <a:ext cx="27224" cy="4724"/>
            </a:xfrm>
            <a:custGeom>
              <a:avLst/>
              <a:gdLst/>
              <a:ahLst/>
              <a:cxnLst/>
              <a:rect l="l" t="t" r="r" b="b"/>
              <a:pathLst>
                <a:path w="1389" h="241" extrusionOk="0">
                  <a:moveTo>
                    <a:pt x="1389" y="1"/>
                  </a:moveTo>
                  <a:lnTo>
                    <a:pt x="1389" y="1"/>
                  </a:lnTo>
                  <a:cubicBezTo>
                    <a:pt x="930" y="118"/>
                    <a:pt x="465" y="197"/>
                    <a:pt x="1" y="236"/>
                  </a:cubicBezTo>
                  <a:lnTo>
                    <a:pt x="1" y="241"/>
                  </a:lnTo>
                  <a:cubicBezTo>
                    <a:pt x="465" y="197"/>
                    <a:pt x="930" y="118"/>
                    <a:pt x="138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36"/>
            <p:cNvSpPr/>
            <p:nvPr/>
          </p:nvSpPr>
          <p:spPr>
            <a:xfrm>
              <a:off x="3467440" y="771060"/>
              <a:ext cx="308053" cy="291589"/>
            </a:xfrm>
            <a:custGeom>
              <a:avLst/>
              <a:gdLst/>
              <a:ahLst/>
              <a:cxnLst/>
              <a:rect l="l" t="t" r="r" b="b"/>
              <a:pathLst>
                <a:path w="15717" h="14877" extrusionOk="0">
                  <a:moveTo>
                    <a:pt x="2326" y="0"/>
                  </a:moveTo>
                  <a:lnTo>
                    <a:pt x="2326" y="0"/>
                  </a:lnTo>
                  <a:cubicBezTo>
                    <a:pt x="841" y="1793"/>
                    <a:pt x="1" y="4118"/>
                    <a:pt x="184" y="6475"/>
                  </a:cubicBezTo>
                  <a:cubicBezTo>
                    <a:pt x="184" y="6486"/>
                    <a:pt x="184" y="6503"/>
                    <a:pt x="190" y="6513"/>
                  </a:cubicBezTo>
                  <a:lnTo>
                    <a:pt x="190" y="6518"/>
                  </a:lnTo>
                  <a:lnTo>
                    <a:pt x="190" y="6528"/>
                  </a:lnTo>
                  <a:lnTo>
                    <a:pt x="190" y="6545"/>
                  </a:lnTo>
                  <a:lnTo>
                    <a:pt x="190" y="6556"/>
                  </a:lnTo>
                  <a:lnTo>
                    <a:pt x="190" y="6561"/>
                  </a:lnTo>
                  <a:cubicBezTo>
                    <a:pt x="190" y="6561"/>
                    <a:pt x="195" y="6567"/>
                    <a:pt x="195" y="6572"/>
                  </a:cubicBezTo>
                  <a:lnTo>
                    <a:pt x="195" y="6583"/>
                  </a:lnTo>
                  <a:lnTo>
                    <a:pt x="195" y="6588"/>
                  </a:lnTo>
                  <a:lnTo>
                    <a:pt x="195" y="6599"/>
                  </a:lnTo>
                  <a:lnTo>
                    <a:pt x="195" y="6615"/>
                  </a:lnTo>
                  <a:cubicBezTo>
                    <a:pt x="205" y="6722"/>
                    <a:pt x="217" y="6831"/>
                    <a:pt x="232" y="6938"/>
                  </a:cubicBezTo>
                  <a:cubicBezTo>
                    <a:pt x="846" y="11588"/>
                    <a:pt x="5055" y="14876"/>
                    <a:pt x="9559" y="14876"/>
                  </a:cubicBezTo>
                  <a:cubicBezTo>
                    <a:pt x="9834" y="14876"/>
                    <a:pt x="10113" y="14860"/>
                    <a:pt x="10394" y="14839"/>
                  </a:cubicBezTo>
                  <a:lnTo>
                    <a:pt x="10394" y="14834"/>
                  </a:lnTo>
                  <a:cubicBezTo>
                    <a:pt x="10861" y="14795"/>
                    <a:pt x="11330" y="14715"/>
                    <a:pt x="11792" y="14596"/>
                  </a:cubicBezTo>
                  <a:cubicBezTo>
                    <a:pt x="11798" y="14596"/>
                    <a:pt x="11804" y="14596"/>
                    <a:pt x="11809" y="14591"/>
                  </a:cubicBezTo>
                  <a:lnTo>
                    <a:pt x="11830" y="14591"/>
                  </a:lnTo>
                  <a:cubicBezTo>
                    <a:pt x="13213" y="14236"/>
                    <a:pt x="14554" y="13617"/>
                    <a:pt x="15716" y="12788"/>
                  </a:cubicBezTo>
                  <a:cubicBezTo>
                    <a:pt x="15592" y="12670"/>
                    <a:pt x="15446" y="12573"/>
                    <a:pt x="15297" y="12502"/>
                  </a:cubicBezTo>
                  <a:cubicBezTo>
                    <a:pt x="14823" y="12276"/>
                    <a:pt x="14284" y="12244"/>
                    <a:pt x="13762" y="12191"/>
                  </a:cubicBezTo>
                  <a:cubicBezTo>
                    <a:pt x="10560" y="11851"/>
                    <a:pt x="7433" y="10458"/>
                    <a:pt x="5242" y="8106"/>
                  </a:cubicBezTo>
                  <a:cubicBezTo>
                    <a:pt x="3854" y="6620"/>
                    <a:pt x="2875" y="4752"/>
                    <a:pt x="2460" y="2767"/>
                  </a:cubicBezTo>
                  <a:cubicBezTo>
                    <a:pt x="2299" y="1975"/>
                    <a:pt x="2428" y="905"/>
                    <a:pt x="2326" y="0"/>
                  </a:cubicBezTo>
                  <a:close/>
                </a:path>
              </a:pathLst>
            </a:custGeom>
            <a:solidFill>
              <a:srgbClr val="1C1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36"/>
            <p:cNvSpPr/>
            <p:nvPr/>
          </p:nvSpPr>
          <p:spPr>
            <a:xfrm>
              <a:off x="3510050" y="746658"/>
              <a:ext cx="314815" cy="274380"/>
            </a:xfrm>
            <a:custGeom>
              <a:avLst/>
              <a:gdLst/>
              <a:ahLst/>
              <a:cxnLst/>
              <a:rect l="l" t="t" r="r" b="b"/>
              <a:pathLst>
                <a:path w="16062" h="13999" extrusionOk="0">
                  <a:moveTo>
                    <a:pt x="7268" y="0"/>
                  </a:moveTo>
                  <a:cubicBezTo>
                    <a:pt x="6344" y="0"/>
                    <a:pt x="5416" y="175"/>
                    <a:pt x="4533" y="552"/>
                  </a:cubicBezTo>
                  <a:cubicBezTo>
                    <a:pt x="3855" y="837"/>
                    <a:pt x="3230" y="1235"/>
                    <a:pt x="2681" y="1714"/>
                  </a:cubicBezTo>
                  <a:cubicBezTo>
                    <a:pt x="1002" y="3173"/>
                    <a:pt x="1" y="5401"/>
                    <a:pt x="211" y="7651"/>
                  </a:cubicBezTo>
                  <a:cubicBezTo>
                    <a:pt x="564" y="11354"/>
                    <a:pt x="3874" y="13999"/>
                    <a:pt x="7415" y="13999"/>
                  </a:cubicBezTo>
                  <a:cubicBezTo>
                    <a:pt x="7986" y="13999"/>
                    <a:pt x="8563" y="13930"/>
                    <a:pt x="9134" y="13786"/>
                  </a:cubicBezTo>
                  <a:cubicBezTo>
                    <a:pt x="12795" y="12865"/>
                    <a:pt x="16061" y="9524"/>
                    <a:pt x="14861" y="5535"/>
                  </a:cubicBezTo>
                  <a:cubicBezTo>
                    <a:pt x="13876" y="2267"/>
                    <a:pt x="10596" y="0"/>
                    <a:pt x="7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36"/>
            <p:cNvSpPr/>
            <p:nvPr/>
          </p:nvSpPr>
          <p:spPr>
            <a:xfrm>
              <a:off x="3557424" y="762789"/>
              <a:ext cx="241884" cy="216306"/>
            </a:xfrm>
            <a:custGeom>
              <a:avLst/>
              <a:gdLst/>
              <a:ahLst/>
              <a:cxnLst/>
              <a:rect l="l" t="t" r="r" b="b"/>
              <a:pathLst>
                <a:path w="12341" h="11036" extrusionOk="0">
                  <a:moveTo>
                    <a:pt x="4879" y="1"/>
                  </a:moveTo>
                  <a:cubicBezTo>
                    <a:pt x="4064" y="1"/>
                    <a:pt x="3246" y="155"/>
                    <a:pt x="2466" y="487"/>
                  </a:cubicBezTo>
                  <a:cubicBezTo>
                    <a:pt x="1873" y="740"/>
                    <a:pt x="1324" y="1090"/>
                    <a:pt x="840" y="1515"/>
                  </a:cubicBezTo>
                  <a:cubicBezTo>
                    <a:pt x="534" y="1779"/>
                    <a:pt x="248" y="2074"/>
                    <a:pt x="0" y="2397"/>
                  </a:cubicBezTo>
                  <a:cubicBezTo>
                    <a:pt x="651" y="4545"/>
                    <a:pt x="1481" y="6440"/>
                    <a:pt x="3170" y="8055"/>
                  </a:cubicBezTo>
                  <a:cubicBezTo>
                    <a:pt x="4769" y="9593"/>
                    <a:pt x="6836" y="10638"/>
                    <a:pt x="9021" y="11036"/>
                  </a:cubicBezTo>
                  <a:cubicBezTo>
                    <a:pt x="11034" y="9685"/>
                    <a:pt x="12341" y="7435"/>
                    <a:pt x="11572" y="4879"/>
                  </a:cubicBezTo>
                  <a:cubicBezTo>
                    <a:pt x="10704" y="1998"/>
                    <a:pt x="7813" y="1"/>
                    <a:pt x="4879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36"/>
            <p:cNvSpPr/>
            <p:nvPr/>
          </p:nvSpPr>
          <p:spPr>
            <a:xfrm>
              <a:off x="3528318" y="809770"/>
              <a:ext cx="205937" cy="194844"/>
            </a:xfrm>
            <a:custGeom>
              <a:avLst/>
              <a:gdLst/>
              <a:ahLst/>
              <a:cxnLst/>
              <a:rect l="l" t="t" r="r" b="b"/>
              <a:pathLst>
                <a:path w="10507" h="9941" extrusionOk="0">
                  <a:moveTo>
                    <a:pt x="1485" y="0"/>
                  </a:moveTo>
                  <a:cubicBezTo>
                    <a:pt x="522" y="1217"/>
                    <a:pt x="0" y="2772"/>
                    <a:pt x="146" y="4344"/>
                  </a:cubicBezTo>
                  <a:cubicBezTo>
                    <a:pt x="456" y="7610"/>
                    <a:pt x="3368" y="9940"/>
                    <a:pt x="6490" y="9940"/>
                  </a:cubicBezTo>
                  <a:cubicBezTo>
                    <a:pt x="6994" y="9940"/>
                    <a:pt x="7503" y="9880"/>
                    <a:pt x="8008" y="9752"/>
                  </a:cubicBezTo>
                  <a:cubicBezTo>
                    <a:pt x="8892" y="9533"/>
                    <a:pt x="9747" y="9150"/>
                    <a:pt x="10506" y="8639"/>
                  </a:cubicBezTo>
                  <a:cubicBezTo>
                    <a:pt x="8321" y="8241"/>
                    <a:pt x="6254" y="7196"/>
                    <a:pt x="4655" y="5658"/>
                  </a:cubicBezTo>
                  <a:cubicBezTo>
                    <a:pt x="2966" y="4043"/>
                    <a:pt x="2136" y="2148"/>
                    <a:pt x="1485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36"/>
            <p:cNvSpPr/>
            <p:nvPr/>
          </p:nvSpPr>
          <p:spPr>
            <a:xfrm>
              <a:off x="3551328" y="852145"/>
              <a:ext cx="110544" cy="102077"/>
            </a:xfrm>
            <a:custGeom>
              <a:avLst/>
              <a:gdLst/>
              <a:ahLst/>
              <a:cxnLst/>
              <a:rect l="l" t="t" r="r" b="b"/>
              <a:pathLst>
                <a:path w="5640" h="5208" extrusionOk="0">
                  <a:moveTo>
                    <a:pt x="1990" y="0"/>
                  </a:moveTo>
                  <a:cubicBezTo>
                    <a:pt x="1551" y="0"/>
                    <a:pt x="1114" y="158"/>
                    <a:pt x="716" y="535"/>
                  </a:cubicBezTo>
                  <a:cubicBezTo>
                    <a:pt x="252" y="965"/>
                    <a:pt x="0" y="1611"/>
                    <a:pt x="32" y="2242"/>
                  </a:cubicBezTo>
                  <a:cubicBezTo>
                    <a:pt x="91" y="3307"/>
                    <a:pt x="791" y="4324"/>
                    <a:pt x="1350" y="5207"/>
                  </a:cubicBezTo>
                  <a:cubicBezTo>
                    <a:pt x="1883" y="4782"/>
                    <a:pt x="2860" y="4166"/>
                    <a:pt x="4069" y="4166"/>
                  </a:cubicBezTo>
                  <a:cubicBezTo>
                    <a:pt x="4559" y="4166"/>
                    <a:pt x="5087" y="4267"/>
                    <a:pt x="5640" y="4523"/>
                  </a:cubicBezTo>
                  <a:cubicBezTo>
                    <a:pt x="5587" y="4485"/>
                    <a:pt x="5570" y="4254"/>
                    <a:pt x="5559" y="4206"/>
                  </a:cubicBezTo>
                  <a:cubicBezTo>
                    <a:pt x="5296" y="2940"/>
                    <a:pt x="4859" y="1854"/>
                    <a:pt x="3913" y="923"/>
                  </a:cubicBezTo>
                  <a:cubicBezTo>
                    <a:pt x="3367" y="387"/>
                    <a:pt x="2677" y="0"/>
                    <a:pt x="1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36"/>
            <p:cNvSpPr/>
            <p:nvPr/>
          </p:nvSpPr>
          <p:spPr>
            <a:xfrm>
              <a:off x="3569987" y="868903"/>
              <a:ext cx="66679" cy="74656"/>
            </a:xfrm>
            <a:custGeom>
              <a:avLst/>
              <a:gdLst/>
              <a:ahLst/>
              <a:cxnLst/>
              <a:rect l="l" t="t" r="r" b="b"/>
              <a:pathLst>
                <a:path w="3402" h="3809" extrusionOk="0">
                  <a:moveTo>
                    <a:pt x="956" y="1"/>
                  </a:moveTo>
                  <a:cubicBezTo>
                    <a:pt x="646" y="1"/>
                    <a:pt x="341" y="125"/>
                    <a:pt x="178" y="386"/>
                  </a:cubicBezTo>
                  <a:cubicBezTo>
                    <a:pt x="0" y="676"/>
                    <a:pt x="38" y="1052"/>
                    <a:pt x="134" y="1381"/>
                  </a:cubicBezTo>
                  <a:cubicBezTo>
                    <a:pt x="162" y="1467"/>
                    <a:pt x="194" y="1564"/>
                    <a:pt x="264" y="1623"/>
                  </a:cubicBezTo>
                  <a:cubicBezTo>
                    <a:pt x="328" y="1682"/>
                    <a:pt x="410" y="1704"/>
                    <a:pt x="490" y="1725"/>
                  </a:cubicBezTo>
                  <a:cubicBezTo>
                    <a:pt x="802" y="1806"/>
                    <a:pt x="1115" y="1892"/>
                    <a:pt x="1426" y="1973"/>
                  </a:cubicBezTo>
                  <a:cubicBezTo>
                    <a:pt x="1115" y="2167"/>
                    <a:pt x="765" y="2291"/>
                    <a:pt x="398" y="2339"/>
                  </a:cubicBezTo>
                  <a:cubicBezTo>
                    <a:pt x="554" y="2763"/>
                    <a:pt x="850" y="3399"/>
                    <a:pt x="1222" y="3808"/>
                  </a:cubicBezTo>
                  <a:cubicBezTo>
                    <a:pt x="1736" y="3537"/>
                    <a:pt x="2380" y="3312"/>
                    <a:pt x="3110" y="3312"/>
                  </a:cubicBezTo>
                  <a:cubicBezTo>
                    <a:pt x="3206" y="3312"/>
                    <a:pt x="3303" y="3316"/>
                    <a:pt x="3401" y="3324"/>
                  </a:cubicBezTo>
                  <a:cubicBezTo>
                    <a:pt x="3165" y="2554"/>
                    <a:pt x="2837" y="1812"/>
                    <a:pt x="2422" y="1123"/>
                  </a:cubicBezTo>
                  <a:cubicBezTo>
                    <a:pt x="2174" y="719"/>
                    <a:pt x="1878" y="316"/>
                    <a:pt x="1448" y="110"/>
                  </a:cubicBezTo>
                  <a:cubicBezTo>
                    <a:pt x="1297" y="38"/>
                    <a:pt x="1126" y="1"/>
                    <a:pt x="9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36"/>
            <p:cNvSpPr/>
            <p:nvPr/>
          </p:nvSpPr>
          <p:spPr>
            <a:xfrm>
              <a:off x="3574319" y="930702"/>
              <a:ext cx="91140" cy="26558"/>
            </a:xfrm>
            <a:custGeom>
              <a:avLst/>
              <a:gdLst/>
              <a:ahLst/>
              <a:cxnLst/>
              <a:rect l="l" t="t" r="r" b="b"/>
              <a:pathLst>
                <a:path w="4650" h="1355" extrusionOk="0">
                  <a:moveTo>
                    <a:pt x="2891" y="0"/>
                  </a:moveTo>
                  <a:cubicBezTo>
                    <a:pt x="1658" y="0"/>
                    <a:pt x="659" y="617"/>
                    <a:pt x="80" y="1080"/>
                  </a:cubicBezTo>
                  <a:cubicBezTo>
                    <a:pt x="10" y="1135"/>
                    <a:pt x="0" y="1231"/>
                    <a:pt x="54" y="1301"/>
                  </a:cubicBezTo>
                  <a:cubicBezTo>
                    <a:pt x="87" y="1339"/>
                    <a:pt x="134" y="1354"/>
                    <a:pt x="177" y="1354"/>
                  </a:cubicBezTo>
                  <a:cubicBezTo>
                    <a:pt x="216" y="1354"/>
                    <a:pt x="248" y="1344"/>
                    <a:pt x="274" y="1322"/>
                  </a:cubicBezTo>
                  <a:cubicBezTo>
                    <a:pt x="816" y="891"/>
                    <a:pt x="1751" y="314"/>
                    <a:pt x="2897" y="314"/>
                  </a:cubicBezTo>
                  <a:cubicBezTo>
                    <a:pt x="3367" y="314"/>
                    <a:pt x="3873" y="411"/>
                    <a:pt x="4402" y="655"/>
                  </a:cubicBezTo>
                  <a:cubicBezTo>
                    <a:pt x="4425" y="666"/>
                    <a:pt x="4448" y="671"/>
                    <a:pt x="4471" y="671"/>
                  </a:cubicBezTo>
                  <a:cubicBezTo>
                    <a:pt x="4530" y="671"/>
                    <a:pt x="4586" y="638"/>
                    <a:pt x="4612" y="579"/>
                  </a:cubicBezTo>
                  <a:cubicBezTo>
                    <a:pt x="4650" y="504"/>
                    <a:pt x="4612" y="407"/>
                    <a:pt x="4536" y="375"/>
                  </a:cubicBezTo>
                  <a:cubicBezTo>
                    <a:pt x="3956" y="107"/>
                    <a:pt x="3403" y="0"/>
                    <a:pt x="2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36"/>
            <p:cNvSpPr/>
            <p:nvPr/>
          </p:nvSpPr>
          <p:spPr>
            <a:xfrm>
              <a:off x="3654894" y="789621"/>
              <a:ext cx="103174" cy="124597"/>
            </a:xfrm>
            <a:custGeom>
              <a:avLst/>
              <a:gdLst/>
              <a:ahLst/>
              <a:cxnLst/>
              <a:rect l="l" t="t" r="r" b="b"/>
              <a:pathLst>
                <a:path w="5264" h="6357" extrusionOk="0">
                  <a:moveTo>
                    <a:pt x="2189" y="0"/>
                  </a:moveTo>
                  <a:cubicBezTo>
                    <a:pt x="2003" y="0"/>
                    <a:pt x="1817" y="24"/>
                    <a:pt x="1637" y="71"/>
                  </a:cubicBezTo>
                  <a:cubicBezTo>
                    <a:pt x="275" y="426"/>
                    <a:pt x="0" y="1766"/>
                    <a:pt x="275" y="2988"/>
                  </a:cubicBezTo>
                  <a:cubicBezTo>
                    <a:pt x="566" y="4285"/>
                    <a:pt x="1255" y="5226"/>
                    <a:pt x="2191" y="6120"/>
                  </a:cubicBezTo>
                  <a:cubicBezTo>
                    <a:pt x="2223" y="6157"/>
                    <a:pt x="2412" y="6292"/>
                    <a:pt x="2417" y="6356"/>
                  </a:cubicBezTo>
                  <a:cubicBezTo>
                    <a:pt x="2675" y="4264"/>
                    <a:pt x="4360" y="3397"/>
                    <a:pt x="5264" y="3079"/>
                  </a:cubicBezTo>
                  <a:cubicBezTo>
                    <a:pt x="4812" y="2138"/>
                    <a:pt x="4322" y="1008"/>
                    <a:pt x="3445" y="394"/>
                  </a:cubicBezTo>
                  <a:cubicBezTo>
                    <a:pt x="3080" y="135"/>
                    <a:pt x="2635" y="0"/>
                    <a:pt x="2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36"/>
            <p:cNvSpPr/>
            <p:nvPr/>
          </p:nvSpPr>
          <p:spPr>
            <a:xfrm>
              <a:off x="3675670" y="805125"/>
              <a:ext cx="71520" cy="84104"/>
            </a:xfrm>
            <a:custGeom>
              <a:avLst/>
              <a:gdLst/>
              <a:ahLst/>
              <a:cxnLst/>
              <a:rect l="l" t="t" r="r" b="b"/>
              <a:pathLst>
                <a:path w="3649" h="4291" extrusionOk="0">
                  <a:moveTo>
                    <a:pt x="964" y="1"/>
                  </a:moveTo>
                  <a:cubicBezTo>
                    <a:pt x="961" y="1"/>
                    <a:pt x="957" y="1"/>
                    <a:pt x="954" y="1"/>
                  </a:cubicBezTo>
                  <a:cubicBezTo>
                    <a:pt x="480" y="11"/>
                    <a:pt x="103" y="463"/>
                    <a:pt x="50" y="937"/>
                  </a:cubicBezTo>
                  <a:cubicBezTo>
                    <a:pt x="1" y="1384"/>
                    <a:pt x="162" y="1814"/>
                    <a:pt x="361" y="2219"/>
                  </a:cubicBezTo>
                  <a:lnTo>
                    <a:pt x="1593" y="2025"/>
                  </a:lnTo>
                  <a:lnTo>
                    <a:pt x="684" y="2821"/>
                  </a:lnTo>
                  <a:cubicBezTo>
                    <a:pt x="991" y="3344"/>
                    <a:pt x="1347" y="3833"/>
                    <a:pt x="1744" y="4291"/>
                  </a:cubicBezTo>
                  <a:cubicBezTo>
                    <a:pt x="2137" y="3537"/>
                    <a:pt x="2740" y="3031"/>
                    <a:pt x="3311" y="2703"/>
                  </a:cubicBezTo>
                  <a:cubicBezTo>
                    <a:pt x="3649" y="2505"/>
                    <a:pt x="2067" y="1"/>
                    <a:pt x="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36"/>
            <p:cNvSpPr/>
            <p:nvPr/>
          </p:nvSpPr>
          <p:spPr>
            <a:xfrm>
              <a:off x="3698994" y="846892"/>
              <a:ext cx="62583" cy="70482"/>
            </a:xfrm>
            <a:custGeom>
              <a:avLst/>
              <a:gdLst/>
              <a:ahLst/>
              <a:cxnLst/>
              <a:rect l="l" t="t" r="r" b="b"/>
              <a:pathLst>
                <a:path w="3193" h="3596" extrusionOk="0">
                  <a:moveTo>
                    <a:pt x="3021" y="1"/>
                  </a:moveTo>
                  <a:cubicBezTo>
                    <a:pt x="3003" y="1"/>
                    <a:pt x="2984" y="4"/>
                    <a:pt x="2966" y="12"/>
                  </a:cubicBezTo>
                  <a:cubicBezTo>
                    <a:pt x="1975" y="356"/>
                    <a:pt x="281" y="1261"/>
                    <a:pt x="11" y="3419"/>
                  </a:cubicBezTo>
                  <a:cubicBezTo>
                    <a:pt x="0" y="3505"/>
                    <a:pt x="60" y="3580"/>
                    <a:pt x="145" y="3591"/>
                  </a:cubicBezTo>
                  <a:cubicBezTo>
                    <a:pt x="152" y="3596"/>
                    <a:pt x="162" y="3596"/>
                    <a:pt x="167" y="3596"/>
                  </a:cubicBezTo>
                  <a:cubicBezTo>
                    <a:pt x="242" y="3596"/>
                    <a:pt x="313" y="3538"/>
                    <a:pt x="323" y="3456"/>
                  </a:cubicBezTo>
                  <a:cubicBezTo>
                    <a:pt x="571" y="1465"/>
                    <a:pt x="2147" y="632"/>
                    <a:pt x="3068" y="309"/>
                  </a:cubicBezTo>
                  <a:cubicBezTo>
                    <a:pt x="3148" y="276"/>
                    <a:pt x="3192" y="190"/>
                    <a:pt x="3165" y="103"/>
                  </a:cubicBezTo>
                  <a:cubicBezTo>
                    <a:pt x="3144" y="41"/>
                    <a:pt x="3084" y="1"/>
                    <a:pt x="30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36"/>
            <p:cNvSpPr/>
            <p:nvPr/>
          </p:nvSpPr>
          <p:spPr>
            <a:xfrm>
              <a:off x="3559227" y="743600"/>
              <a:ext cx="254349" cy="276321"/>
            </a:xfrm>
            <a:custGeom>
              <a:avLst/>
              <a:gdLst/>
              <a:ahLst/>
              <a:cxnLst/>
              <a:rect l="l" t="t" r="r" b="b"/>
              <a:pathLst>
                <a:path w="12977" h="14098" extrusionOk="0">
                  <a:moveTo>
                    <a:pt x="4759" y="0"/>
                  </a:moveTo>
                  <a:cubicBezTo>
                    <a:pt x="3790" y="0"/>
                    <a:pt x="2839" y="187"/>
                    <a:pt x="1960" y="562"/>
                  </a:cubicBezTo>
                  <a:cubicBezTo>
                    <a:pt x="1282" y="852"/>
                    <a:pt x="641" y="1252"/>
                    <a:pt x="70" y="1751"/>
                  </a:cubicBezTo>
                  <a:cubicBezTo>
                    <a:pt x="5" y="1811"/>
                    <a:pt x="0" y="1908"/>
                    <a:pt x="54" y="1972"/>
                  </a:cubicBezTo>
                  <a:cubicBezTo>
                    <a:pt x="87" y="2008"/>
                    <a:pt x="131" y="2027"/>
                    <a:pt x="175" y="2027"/>
                  </a:cubicBezTo>
                  <a:cubicBezTo>
                    <a:pt x="211" y="2027"/>
                    <a:pt x="246" y="2014"/>
                    <a:pt x="275" y="1988"/>
                  </a:cubicBezTo>
                  <a:cubicBezTo>
                    <a:pt x="824" y="1510"/>
                    <a:pt x="1431" y="1128"/>
                    <a:pt x="2084" y="852"/>
                  </a:cubicBezTo>
                  <a:cubicBezTo>
                    <a:pt x="2923" y="492"/>
                    <a:pt x="3833" y="313"/>
                    <a:pt x="4762" y="313"/>
                  </a:cubicBezTo>
                  <a:cubicBezTo>
                    <a:pt x="5858" y="313"/>
                    <a:pt x="6978" y="562"/>
                    <a:pt x="8036" y="1058"/>
                  </a:cubicBezTo>
                  <a:cubicBezTo>
                    <a:pt x="10075" y="2015"/>
                    <a:pt x="11593" y="3716"/>
                    <a:pt x="12201" y="5734"/>
                  </a:cubicBezTo>
                  <a:cubicBezTo>
                    <a:pt x="12648" y="7225"/>
                    <a:pt x="12481" y="8732"/>
                    <a:pt x="11712" y="10088"/>
                  </a:cubicBezTo>
                  <a:cubicBezTo>
                    <a:pt x="10711" y="11848"/>
                    <a:pt x="8794" y="13232"/>
                    <a:pt x="6588" y="13791"/>
                  </a:cubicBezTo>
                  <a:cubicBezTo>
                    <a:pt x="6501" y="13813"/>
                    <a:pt x="6448" y="13898"/>
                    <a:pt x="6469" y="13980"/>
                  </a:cubicBezTo>
                  <a:cubicBezTo>
                    <a:pt x="6491" y="14049"/>
                    <a:pt x="6555" y="14097"/>
                    <a:pt x="6625" y="14097"/>
                  </a:cubicBezTo>
                  <a:cubicBezTo>
                    <a:pt x="6637" y="14097"/>
                    <a:pt x="6647" y="14097"/>
                    <a:pt x="6663" y="14092"/>
                  </a:cubicBezTo>
                  <a:cubicBezTo>
                    <a:pt x="8955" y="13516"/>
                    <a:pt x="10942" y="12074"/>
                    <a:pt x="11985" y="10244"/>
                  </a:cubicBezTo>
                  <a:cubicBezTo>
                    <a:pt x="12798" y="8808"/>
                    <a:pt x="12976" y="7219"/>
                    <a:pt x="12502" y="5648"/>
                  </a:cubicBezTo>
                  <a:cubicBezTo>
                    <a:pt x="11868" y="3544"/>
                    <a:pt x="10291" y="1768"/>
                    <a:pt x="8170" y="772"/>
                  </a:cubicBezTo>
                  <a:cubicBezTo>
                    <a:pt x="7069" y="259"/>
                    <a:pt x="5902" y="0"/>
                    <a:pt x="47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36"/>
            <p:cNvSpPr/>
            <p:nvPr/>
          </p:nvSpPr>
          <p:spPr>
            <a:xfrm>
              <a:off x="3726415" y="915355"/>
              <a:ext cx="70266" cy="71560"/>
            </a:xfrm>
            <a:custGeom>
              <a:avLst/>
              <a:gdLst/>
              <a:ahLst/>
              <a:cxnLst/>
              <a:rect l="l" t="t" r="r" b="b"/>
              <a:pathLst>
                <a:path w="3585" h="3651" extrusionOk="0">
                  <a:moveTo>
                    <a:pt x="1486" y="1"/>
                  </a:moveTo>
                  <a:cubicBezTo>
                    <a:pt x="1411" y="964"/>
                    <a:pt x="959" y="1906"/>
                    <a:pt x="221" y="2531"/>
                  </a:cubicBezTo>
                  <a:cubicBezTo>
                    <a:pt x="146" y="2589"/>
                    <a:pt x="76" y="2644"/>
                    <a:pt x="0" y="2698"/>
                  </a:cubicBezTo>
                  <a:cubicBezTo>
                    <a:pt x="109" y="2783"/>
                    <a:pt x="216" y="2870"/>
                    <a:pt x="323" y="2951"/>
                  </a:cubicBezTo>
                  <a:cubicBezTo>
                    <a:pt x="722" y="3247"/>
                    <a:pt x="1163" y="3510"/>
                    <a:pt x="1652" y="3612"/>
                  </a:cubicBezTo>
                  <a:cubicBezTo>
                    <a:pt x="1777" y="3637"/>
                    <a:pt x="1907" y="3650"/>
                    <a:pt x="2036" y="3650"/>
                  </a:cubicBezTo>
                  <a:cubicBezTo>
                    <a:pt x="2408" y="3650"/>
                    <a:pt x="2782" y="3541"/>
                    <a:pt x="3058" y="3289"/>
                  </a:cubicBezTo>
                  <a:cubicBezTo>
                    <a:pt x="3472" y="2907"/>
                    <a:pt x="3585" y="2261"/>
                    <a:pt x="3413" y="1717"/>
                  </a:cubicBezTo>
                  <a:cubicBezTo>
                    <a:pt x="3241" y="1180"/>
                    <a:pt x="2826" y="738"/>
                    <a:pt x="2347" y="432"/>
                  </a:cubicBezTo>
                  <a:cubicBezTo>
                    <a:pt x="2078" y="259"/>
                    <a:pt x="1788" y="120"/>
                    <a:pt x="1486" y="1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36"/>
            <p:cNvSpPr/>
            <p:nvPr/>
          </p:nvSpPr>
          <p:spPr>
            <a:xfrm>
              <a:off x="3651327" y="888758"/>
              <a:ext cx="112543" cy="95844"/>
            </a:xfrm>
            <a:custGeom>
              <a:avLst/>
              <a:gdLst/>
              <a:ahLst/>
              <a:cxnLst/>
              <a:rect l="l" t="t" r="r" b="b"/>
              <a:pathLst>
                <a:path w="5742" h="4890" extrusionOk="0">
                  <a:moveTo>
                    <a:pt x="5211" y="0"/>
                  </a:moveTo>
                  <a:cubicBezTo>
                    <a:pt x="5196" y="0"/>
                    <a:pt x="5182" y="2"/>
                    <a:pt x="5167" y="7"/>
                  </a:cubicBezTo>
                  <a:cubicBezTo>
                    <a:pt x="5085" y="29"/>
                    <a:pt x="5031" y="115"/>
                    <a:pt x="5058" y="195"/>
                  </a:cubicBezTo>
                  <a:cubicBezTo>
                    <a:pt x="5403" y="1455"/>
                    <a:pt x="4946" y="2925"/>
                    <a:pt x="3950" y="3764"/>
                  </a:cubicBezTo>
                  <a:cubicBezTo>
                    <a:pt x="3328" y="4292"/>
                    <a:pt x="2499" y="4570"/>
                    <a:pt x="1676" y="4570"/>
                  </a:cubicBezTo>
                  <a:cubicBezTo>
                    <a:pt x="1183" y="4570"/>
                    <a:pt x="691" y="4470"/>
                    <a:pt x="247" y="4264"/>
                  </a:cubicBezTo>
                  <a:cubicBezTo>
                    <a:pt x="224" y="4254"/>
                    <a:pt x="201" y="4249"/>
                    <a:pt x="178" y="4249"/>
                  </a:cubicBezTo>
                  <a:cubicBezTo>
                    <a:pt x="120" y="4249"/>
                    <a:pt x="65" y="4282"/>
                    <a:pt x="38" y="4340"/>
                  </a:cubicBezTo>
                  <a:cubicBezTo>
                    <a:pt x="0" y="4420"/>
                    <a:pt x="32" y="4512"/>
                    <a:pt x="113" y="4549"/>
                  </a:cubicBezTo>
                  <a:cubicBezTo>
                    <a:pt x="607" y="4776"/>
                    <a:pt x="1146" y="4889"/>
                    <a:pt x="1690" y="4889"/>
                  </a:cubicBezTo>
                  <a:cubicBezTo>
                    <a:pt x="2577" y="4889"/>
                    <a:pt x="3466" y="4587"/>
                    <a:pt x="4149" y="4006"/>
                  </a:cubicBezTo>
                  <a:cubicBezTo>
                    <a:pt x="5257" y="3074"/>
                    <a:pt x="5742" y="1509"/>
                    <a:pt x="5361" y="115"/>
                  </a:cubicBezTo>
                  <a:cubicBezTo>
                    <a:pt x="5342" y="48"/>
                    <a:pt x="5280" y="0"/>
                    <a:pt x="52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36"/>
            <p:cNvSpPr/>
            <p:nvPr/>
          </p:nvSpPr>
          <p:spPr>
            <a:xfrm>
              <a:off x="3633707" y="956829"/>
              <a:ext cx="27636" cy="24912"/>
            </a:xfrm>
            <a:custGeom>
              <a:avLst/>
              <a:gdLst/>
              <a:ahLst/>
              <a:cxnLst/>
              <a:rect l="l" t="t" r="r" b="b"/>
              <a:pathLst>
                <a:path w="1410" h="1271" extrusionOk="0">
                  <a:moveTo>
                    <a:pt x="1099" y="1"/>
                  </a:moveTo>
                  <a:cubicBezTo>
                    <a:pt x="1073" y="1"/>
                    <a:pt x="1046" y="7"/>
                    <a:pt x="1022" y="21"/>
                  </a:cubicBezTo>
                  <a:cubicBezTo>
                    <a:pt x="947" y="65"/>
                    <a:pt x="920" y="157"/>
                    <a:pt x="964" y="232"/>
                  </a:cubicBezTo>
                  <a:cubicBezTo>
                    <a:pt x="1066" y="420"/>
                    <a:pt x="1022" y="684"/>
                    <a:pt x="867" y="828"/>
                  </a:cubicBezTo>
                  <a:cubicBezTo>
                    <a:pt x="777" y="913"/>
                    <a:pt x="651" y="957"/>
                    <a:pt x="526" y="957"/>
                  </a:cubicBezTo>
                  <a:cubicBezTo>
                    <a:pt x="434" y="957"/>
                    <a:pt x="341" y="933"/>
                    <a:pt x="264" y="883"/>
                  </a:cubicBezTo>
                  <a:cubicBezTo>
                    <a:pt x="239" y="865"/>
                    <a:pt x="210" y="857"/>
                    <a:pt x="181" y="857"/>
                  </a:cubicBezTo>
                  <a:cubicBezTo>
                    <a:pt x="130" y="857"/>
                    <a:pt x="79" y="883"/>
                    <a:pt x="48" y="932"/>
                  </a:cubicBezTo>
                  <a:cubicBezTo>
                    <a:pt x="0" y="1002"/>
                    <a:pt x="21" y="1104"/>
                    <a:pt x="97" y="1146"/>
                  </a:cubicBezTo>
                  <a:cubicBezTo>
                    <a:pt x="226" y="1233"/>
                    <a:pt x="376" y="1270"/>
                    <a:pt x="527" y="1270"/>
                  </a:cubicBezTo>
                  <a:cubicBezTo>
                    <a:pt x="726" y="1270"/>
                    <a:pt x="931" y="1200"/>
                    <a:pt x="1081" y="1061"/>
                  </a:cubicBezTo>
                  <a:cubicBezTo>
                    <a:pt x="1340" y="813"/>
                    <a:pt x="1409" y="393"/>
                    <a:pt x="1238" y="81"/>
                  </a:cubicBezTo>
                  <a:cubicBezTo>
                    <a:pt x="1209" y="30"/>
                    <a:pt x="1155" y="1"/>
                    <a:pt x="1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36"/>
            <p:cNvSpPr/>
            <p:nvPr/>
          </p:nvSpPr>
          <p:spPr>
            <a:xfrm>
              <a:off x="3733177" y="875273"/>
              <a:ext cx="30596" cy="20384"/>
            </a:xfrm>
            <a:custGeom>
              <a:avLst/>
              <a:gdLst/>
              <a:ahLst/>
              <a:cxnLst/>
              <a:rect l="l" t="t" r="r" b="b"/>
              <a:pathLst>
                <a:path w="1561" h="1040" extrusionOk="0">
                  <a:moveTo>
                    <a:pt x="1401" y="1"/>
                  </a:moveTo>
                  <a:cubicBezTo>
                    <a:pt x="1319" y="1"/>
                    <a:pt x="1249" y="64"/>
                    <a:pt x="1243" y="146"/>
                  </a:cubicBezTo>
                  <a:cubicBezTo>
                    <a:pt x="1222" y="361"/>
                    <a:pt x="1088" y="566"/>
                    <a:pt x="887" y="662"/>
                  </a:cubicBezTo>
                  <a:cubicBezTo>
                    <a:pt x="799" y="707"/>
                    <a:pt x="700" y="729"/>
                    <a:pt x="602" y="729"/>
                  </a:cubicBezTo>
                  <a:cubicBezTo>
                    <a:pt x="484" y="729"/>
                    <a:pt x="366" y="698"/>
                    <a:pt x="264" y="637"/>
                  </a:cubicBezTo>
                  <a:cubicBezTo>
                    <a:pt x="238" y="619"/>
                    <a:pt x="210" y="610"/>
                    <a:pt x="181" y="610"/>
                  </a:cubicBezTo>
                  <a:cubicBezTo>
                    <a:pt x="130" y="610"/>
                    <a:pt x="79" y="637"/>
                    <a:pt x="48" y="684"/>
                  </a:cubicBezTo>
                  <a:cubicBezTo>
                    <a:pt x="0" y="759"/>
                    <a:pt x="27" y="856"/>
                    <a:pt x="97" y="900"/>
                  </a:cubicBezTo>
                  <a:cubicBezTo>
                    <a:pt x="248" y="997"/>
                    <a:pt x="425" y="1040"/>
                    <a:pt x="608" y="1040"/>
                  </a:cubicBezTo>
                  <a:cubicBezTo>
                    <a:pt x="753" y="1040"/>
                    <a:pt x="899" y="1007"/>
                    <a:pt x="1033" y="943"/>
                  </a:cubicBezTo>
                  <a:cubicBezTo>
                    <a:pt x="1324" y="798"/>
                    <a:pt x="1528" y="496"/>
                    <a:pt x="1555" y="173"/>
                  </a:cubicBezTo>
                  <a:cubicBezTo>
                    <a:pt x="1560" y="81"/>
                    <a:pt x="1496" y="6"/>
                    <a:pt x="1411" y="1"/>
                  </a:cubicBezTo>
                  <a:cubicBezTo>
                    <a:pt x="1407" y="1"/>
                    <a:pt x="1404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36"/>
            <p:cNvSpPr/>
            <p:nvPr/>
          </p:nvSpPr>
          <p:spPr>
            <a:xfrm>
              <a:off x="3744760" y="941031"/>
              <a:ext cx="35162" cy="26774"/>
            </a:xfrm>
            <a:custGeom>
              <a:avLst/>
              <a:gdLst/>
              <a:ahLst/>
              <a:cxnLst/>
              <a:rect l="l" t="t" r="r" b="b"/>
              <a:pathLst>
                <a:path w="1794" h="1366" extrusionOk="0">
                  <a:moveTo>
                    <a:pt x="178" y="0"/>
                  </a:moveTo>
                  <a:cubicBezTo>
                    <a:pt x="126" y="0"/>
                    <a:pt x="77" y="26"/>
                    <a:pt x="50" y="74"/>
                  </a:cubicBezTo>
                  <a:cubicBezTo>
                    <a:pt x="1" y="149"/>
                    <a:pt x="23" y="246"/>
                    <a:pt x="98" y="290"/>
                  </a:cubicBezTo>
                  <a:cubicBezTo>
                    <a:pt x="587" y="608"/>
                    <a:pt x="1066" y="951"/>
                    <a:pt x="1518" y="1328"/>
                  </a:cubicBezTo>
                  <a:cubicBezTo>
                    <a:pt x="1545" y="1350"/>
                    <a:pt x="1583" y="1366"/>
                    <a:pt x="1620" y="1366"/>
                  </a:cubicBezTo>
                  <a:cubicBezTo>
                    <a:pt x="1664" y="1366"/>
                    <a:pt x="1707" y="1344"/>
                    <a:pt x="1739" y="1306"/>
                  </a:cubicBezTo>
                  <a:cubicBezTo>
                    <a:pt x="1793" y="1242"/>
                    <a:pt x="1788" y="1140"/>
                    <a:pt x="1717" y="1086"/>
                  </a:cubicBezTo>
                  <a:cubicBezTo>
                    <a:pt x="1260" y="704"/>
                    <a:pt x="771" y="349"/>
                    <a:pt x="264" y="26"/>
                  </a:cubicBezTo>
                  <a:cubicBezTo>
                    <a:pt x="237" y="9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36"/>
            <p:cNvSpPr/>
            <p:nvPr/>
          </p:nvSpPr>
          <p:spPr>
            <a:xfrm>
              <a:off x="3570418" y="759711"/>
              <a:ext cx="169109" cy="35848"/>
            </a:xfrm>
            <a:custGeom>
              <a:avLst/>
              <a:gdLst/>
              <a:ahLst/>
              <a:cxnLst/>
              <a:rect l="l" t="t" r="r" b="b"/>
              <a:pathLst>
                <a:path w="8628" h="1829" extrusionOk="0">
                  <a:moveTo>
                    <a:pt x="4225" y="1"/>
                  </a:moveTo>
                  <a:cubicBezTo>
                    <a:pt x="3371" y="1"/>
                    <a:pt x="2528" y="165"/>
                    <a:pt x="1744" y="499"/>
                  </a:cubicBezTo>
                  <a:cubicBezTo>
                    <a:pt x="1141" y="758"/>
                    <a:pt x="581" y="1113"/>
                    <a:pt x="70" y="1553"/>
                  </a:cubicBezTo>
                  <a:cubicBezTo>
                    <a:pt x="5" y="1608"/>
                    <a:pt x="0" y="1710"/>
                    <a:pt x="60" y="1774"/>
                  </a:cubicBezTo>
                  <a:cubicBezTo>
                    <a:pt x="85" y="1806"/>
                    <a:pt x="129" y="1828"/>
                    <a:pt x="177" y="1828"/>
                  </a:cubicBezTo>
                  <a:cubicBezTo>
                    <a:pt x="209" y="1828"/>
                    <a:pt x="247" y="1812"/>
                    <a:pt x="279" y="1791"/>
                  </a:cubicBezTo>
                  <a:cubicBezTo>
                    <a:pt x="758" y="1371"/>
                    <a:pt x="1297" y="1031"/>
                    <a:pt x="1868" y="790"/>
                  </a:cubicBezTo>
                  <a:cubicBezTo>
                    <a:pt x="2612" y="472"/>
                    <a:pt x="3414" y="316"/>
                    <a:pt x="4226" y="316"/>
                  </a:cubicBezTo>
                  <a:cubicBezTo>
                    <a:pt x="5652" y="316"/>
                    <a:pt x="7111" y="796"/>
                    <a:pt x="8352" y="1721"/>
                  </a:cubicBezTo>
                  <a:cubicBezTo>
                    <a:pt x="8381" y="1743"/>
                    <a:pt x="8415" y="1753"/>
                    <a:pt x="8448" y="1753"/>
                  </a:cubicBezTo>
                  <a:cubicBezTo>
                    <a:pt x="8495" y="1753"/>
                    <a:pt x="8542" y="1732"/>
                    <a:pt x="8573" y="1694"/>
                  </a:cubicBezTo>
                  <a:cubicBezTo>
                    <a:pt x="8627" y="1624"/>
                    <a:pt x="8610" y="1521"/>
                    <a:pt x="8540" y="1473"/>
                  </a:cubicBezTo>
                  <a:cubicBezTo>
                    <a:pt x="7245" y="504"/>
                    <a:pt x="5720" y="1"/>
                    <a:pt x="42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36"/>
            <p:cNvSpPr/>
            <p:nvPr/>
          </p:nvSpPr>
          <p:spPr>
            <a:xfrm>
              <a:off x="3479043" y="766003"/>
              <a:ext cx="34418" cy="56134"/>
            </a:xfrm>
            <a:custGeom>
              <a:avLst/>
              <a:gdLst/>
              <a:ahLst/>
              <a:cxnLst/>
              <a:rect l="l" t="t" r="r" b="b"/>
              <a:pathLst>
                <a:path w="1756" h="2864" extrusionOk="0">
                  <a:moveTo>
                    <a:pt x="1576" y="0"/>
                  </a:moveTo>
                  <a:cubicBezTo>
                    <a:pt x="1523" y="0"/>
                    <a:pt x="1471" y="26"/>
                    <a:pt x="1443" y="76"/>
                  </a:cubicBezTo>
                  <a:cubicBezTo>
                    <a:pt x="954" y="916"/>
                    <a:pt x="485" y="1771"/>
                    <a:pt x="44" y="2632"/>
                  </a:cubicBezTo>
                  <a:cubicBezTo>
                    <a:pt x="1" y="2713"/>
                    <a:pt x="33" y="2804"/>
                    <a:pt x="109" y="2847"/>
                  </a:cubicBezTo>
                  <a:cubicBezTo>
                    <a:pt x="136" y="2858"/>
                    <a:pt x="157" y="2864"/>
                    <a:pt x="184" y="2864"/>
                  </a:cubicBezTo>
                  <a:cubicBezTo>
                    <a:pt x="238" y="2864"/>
                    <a:pt x="291" y="2831"/>
                    <a:pt x="323" y="2777"/>
                  </a:cubicBezTo>
                  <a:cubicBezTo>
                    <a:pt x="760" y="1922"/>
                    <a:pt x="1228" y="1066"/>
                    <a:pt x="1712" y="238"/>
                  </a:cubicBezTo>
                  <a:cubicBezTo>
                    <a:pt x="1756" y="162"/>
                    <a:pt x="1734" y="65"/>
                    <a:pt x="1659" y="22"/>
                  </a:cubicBezTo>
                  <a:cubicBezTo>
                    <a:pt x="1633" y="7"/>
                    <a:pt x="1604" y="0"/>
                    <a:pt x="15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36"/>
            <p:cNvSpPr/>
            <p:nvPr/>
          </p:nvSpPr>
          <p:spPr>
            <a:xfrm>
              <a:off x="3517440" y="676353"/>
              <a:ext cx="29772" cy="42924"/>
            </a:xfrm>
            <a:custGeom>
              <a:avLst/>
              <a:gdLst/>
              <a:ahLst/>
              <a:cxnLst/>
              <a:rect l="l" t="t" r="r" b="b"/>
              <a:pathLst>
                <a:path w="1519" h="2190" extrusionOk="0">
                  <a:moveTo>
                    <a:pt x="183" y="1"/>
                  </a:moveTo>
                  <a:cubicBezTo>
                    <a:pt x="154" y="1"/>
                    <a:pt x="125" y="9"/>
                    <a:pt x="98" y="26"/>
                  </a:cubicBezTo>
                  <a:cubicBezTo>
                    <a:pt x="23" y="70"/>
                    <a:pt x="1" y="167"/>
                    <a:pt x="44" y="242"/>
                  </a:cubicBezTo>
                  <a:lnTo>
                    <a:pt x="1206" y="2115"/>
                  </a:lnTo>
                  <a:cubicBezTo>
                    <a:pt x="1233" y="2164"/>
                    <a:pt x="1287" y="2190"/>
                    <a:pt x="1335" y="2190"/>
                  </a:cubicBezTo>
                  <a:cubicBezTo>
                    <a:pt x="1368" y="2190"/>
                    <a:pt x="1395" y="2179"/>
                    <a:pt x="1422" y="2164"/>
                  </a:cubicBezTo>
                  <a:cubicBezTo>
                    <a:pt x="1492" y="2120"/>
                    <a:pt x="1519" y="2023"/>
                    <a:pt x="1471" y="1948"/>
                  </a:cubicBezTo>
                  <a:lnTo>
                    <a:pt x="314" y="75"/>
                  </a:lnTo>
                  <a:cubicBezTo>
                    <a:pt x="285" y="27"/>
                    <a:pt x="235" y="1"/>
                    <a:pt x="1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A89E2A72-3FFD-0445-8BC5-7278FA4BA174}"/>
              </a:ext>
            </a:extLst>
          </p:cNvPr>
          <p:cNvSpPr/>
          <p:nvPr/>
        </p:nvSpPr>
        <p:spPr>
          <a:xfrm>
            <a:off x="527973" y="198605"/>
            <a:ext cx="2233551" cy="5043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LANJUTAN</a:t>
            </a:r>
            <a:endParaRPr lang="en-ID" sz="16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16EBC-A2BF-F615-9DD2-B5AC11140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69" r="29342" b="24314"/>
          <a:stretch/>
        </p:blipFill>
        <p:spPr>
          <a:xfrm>
            <a:off x="470359" y="1350157"/>
            <a:ext cx="7836168" cy="322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79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2" name="Google Shape;12092;p36"/>
          <p:cNvGrpSpPr/>
          <p:nvPr/>
        </p:nvGrpSpPr>
        <p:grpSpPr>
          <a:xfrm rot="-152324">
            <a:off x="7661911" y="174424"/>
            <a:ext cx="1093675" cy="1216395"/>
            <a:chOff x="3377907" y="600167"/>
            <a:chExt cx="506209" cy="563010"/>
          </a:xfrm>
        </p:grpSpPr>
        <p:sp>
          <p:nvSpPr>
            <p:cNvPr id="12093" name="Google Shape;12093;p36"/>
            <p:cNvSpPr/>
            <p:nvPr/>
          </p:nvSpPr>
          <p:spPr>
            <a:xfrm>
              <a:off x="3520811" y="659457"/>
              <a:ext cx="71344" cy="87671"/>
            </a:xfrm>
            <a:custGeom>
              <a:avLst/>
              <a:gdLst/>
              <a:ahLst/>
              <a:cxnLst/>
              <a:rect l="l" t="t" r="r" b="b"/>
              <a:pathLst>
                <a:path w="3640" h="4473" extrusionOk="0">
                  <a:moveTo>
                    <a:pt x="1777" y="1"/>
                  </a:moveTo>
                  <a:cubicBezTo>
                    <a:pt x="1185" y="361"/>
                    <a:pt x="594" y="722"/>
                    <a:pt x="1" y="1082"/>
                  </a:cubicBezTo>
                  <a:cubicBezTo>
                    <a:pt x="195" y="1340"/>
                    <a:pt x="373" y="1658"/>
                    <a:pt x="582" y="1960"/>
                  </a:cubicBezTo>
                  <a:cubicBezTo>
                    <a:pt x="706" y="2137"/>
                    <a:pt x="1777" y="3709"/>
                    <a:pt x="2300" y="4472"/>
                  </a:cubicBezTo>
                  <a:cubicBezTo>
                    <a:pt x="2762" y="4263"/>
                    <a:pt x="3230" y="3935"/>
                    <a:pt x="3639" y="3806"/>
                  </a:cubicBezTo>
                  <a:lnTo>
                    <a:pt x="1777" y="1"/>
                  </a:ln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36"/>
            <p:cNvSpPr/>
            <p:nvPr/>
          </p:nvSpPr>
          <p:spPr>
            <a:xfrm>
              <a:off x="3589607" y="1026546"/>
              <a:ext cx="147176" cy="136632"/>
            </a:xfrm>
            <a:custGeom>
              <a:avLst/>
              <a:gdLst/>
              <a:ahLst/>
              <a:cxnLst/>
              <a:rect l="l" t="t" r="r" b="b"/>
              <a:pathLst>
                <a:path w="7509" h="6971" extrusionOk="0">
                  <a:moveTo>
                    <a:pt x="5733" y="1"/>
                  </a:moveTo>
                  <a:lnTo>
                    <a:pt x="3644" y="609"/>
                  </a:lnTo>
                  <a:lnTo>
                    <a:pt x="5371" y="4613"/>
                  </a:lnTo>
                  <a:cubicBezTo>
                    <a:pt x="5371" y="4613"/>
                    <a:pt x="4289" y="3976"/>
                    <a:pt x="2999" y="3976"/>
                  </a:cubicBezTo>
                  <a:cubicBezTo>
                    <a:pt x="1986" y="3976"/>
                    <a:pt x="846" y="4369"/>
                    <a:pt x="0" y="5771"/>
                  </a:cubicBezTo>
                  <a:cubicBezTo>
                    <a:pt x="0" y="5771"/>
                    <a:pt x="1437" y="6971"/>
                    <a:pt x="3620" y="6971"/>
                  </a:cubicBezTo>
                  <a:cubicBezTo>
                    <a:pt x="4749" y="6971"/>
                    <a:pt x="6076" y="6650"/>
                    <a:pt x="7509" y="5679"/>
                  </a:cubicBezTo>
                  <a:lnTo>
                    <a:pt x="5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36"/>
            <p:cNvSpPr/>
            <p:nvPr/>
          </p:nvSpPr>
          <p:spPr>
            <a:xfrm>
              <a:off x="3717869" y="987561"/>
              <a:ext cx="166247" cy="122657"/>
            </a:xfrm>
            <a:custGeom>
              <a:avLst/>
              <a:gdLst/>
              <a:ahLst/>
              <a:cxnLst/>
              <a:rect l="l" t="t" r="r" b="b"/>
              <a:pathLst>
                <a:path w="8482" h="6258" extrusionOk="0">
                  <a:moveTo>
                    <a:pt x="7802" y="1"/>
                  </a:moveTo>
                  <a:cubicBezTo>
                    <a:pt x="4232" y="1"/>
                    <a:pt x="4064" y="3890"/>
                    <a:pt x="4064" y="3890"/>
                  </a:cubicBezTo>
                  <a:lnTo>
                    <a:pt x="1636" y="262"/>
                  </a:lnTo>
                  <a:lnTo>
                    <a:pt x="1" y="1689"/>
                  </a:lnTo>
                  <a:lnTo>
                    <a:pt x="3800" y="6257"/>
                  </a:lnTo>
                  <a:cubicBezTo>
                    <a:pt x="8482" y="4282"/>
                    <a:pt x="7955" y="3"/>
                    <a:pt x="7955" y="3"/>
                  </a:cubicBezTo>
                  <a:cubicBezTo>
                    <a:pt x="7903" y="2"/>
                    <a:pt x="7853" y="1"/>
                    <a:pt x="7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36"/>
            <p:cNvSpPr/>
            <p:nvPr/>
          </p:nvSpPr>
          <p:spPr>
            <a:xfrm>
              <a:off x="3671143" y="1053868"/>
              <a:ext cx="47491" cy="28498"/>
            </a:xfrm>
            <a:custGeom>
              <a:avLst/>
              <a:gdLst/>
              <a:ahLst/>
              <a:cxnLst/>
              <a:rect l="l" t="t" r="r" b="b"/>
              <a:pathLst>
                <a:path w="2423" h="1454" extrusionOk="0">
                  <a:moveTo>
                    <a:pt x="1" y="410"/>
                  </a:moveTo>
                  <a:cubicBezTo>
                    <a:pt x="1" y="410"/>
                    <a:pt x="1" y="405"/>
                    <a:pt x="1" y="410"/>
                  </a:cubicBezTo>
                  <a:lnTo>
                    <a:pt x="453" y="1454"/>
                  </a:lnTo>
                  <a:lnTo>
                    <a:pt x="453" y="1454"/>
                  </a:lnTo>
                  <a:lnTo>
                    <a:pt x="1" y="410"/>
                  </a:lnTo>
                  <a:close/>
                  <a:moveTo>
                    <a:pt x="2003" y="0"/>
                  </a:moveTo>
                  <a:lnTo>
                    <a:pt x="2003" y="0"/>
                  </a:lnTo>
                  <a:lnTo>
                    <a:pt x="2422" y="1330"/>
                  </a:lnTo>
                  <a:lnTo>
                    <a:pt x="2422" y="133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36"/>
            <p:cNvSpPr/>
            <p:nvPr/>
          </p:nvSpPr>
          <p:spPr>
            <a:xfrm>
              <a:off x="3671143" y="1053868"/>
              <a:ext cx="47491" cy="28694"/>
            </a:xfrm>
            <a:custGeom>
              <a:avLst/>
              <a:gdLst/>
              <a:ahLst/>
              <a:cxnLst/>
              <a:rect l="l" t="t" r="r" b="b"/>
              <a:pathLst>
                <a:path w="2423" h="1464" extrusionOk="0">
                  <a:moveTo>
                    <a:pt x="2003" y="0"/>
                  </a:moveTo>
                  <a:cubicBezTo>
                    <a:pt x="1814" y="60"/>
                    <a:pt x="1625" y="114"/>
                    <a:pt x="1437" y="162"/>
                  </a:cubicBezTo>
                  <a:lnTo>
                    <a:pt x="1416" y="162"/>
                  </a:lnTo>
                  <a:cubicBezTo>
                    <a:pt x="1411" y="167"/>
                    <a:pt x="1405" y="167"/>
                    <a:pt x="1399" y="167"/>
                  </a:cubicBezTo>
                  <a:cubicBezTo>
                    <a:pt x="937" y="286"/>
                    <a:pt x="468" y="366"/>
                    <a:pt x="1" y="410"/>
                  </a:cubicBezTo>
                  <a:lnTo>
                    <a:pt x="453" y="1454"/>
                  </a:lnTo>
                  <a:cubicBezTo>
                    <a:pt x="565" y="1459"/>
                    <a:pt x="679" y="1464"/>
                    <a:pt x="791" y="1464"/>
                  </a:cubicBezTo>
                  <a:cubicBezTo>
                    <a:pt x="1319" y="1464"/>
                    <a:pt x="1851" y="1406"/>
                    <a:pt x="2261" y="1352"/>
                  </a:cubicBezTo>
                  <a:cubicBezTo>
                    <a:pt x="2315" y="1346"/>
                    <a:pt x="2368" y="1335"/>
                    <a:pt x="2422" y="1330"/>
                  </a:cubicBezTo>
                  <a:lnTo>
                    <a:pt x="20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36"/>
            <p:cNvSpPr/>
            <p:nvPr/>
          </p:nvSpPr>
          <p:spPr>
            <a:xfrm>
              <a:off x="3771338" y="1024645"/>
              <a:ext cx="13544" cy="20188"/>
            </a:xfrm>
            <a:custGeom>
              <a:avLst/>
              <a:gdLst/>
              <a:ahLst/>
              <a:cxnLst/>
              <a:rect l="l" t="t" r="r" b="b"/>
              <a:pathLst>
                <a:path w="691" h="1030" extrusionOk="0">
                  <a:moveTo>
                    <a:pt x="1" y="1"/>
                  </a:moveTo>
                  <a:lnTo>
                    <a:pt x="1" y="1"/>
                  </a:lnTo>
                  <a:lnTo>
                    <a:pt x="691" y="1029"/>
                  </a:lnTo>
                  <a:lnTo>
                    <a:pt x="691" y="10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36"/>
            <p:cNvSpPr/>
            <p:nvPr/>
          </p:nvSpPr>
          <p:spPr>
            <a:xfrm>
              <a:off x="3737077" y="1024645"/>
              <a:ext cx="47804" cy="42963"/>
            </a:xfrm>
            <a:custGeom>
              <a:avLst/>
              <a:gdLst/>
              <a:ahLst/>
              <a:cxnLst/>
              <a:rect l="l" t="t" r="r" b="b"/>
              <a:pathLst>
                <a:path w="2439" h="2192" extrusionOk="0">
                  <a:moveTo>
                    <a:pt x="1749" y="1"/>
                  </a:moveTo>
                  <a:cubicBezTo>
                    <a:pt x="1195" y="372"/>
                    <a:pt x="608" y="694"/>
                    <a:pt x="0" y="975"/>
                  </a:cubicBezTo>
                  <a:lnTo>
                    <a:pt x="1018" y="2192"/>
                  </a:lnTo>
                  <a:cubicBezTo>
                    <a:pt x="1410" y="1981"/>
                    <a:pt x="1781" y="1717"/>
                    <a:pt x="2104" y="1405"/>
                  </a:cubicBezTo>
                  <a:cubicBezTo>
                    <a:pt x="2223" y="1287"/>
                    <a:pt x="2335" y="1163"/>
                    <a:pt x="2439" y="1029"/>
                  </a:cubicBezTo>
                  <a:lnTo>
                    <a:pt x="17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36"/>
            <p:cNvSpPr/>
            <p:nvPr/>
          </p:nvSpPr>
          <p:spPr>
            <a:xfrm>
              <a:off x="3668614" y="1102241"/>
              <a:ext cx="40317" cy="26421"/>
            </a:xfrm>
            <a:custGeom>
              <a:avLst/>
              <a:gdLst/>
              <a:ahLst/>
              <a:cxnLst/>
              <a:rect l="l" t="t" r="r" b="b"/>
              <a:pathLst>
                <a:path w="2057" h="1348" extrusionOk="0">
                  <a:moveTo>
                    <a:pt x="172" y="0"/>
                  </a:moveTo>
                  <a:cubicBezTo>
                    <a:pt x="108" y="0"/>
                    <a:pt x="49" y="41"/>
                    <a:pt x="28" y="105"/>
                  </a:cubicBezTo>
                  <a:cubicBezTo>
                    <a:pt x="0" y="191"/>
                    <a:pt x="43" y="277"/>
                    <a:pt x="124" y="304"/>
                  </a:cubicBezTo>
                  <a:cubicBezTo>
                    <a:pt x="738" y="503"/>
                    <a:pt x="1308" y="848"/>
                    <a:pt x="1771" y="1305"/>
                  </a:cubicBezTo>
                  <a:cubicBezTo>
                    <a:pt x="1804" y="1332"/>
                    <a:pt x="1841" y="1348"/>
                    <a:pt x="1878" y="1348"/>
                  </a:cubicBezTo>
                  <a:cubicBezTo>
                    <a:pt x="1921" y="1348"/>
                    <a:pt x="1965" y="1332"/>
                    <a:pt x="1992" y="1300"/>
                  </a:cubicBezTo>
                  <a:cubicBezTo>
                    <a:pt x="2057" y="1241"/>
                    <a:pt x="2050" y="1139"/>
                    <a:pt x="1992" y="1079"/>
                  </a:cubicBezTo>
                  <a:cubicBezTo>
                    <a:pt x="1496" y="595"/>
                    <a:pt x="883" y="223"/>
                    <a:pt x="221" y="9"/>
                  </a:cubicBezTo>
                  <a:cubicBezTo>
                    <a:pt x="205" y="3"/>
                    <a:pt x="188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36"/>
            <p:cNvSpPr/>
            <p:nvPr/>
          </p:nvSpPr>
          <p:spPr>
            <a:xfrm>
              <a:off x="3791389" y="1030877"/>
              <a:ext cx="14386" cy="51489"/>
            </a:xfrm>
            <a:custGeom>
              <a:avLst/>
              <a:gdLst/>
              <a:ahLst/>
              <a:cxnLst/>
              <a:rect l="l" t="t" r="r" b="b"/>
              <a:pathLst>
                <a:path w="734" h="2627" extrusionOk="0">
                  <a:moveTo>
                    <a:pt x="551" y="1"/>
                  </a:moveTo>
                  <a:cubicBezTo>
                    <a:pt x="492" y="1"/>
                    <a:pt x="437" y="34"/>
                    <a:pt x="410" y="92"/>
                  </a:cubicBezTo>
                  <a:cubicBezTo>
                    <a:pt x="49" y="845"/>
                    <a:pt x="1" y="1728"/>
                    <a:pt x="275" y="2519"/>
                  </a:cubicBezTo>
                  <a:cubicBezTo>
                    <a:pt x="297" y="2584"/>
                    <a:pt x="356" y="2627"/>
                    <a:pt x="426" y="2627"/>
                  </a:cubicBezTo>
                  <a:cubicBezTo>
                    <a:pt x="443" y="2627"/>
                    <a:pt x="458" y="2621"/>
                    <a:pt x="475" y="2616"/>
                  </a:cubicBezTo>
                  <a:cubicBezTo>
                    <a:pt x="555" y="2589"/>
                    <a:pt x="598" y="2497"/>
                    <a:pt x="572" y="2417"/>
                  </a:cubicBezTo>
                  <a:cubicBezTo>
                    <a:pt x="324" y="1707"/>
                    <a:pt x="372" y="905"/>
                    <a:pt x="695" y="227"/>
                  </a:cubicBezTo>
                  <a:cubicBezTo>
                    <a:pt x="733" y="145"/>
                    <a:pt x="695" y="54"/>
                    <a:pt x="620" y="16"/>
                  </a:cubicBezTo>
                  <a:cubicBezTo>
                    <a:pt x="597" y="6"/>
                    <a:pt x="574" y="1"/>
                    <a:pt x="5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36"/>
            <p:cNvSpPr/>
            <p:nvPr/>
          </p:nvSpPr>
          <p:spPr>
            <a:xfrm>
              <a:off x="3503720" y="680645"/>
              <a:ext cx="62171" cy="69952"/>
            </a:xfrm>
            <a:custGeom>
              <a:avLst/>
              <a:gdLst/>
              <a:ahLst/>
              <a:cxnLst/>
              <a:rect l="l" t="t" r="r" b="b"/>
              <a:pathLst>
                <a:path w="3172" h="3569" extrusionOk="0">
                  <a:moveTo>
                    <a:pt x="873" y="1"/>
                  </a:moveTo>
                  <a:cubicBezTo>
                    <a:pt x="614" y="162"/>
                    <a:pt x="356" y="324"/>
                    <a:pt x="93" y="480"/>
                  </a:cubicBezTo>
                  <a:cubicBezTo>
                    <a:pt x="60" y="502"/>
                    <a:pt x="23" y="529"/>
                    <a:pt x="13" y="567"/>
                  </a:cubicBezTo>
                  <a:cubicBezTo>
                    <a:pt x="1" y="609"/>
                    <a:pt x="28" y="647"/>
                    <a:pt x="50" y="679"/>
                  </a:cubicBezTo>
                  <a:cubicBezTo>
                    <a:pt x="567" y="1476"/>
                    <a:pt x="1196" y="2892"/>
                    <a:pt x="1998" y="3424"/>
                  </a:cubicBezTo>
                  <a:cubicBezTo>
                    <a:pt x="2151" y="3526"/>
                    <a:pt x="2315" y="3569"/>
                    <a:pt x="2484" y="3569"/>
                  </a:cubicBezTo>
                  <a:cubicBezTo>
                    <a:pt x="2707" y="3569"/>
                    <a:pt x="2939" y="3496"/>
                    <a:pt x="3172" y="3391"/>
                  </a:cubicBezTo>
                  <a:cubicBezTo>
                    <a:pt x="2649" y="2628"/>
                    <a:pt x="1578" y="1056"/>
                    <a:pt x="1454" y="879"/>
                  </a:cubicBezTo>
                  <a:cubicBezTo>
                    <a:pt x="1245" y="577"/>
                    <a:pt x="1067" y="259"/>
                    <a:pt x="873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36"/>
            <p:cNvSpPr/>
            <p:nvPr/>
          </p:nvSpPr>
          <p:spPr>
            <a:xfrm>
              <a:off x="3442038" y="783153"/>
              <a:ext cx="72892" cy="69894"/>
            </a:xfrm>
            <a:custGeom>
              <a:avLst/>
              <a:gdLst/>
              <a:ahLst/>
              <a:cxnLst/>
              <a:rect l="l" t="t" r="r" b="b"/>
              <a:pathLst>
                <a:path w="3719" h="3566" extrusionOk="0">
                  <a:moveTo>
                    <a:pt x="1528" y="0"/>
                  </a:moveTo>
                  <a:cubicBezTo>
                    <a:pt x="1510" y="0"/>
                    <a:pt x="1493" y="1"/>
                    <a:pt x="1475" y="2"/>
                  </a:cubicBezTo>
                  <a:cubicBezTo>
                    <a:pt x="785" y="51"/>
                    <a:pt x="366" y="1332"/>
                    <a:pt x="65" y="1854"/>
                  </a:cubicBezTo>
                  <a:cubicBezTo>
                    <a:pt x="32" y="1907"/>
                    <a:pt x="0" y="1972"/>
                    <a:pt x="16" y="2036"/>
                  </a:cubicBezTo>
                  <a:cubicBezTo>
                    <a:pt x="27" y="2091"/>
                    <a:pt x="80" y="2133"/>
                    <a:pt x="129" y="2166"/>
                  </a:cubicBezTo>
                  <a:cubicBezTo>
                    <a:pt x="743" y="2634"/>
                    <a:pt x="1367" y="3087"/>
                    <a:pt x="2002" y="3528"/>
                  </a:cubicBezTo>
                  <a:cubicBezTo>
                    <a:pt x="2029" y="3549"/>
                    <a:pt x="2062" y="3566"/>
                    <a:pt x="2094" y="3566"/>
                  </a:cubicBezTo>
                  <a:cubicBezTo>
                    <a:pt x="2131" y="3561"/>
                    <a:pt x="2158" y="3528"/>
                    <a:pt x="2186" y="3496"/>
                  </a:cubicBezTo>
                  <a:cubicBezTo>
                    <a:pt x="2723" y="2774"/>
                    <a:pt x="3234" y="2031"/>
                    <a:pt x="3719" y="1268"/>
                  </a:cubicBezTo>
                  <a:cubicBezTo>
                    <a:pt x="3210" y="900"/>
                    <a:pt x="2224" y="0"/>
                    <a:pt x="1528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36"/>
            <p:cNvSpPr/>
            <p:nvPr/>
          </p:nvSpPr>
          <p:spPr>
            <a:xfrm>
              <a:off x="3377907" y="799127"/>
              <a:ext cx="72167" cy="97706"/>
            </a:xfrm>
            <a:custGeom>
              <a:avLst/>
              <a:gdLst/>
              <a:ahLst/>
              <a:cxnLst/>
              <a:rect l="l" t="t" r="r" b="b"/>
              <a:pathLst>
                <a:path w="3682" h="4985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141"/>
                    <a:pt x="436" y="2319"/>
                    <a:pt x="898" y="3397"/>
                  </a:cubicBezTo>
                  <a:cubicBezTo>
                    <a:pt x="1163" y="4005"/>
                    <a:pt x="1512" y="4763"/>
                    <a:pt x="2185" y="4984"/>
                  </a:cubicBezTo>
                  <a:cubicBezTo>
                    <a:pt x="2723" y="4144"/>
                    <a:pt x="3213" y="3256"/>
                    <a:pt x="3682" y="2352"/>
                  </a:cubicBezTo>
                  <a:cubicBezTo>
                    <a:pt x="2557" y="1593"/>
                    <a:pt x="1221" y="883"/>
                    <a:pt x="167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36"/>
            <p:cNvSpPr/>
            <p:nvPr/>
          </p:nvSpPr>
          <p:spPr>
            <a:xfrm>
              <a:off x="3423242" y="733055"/>
              <a:ext cx="72814" cy="50470"/>
            </a:xfrm>
            <a:custGeom>
              <a:avLst/>
              <a:gdLst/>
              <a:ahLst/>
              <a:cxnLst/>
              <a:rect l="l" t="t" r="r" b="b"/>
              <a:pathLst>
                <a:path w="3715" h="2575" extrusionOk="0">
                  <a:moveTo>
                    <a:pt x="1935" y="0"/>
                  </a:moveTo>
                  <a:cubicBezTo>
                    <a:pt x="1375" y="0"/>
                    <a:pt x="825" y="182"/>
                    <a:pt x="318" y="427"/>
                  </a:cubicBezTo>
                  <a:cubicBezTo>
                    <a:pt x="211" y="476"/>
                    <a:pt x="103" y="530"/>
                    <a:pt x="1" y="595"/>
                  </a:cubicBezTo>
                  <a:cubicBezTo>
                    <a:pt x="969" y="1278"/>
                    <a:pt x="1955" y="1939"/>
                    <a:pt x="2956" y="2575"/>
                  </a:cubicBezTo>
                  <a:cubicBezTo>
                    <a:pt x="3165" y="2155"/>
                    <a:pt x="3381" y="1740"/>
                    <a:pt x="3597" y="1331"/>
                  </a:cubicBezTo>
                  <a:cubicBezTo>
                    <a:pt x="3655" y="1224"/>
                    <a:pt x="3714" y="1105"/>
                    <a:pt x="3699" y="976"/>
                  </a:cubicBezTo>
                  <a:cubicBezTo>
                    <a:pt x="3687" y="885"/>
                    <a:pt x="3639" y="804"/>
                    <a:pt x="3580" y="729"/>
                  </a:cubicBezTo>
                  <a:cubicBezTo>
                    <a:pt x="3225" y="260"/>
                    <a:pt x="2616" y="19"/>
                    <a:pt x="2025" y="2"/>
                  </a:cubicBezTo>
                  <a:cubicBezTo>
                    <a:pt x="1995" y="1"/>
                    <a:pt x="1965" y="0"/>
                    <a:pt x="1935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36"/>
            <p:cNvSpPr/>
            <p:nvPr/>
          </p:nvSpPr>
          <p:spPr>
            <a:xfrm>
              <a:off x="3381180" y="774117"/>
              <a:ext cx="80282" cy="71109"/>
            </a:xfrm>
            <a:custGeom>
              <a:avLst/>
              <a:gdLst/>
              <a:ahLst/>
              <a:cxnLst/>
              <a:rect l="l" t="t" r="r" b="b"/>
              <a:pathLst>
                <a:path w="4096" h="3628" extrusionOk="0">
                  <a:moveTo>
                    <a:pt x="484" y="1"/>
                  </a:moveTo>
                  <a:cubicBezTo>
                    <a:pt x="306" y="281"/>
                    <a:pt x="167" y="582"/>
                    <a:pt x="75" y="905"/>
                  </a:cubicBezTo>
                  <a:cubicBezTo>
                    <a:pt x="43" y="1029"/>
                    <a:pt x="16" y="1153"/>
                    <a:pt x="0" y="1277"/>
                  </a:cubicBezTo>
                  <a:cubicBezTo>
                    <a:pt x="1054" y="2159"/>
                    <a:pt x="2390" y="2869"/>
                    <a:pt x="3515" y="3628"/>
                  </a:cubicBezTo>
                  <a:cubicBezTo>
                    <a:pt x="3714" y="3252"/>
                    <a:pt x="3907" y="2869"/>
                    <a:pt x="4096" y="2487"/>
                  </a:cubicBezTo>
                  <a:cubicBezTo>
                    <a:pt x="3250" y="1896"/>
                    <a:pt x="1711" y="840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36"/>
            <p:cNvSpPr/>
            <p:nvPr/>
          </p:nvSpPr>
          <p:spPr>
            <a:xfrm>
              <a:off x="3407758" y="744698"/>
              <a:ext cx="73441" cy="58761"/>
            </a:xfrm>
            <a:custGeom>
              <a:avLst/>
              <a:gdLst/>
              <a:ahLst/>
              <a:cxnLst/>
              <a:rect l="l" t="t" r="r" b="b"/>
              <a:pathLst>
                <a:path w="3747" h="2998" extrusionOk="0">
                  <a:moveTo>
                    <a:pt x="791" y="1"/>
                  </a:moveTo>
                  <a:cubicBezTo>
                    <a:pt x="512" y="151"/>
                    <a:pt x="247" y="334"/>
                    <a:pt x="0" y="533"/>
                  </a:cubicBezTo>
                  <a:cubicBezTo>
                    <a:pt x="1028" y="1415"/>
                    <a:pt x="2110" y="2239"/>
                    <a:pt x="3235" y="2997"/>
                  </a:cubicBezTo>
                  <a:cubicBezTo>
                    <a:pt x="3406" y="2659"/>
                    <a:pt x="3573" y="2319"/>
                    <a:pt x="3746" y="1981"/>
                  </a:cubicBezTo>
                  <a:cubicBezTo>
                    <a:pt x="2745" y="1345"/>
                    <a:pt x="1759" y="684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36"/>
            <p:cNvSpPr/>
            <p:nvPr/>
          </p:nvSpPr>
          <p:spPr>
            <a:xfrm>
              <a:off x="3390667" y="755125"/>
              <a:ext cx="80497" cy="67757"/>
            </a:xfrm>
            <a:custGeom>
              <a:avLst/>
              <a:gdLst/>
              <a:ahLst/>
              <a:cxnLst/>
              <a:rect l="l" t="t" r="r" b="b"/>
              <a:pathLst>
                <a:path w="4107" h="3457" extrusionOk="0">
                  <a:moveTo>
                    <a:pt x="872" y="1"/>
                  </a:moveTo>
                  <a:cubicBezTo>
                    <a:pt x="527" y="281"/>
                    <a:pt x="232" y="609"/>
                    <a:pt x="0" y="970"/>
                  </a:cubicBezTo>
                  <a:cubicBezTo>
                    <a:pt x="1227" y="1809"/>
                    <a:pt x="2766" y="2865"/>
                    <a:pt x="3612" y="3456"/>
                  </a:cubicBezTo>
                  <a:cubicBezTo>
                    <a:pt x="3778" y="3128"/>
                    <a:pt x="3945" y="2795"/>
                    <a:pt x="4107" y="2465"/>
                  </a:cubicBezTo>
                  <a:cubicBezTo>
                    <a:pt x="2982" y="1707"/>
                    <a:pt x="1900" y="883"/>
                    <a:pt x="872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36"/>
            <p:cNvSpPr/>
            <p:nvPr/>
          </p:nvSpPr>
          <p:spPr>
            <a:xfrm>
              <a:off x="3394469" y="829389"/>
              <a:ext cx="55605" cy="67444"/>
            </a:xfrm>
            <a:custGeom>
              <a:avLst/>
              <a:gdLst/>
              <a:ahLst/>
              <a:cxnLst/>
              <a:rect l="l" t="t" r="r" b="b"/>
              <a:pathLst>
                <a:path w="2837" h="3441" extrusionOk="0">
                  <a:moveTo>
                    <a:pt x="1571" y="0"/>
                  </a:moveTo>
                  <a:cubicBezTo>
                    <a:pt x="893" y="782"/>
                    <a:pt x="355" y="1384"/>
                    <a:pt x="204" y="1535"/>
                  </a:cubicBezTo>
                  <a:cubicBezTo>
                    <a:pt x="140" y="1599"/>
                    <a:pt x="70" y="1664"/>
                    <a:pt x="0" y="1729"/>
                  </a:cubicBezTo>
                  <a:cubicBezTo>
                    <a:pt x="16" y="1766"/>
                    <a:pt x="38" y="1809"/>
                    <a:pt x="53" y="1853"/>
                  </a:cubicBezTo>
                  <a:cubicBezTo>
                    <a:pt x="318" y="2461"/>
                    <a:pt x="667" y="3219"/>
                    <a:pt x="1340" y="3440"/>
                  </a:cubicBezTo>
                  <a:cubicBezTo>
                    <a:pt x="1878" y="2600"/>
                    <a:pt x="2368" y="1712"/>
                    <a:pt x="2837" y="808"/>
                  </a:cubicBezTo>
                  <a:cubicBezTo>
                    <a:pt x="2432" y="539"/>
                    <a:pt x="2002" y="270"/>
                    <a:pt x="1571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36"/>
            <p:cNvSpPr/>
            <p:nvPr/>
          </p:nvSpPr>
          <p:spPr>
            <a:xfrm>
              <a:off x="3470086" y="746913"/>
              <a:ext cx="25754" cy="36613"/>
            </a:xfrm>
            <a:custGeom>
              <a:avLst/>
              <a:gdLst/>
              <a:ahLst/>
              <a:cxnLst/>
              <a:rect l="l" t="t" r="r" b="b"/>
              <a:pathLst>
                <a:path w="1314" h="1868" extrusionOk="0">
                  <a:moveTo>
                    <a:pt x="1174" y="0"/>
                  </a:moveTo>
                  <a:cubicBezTo>
                    <a:pt x="904" y="377"/>
                    <a:pt x="485" y="915"/>
                    <a:pt x="0" y="1508"/>
                  </a:cubicBezTo>
                  <a:cubicBezTo>
                    <a:pt x="189" y="1632"/>
                    <a:pt x="377" y="1749"/>
                    <a:pt x="566" y="1868"/>
                  </a:cubicBezTo>
                  <a:cubicBezTo>
                    <a:pt x="775" y="1448"/>
                    <a:pt x="991" y="1033"/>
                    <a:pt x="1207" y="624"/>
                  </a:cubicBezTo>
                  <a:cubicBezTo>
                    <a:pt x="1254" y="527"/>
                    <a:pt x="1314" y="420"/>
                    <a:pt x="1314" y="308"/>
                  </a:cubicBezTo>
                  <a:cubicBezTo>
                    <a:pt x="1314" y="296"/>
                    <a:pt x="1314" y="286"/>
                    <a:pt x="1309" y="269"/>
                  </a:cubicBezTo>
                  <a:cubicBezTo>
                    <a:pt x="1297" y="178"/>
                    <a:pt x="1249" y="97"/>
                    <a:pt x="1190" y="22"/>
                  </a:cubicBezTo>
                  <a:cubicBezTo>
                    <a:pt x="1185" y="17"/>
                    <a:pt x="1180" y="5"/>
                    <a:pt x="1174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36"/>
            <p:cNvSpPr/>
            <p:nvPr/>
          </p:nvSpPr>
          <p:spPr>
            <a:xfrm>
              <a:off x="3425241" y="809554"/>
              <a:ext cx="36221" cy="35672"/>
            </a:xfrm>
            <a:custGeom>
              <a:avLst/>
              <a:gdLst/>
              <a:ahLst/>
              <a:cxnLst/>
              <a:rect l="l" t="t" r="r" b="b"/>
              <a:pathLst>
                <a:path w="1848" h="1820" extrusionOk="0">
                  <a:moveTo>
                    <a:pt x="873" y="1"/>
                  </a:moveTo>
                  <a:cubicBezTo>
                    <a:pt x="572" y="356"/>
                    <a:pt x="276" y="701"/>
                    <a:pt x="1" y="1012"/>
                  </a:cubicBezTo>
                  <a:cubicBezTo>
                    <a:pt x="432" y="1282"/>
                    <a:pt x="862" y="1551"/>
                    <a:pt x="1267" y="1820"/>
                  </a:cubicBezTo>
                  <a:cubicBezTo>
                    <a:pt x="1466" y="1444"/>
                    <a:pt x="1659" y="1061"/>
                    <a:pt x="1848" y="679"/>
                  </a:cubicBezTo>
                  <a:cubicBezTo>
                    <a:pt x="1583" y="496"/>
                    <a:pt x="1245" y="259"/>
                    <a:pt x="87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36"/>
            <p:cNvSpPr/>
            <p:nvPr/>
          </p:nvSpPr>
          <p:spPr>
            <a:xfrm>
              <a:off x="3456268" y="776450"/>
              <a:ext cx="24931" cy="27009"/>
            </a:xfrm>
            <a:custGeom>
              <a:avLst/>
              <a:gdLst/>
              <a:ahLst/>
              <a:cxnLst/>
              <a:rect l="l" t="t" r="r" b="b"/>
              <a:pathLst>
                <a:path w="1272" h="1378" extrusionOk="0">
                  <a:moveTo>
                    <a:pt x="705" y="1"/>
                  </a:moveTo>
                  <a:cubicBezTo>
                    <a:pt x="484" y="274"/>
                    <a:pt x="243" y="560"/>
                    <a:pt x="0" y="850"/>
                  </a:cubicBezTo>
                  <a:cubicBezTo>
                    <a:pt x="253" y="1029"/>
                    <a:pt x="506" y="1206"/>
                    <a:pt x="760" y="1377"/>
                  </a:cubicBezTo>
                  <a:cubicBezTo>
                    <a:pt x="931" y="1039"/>
                    <a:pt x="1098" y="699"/>
                    <a:pt x="1271" y="361"/>
                  </a:cubicBezTo>
                  <a:cubicBezTo>
                    <a:pt x="1082" y="242"/>
                    <a:pt x="894" y="125"/>
                    <a:pt x="70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36"/>
            <p:cNvSpPr/>
            <p:nvPr/>
          </p:nvSpPr>
          <p:spPr>
            <a:xfrm>
              <a:off x="3442332" y="793110"/>
              <a:ext cx="28832" cy="29772"/>
            </a:xfrm>
            <a:custGeom>
              <a:avLst/>
              <a:gdLst/>
              <a:ahLst/>
              <a:cxnLst/>
              <a:rect l="l" t="t" r="r" b="b"/>
              <a:pathLst>
                <a:path w="1471" h="1519" extrusionOk="0">
                  <a:moveTo>
                    <a:pt x="711" y="0"/>
                  </a:moveTo>
                  <a:cubicBezTo>
                    <a:pt x="475" y="281"/>
                    <a:pt x="238" y="566"/>
                    <a:pt x="1" y="840"/>
                  </a:cubicBezTo>
                  <a:cubicBezTo>
                    <a:pt x="373" y="1098"/>
                    <a:pt x="711" y="1335"/>
                    <a:pt x="976" y="1518"/>
                  </a:cubicBezTo>
                  <a:cubicBezTo>
                    <a:pt x="1142" y="1190"/>
                    <a:pt x="1309" y="857"/>
                    <a:pt x="1471" y="527"/>
                  </a:cubicBezTo>
                  <a:cubicBezTo>
                    <a:pt x="1217" y="356"/>
                    <a:pt x="964" y="179"/>
                    <a:pt x="711" y="0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36"/>
            <p:cNvSpPr/>
            <p:nvPr/>
          </p:nvSpPr>
          <p:spPr>
            <a:xfrm>
              <a:off x="3638234" y="666396"/>
              <a:ext cx="60780" cy="56585"/>
            </a:xfrm>
            <a:custGeom>
              <a:avLst/>
              <a:gdLst/>
              <a:ahLst/>
              <a:cxnLst/>
              <a:rect l="l" t="t" r="r" b="b"/>
              <a:pathLst>
                <a:path w="3101" h="2887" extrusionOk="0">
                  <a:moveTo>
                    <a:pt x="1344" y="1"/>
                  </a:moveTo>
                  <a:cubicBezTo>
                    <a:pt x="956" y="1"/>
                    <a:pt x="604" y="72"/>
                    <a:pt x="420" y="315"/>
                  </a:cubicBezTo>
                  <a:cubicBezTo>
                    <a:pt x="0" y="874"/>
                    <a:pt x="232" y="2240"/>
                    <a:pt x="269" y="2886"/>
                  </a:cubicBezTo>
                  <a:cubicBezTo>
                    <a:pt x="344" y="2887"/>
                    <a:pt x="418" y="2887"/>
                    <a:pt x="493" y="2887"/>
                  </a:cubicBezTo>
                  <a:cubicBezTo>
                    <a:pt x="1318" y="2887"/>
                    <a:pt x="2147" y="2861"/>
                    <a:pt x="2971" y="2806"/>
                  </a:cubicBezTo>
                  <a:cubicBezTo>
                    <a:pt x="3009" y="2801"/>
                    <a:pt x="3051" y="2795"/>
                    <a:pt x="3078" y="2762"/>
                  </a:cubicBezTo>
                  <a:cubicBezTo>
                    <a:pt x="3100" y="2742"/>
                    <a:pt x="3100" y="2704"/>
                    <a:pt x="3095" y="2672"/>
                  </a:cubicBezTo>
                  <a:cubicBezTo>
                    <a:pt x="3068" y="1897"/>
                    <a:pt x="3031" y="1127"/>
                    <a:pt x="2971" y="357"/>
                  </a:cubicBezTo>
                  <a:cubicBezTo>
                    <a:pt x="2966" y="298"/>
                    <a:pt x="2961" y="233"/>
                    <a:pt x="2922" y="191"/>
                  </a:cubicBezTo>
                  <a:cubicBezTo>
                    <a:pt x="2874" y="147"/>
                    <a:pt x="2805" y="136"/>
                    <a:pt x="2740" y="136"/>
                  </a:cubicBezTo>
                  <a:cubicBezTo>
                    <a:pt x="2403" y="118"/>
                    <a:pt x="1844" y="1"/>
                    <a:pt x="1344" y="1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36"/>
            <p:cNvSpPr/>
            <p:nvPr/>
          </p:nvSpPr>
          <p:spPr>
            <a:xfrm>
              <a:off x="3708579" y="605773"/>
              <a:ext cx="64151" cy="86299"/>
            </a:xfrm>
            <a:custGeom>
              <a:avLst/>
              <a:gdLst/>
              <a:ahLst/>
              <a:cxnLst/>
              <a:rect l="l" t="t" r="r" b="b"/>
              <a:pathLst>
                <a:path w="3273" h="4403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1367"/>
                    <a:pt x="44" y="2874"/>
                    <a:pt x="65" y="4230"/>
                  </a:cubicBezTo>
                  <a:cubicBezTo>
                    <a:pt x="1083" y="4327"/>
                    <a:pt x="2095" y="4392"/>
                    <a:pt x="3091" y="4402"/>
                  </a:cubicBezTo>
                  <a:cubicBezTo>
                    <a:pt x="3273" y="3714"/>
                    <a:pt x="2827" y="3008"/>
                    <a:pt x="2455" y="2459"/>
                  </a:cubicBezTo>
                  <a:cubicBezTo>
                    <a:pt x="1804" y="1486"/>
                    <a:pt x="1051" y="479"/>
                    <a:pt x="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36"/>
            <p:cNvSpPr/>
            <p:nvPr/>
          </p:nvSpPr>
          <p:spPr>
            <a:xfrm>
              <a:off x="3600250" y="611555"/>
              <a:ext cx="41160" cy="69756"/>
            </a:xfrm>
            <a:custGeom>
              <a:avLst/>
              <a:gdLst/>
              <a:ahLst/>
              <a:cxnLst/>
              <a:rect l="l" t="t" r="r" b="b"/>
              <a:pathLst>
                <a:path w="2100" h="3559" extrusionOk="0">
                  <a:moveTo>
                    <a:pt x="2030" y="1"/>
                  </a:moveTo>
                  <a:cubicBezTo>
                    <a:pt x="1922" y="55"/>
                    <a:pt x="1820" y="115"/>
                    <a:pt x="1718" y="179"/>
                  </a:cubicBezTo>
                  <a:cubicBezTo>
                    <a:pt x="1211" y="485"/>
                    <a:pt x="738" y="873"/>
                    <a:pt x="431" y="1379"/>
                  </a:cubicBezTo>
                  <a:cubicBezTo>
                    <a:pt x="125" y="1885"/>
                    <a:pt x="1" y="2525"/>
                    <a:pt x="200" y="3085"/>
                  </a:cubicBezTo>
                  <a:cubicBezTo>
                    <a:pt x="232" y="3171"/>
                    <a:pt x="275" y="3257"/>
                    <a:pt x="346" y="3317"/>
                  </a:cubicBezTo>
                  <a:cubicBezTo>
                    <a:pt x="443" y="3397"/>
                    <a:pt x="577" y="3408"/>
                    <a:pt x="701" y="3424"/>
                  </a:cubicBezTo>
                  <a:cubicBezTo>
                    <a:pt x="1163" y="3461"/>
                    <a:pt x="1626" y="3510"/>
                    <a:pt x="2090" y="3558"/>
                  </a:cubicBezTo>
                  <a:cubicBezTo>
                    <a:pt x="2100" y="2375"/>
                    <a:pt x="2078" y="1185"/>
                    <a:pt x="2030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36"/>
            <p:cNvSpPr/>
            <p:nvPr/>
          </p:nvSpPr>
          <p:spPr>
            <a:xfrm>
              <a:off x="3682530" y="600167"/>
              <a:ext cx="29341" cy="88533"/>
            </a:xfrm>
            <a:custGeom>
              <a:avLst/>
              <a:gdLst/>
              <a:ahLst/>
              <a:cxnLst/>
              <a:rect l="l" t="t" r="r" b="b"/>
              <a:pathLst>
                <a:path w="1497" h="4517" extrusionOk="0">
                  <a:moveTo>
                    <a:pt x="1" y="1"/>
                  </a:moveTo>
                  <a:cubicBezTo>
                    <a:pt x="33" y="1486"/>
                    <a:pt x="87" y="3354"/>
                    <a:pt x="125" y="4387"/>
                  </a:cubicBezTo>
                  <a:cubicBezTo>
                    <a:pt x="550" y="4430"/>
                    <a:pt x="975" y="4479"/>
                    <a:pt x="1394" y="4516"/>
                  </a:cubicBezTo>
                  <a:cubicBezTo>
                    <a:pt x="1373" y="3160"/>
                    <a:pt x="1497" y="1653"/>
                    <a:pt x="1330" y="286"/>
                  </a:cubicBezTo>
                  <a:cubicBezTo>
                    <a:pt x="1218" y="232"/>
                    <a:pt x="1099" y="189"/>
                    <a:pt x="975" y="152"/>
                  </a:cubicBezTo>
                  <a:cubicBezTo>
                    <a:pt x="657" y="50"/>
                    <a:pt x="329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36"/>
            <p:cNvSpPr/>
            <p:nvPr/>
          </p:nvSpPr>
          <p:spPr>
            <a:xfrm>
              <a:off x="3640038" y="604205"/>
              <a:ext cx="23324" cy="79537"/>
            </a:xfrm>
            <a:custGeom>
              <a:avLst/>
              <a:gdLst/>
              <a:ahLst/>
              <a:cxnLst/>
              <a:rect l="l" t="t" r="r" b="b"/>
              <a:pathLst>
                <a:path w="1190" h="4058" extrusionOk="0">
                  <a:moveTo>
                    <a:pt x="877" y="0"/>
                  </a:moveTo>
                  <a:cubicBezTo>
                    <a:pt x="576" y="97"/>
                    <a:pt x="279" y="226"/>
                    <a:pt x="0" y="376"/>
                  </a:cubicBezTo>
                  <a:cubicBezTo>
                    <a:pt x="48" y="1560"/>
                    <a:pt x="70" y="2750"/>
                    <a:pt x="60" y="3933"/>
                  </a:cubicBezTo>
                  <a:cubicBezTo>
                    <a:pt x="435" y="3972"/>
                    <a:pt x="813" y="4015"/>
                    <a:pt x="1190" y="4057"/>
                  </a:cubicBezTo>
                  <a:cubicBezTo>
                    <a:pt x="1168" y="2701"/>
                    <a:pt x="1061" y="1345"/>
                    <a:pt x="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36"/>
            <p:cNvSpPr/>
            <p:nvPr/>
          </p:nvSpPr>
          <p:spPr>
            <a:xfrm>
              <a:off x="3657227" y="600167"/>
              <a:ext cx="27754" cy="86005"/>
            </a:xfrm>
            <a:custGeom>
              <a:avLst/>
              <a:gdLst/>
              <a:ahLst/>
              <a:cxnLst/>
              <a:rect l="l" t="t" r="r" b="b"/>
              <a:pathLst>
                <a:path w="1416" h="4388" extrusionOk="0">
                  <a:moveTo>
                    <a:pt x="1249" y="0"/>
                  </a:moveTo>
                  <a:cubicBezTo>
                    <a:pt x="827" y="0"/>
                    <a:pt x="406" y="75"/>
                    <a:pt x="0" y="206"/>
                  </a:cubicBezTo>
                  <a:cubicBezTo>
                    <a:pt x="184" y="1551"/>
                    <a:pt x="291" y="2907"/>
                    <a:pt x="313" y="4263"/>
                  </a:cubicBezTo>
                  <a:cubicBezTo>
                    <a:pt x="678" y="4307"/>
                    <a:pt x="1049" y="4345"/>
                    <a:pt x="1416" y="4387"/>
                  </a:cubicBezTo>
                  <a:cubicBezTo>
                    <a:pt x="1378" y="3354"/>
                    <a:pt x="1324" y="1486"/>
                    <a:pt x="1292" y="1"/>
                  </a:cubicBezTo>
                  <a:cubicBezTo>
                    <a:pt x="1278" y="1"/>
                    <a:pt x="1264" y="0"/>
                    <a:pt x="1249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36"/>
            <p:cNvSpPr/>
            <p:nvPr/>
          </p:nvSpPr>
          <p:spPr>
            <a:xfrm>
              <a:off x="3709853" y="651774"/>
              <a:ext cx="60152" cy="40298"/>
            </a:xfrm>
            <a:custGeom>
              <a:avLst/>
              <a:gdLst/>
              <a:ahLst/>
              <a:cxnLst/>
              <a:rect l="l" t="t" r="r" b="b"/>
              <a:pathLst>
                <a:path w="3069" h="2056" extrusionOk="0">
                  <a:moveTo>
                    <a:pt x="2315" y="0"/>
                  </a:moveTo>
                  <a:cubicBezTo>
                    <a:pt x="2223" y="21"/>
                    <a:pt x="2132" y="48"/>
                    <a:pt x="2040" y="65"/>
                  </a:cubicBezTo>
                  <a:cubicBezTo>
                    <a:pt x="1831" y="107"/>
                    <a:pt x="1034" y="236"/>
                    <a:pt x="17" y="382"/>
                  </a:cubicBezTo>
                  <a:cubicBezTo>
                    <a:pt x="6" y="758"/>
                    <a:pt x="0" y="1130"/>
                    <a:pt x="0" y="1496"/>
                  </a:cubicBezTo>
                  <a:lnTo>
                    <a:pt x="0" y="1883"/>
                  </a:lnTo>
                  <a:cubicBezTo>
                    <a:pt x="1018" y="1980"/>
                    <a:pt x="2030" y="2045"/>
                    <a:pt x="3026" y="2055"/>
                  </a:cubicBezTo>
                  <a:cubicBezTo>
                    <a:pt x="3058" y="1943"/>
                    <a:pt x="3068" y="1836"/>
                    <a:pt x="3068" y="1722"/>
                  </a:cubicBezTo>
                  <a:cubicBezTo>
                    <a:pt x="3068" y="1146"/>
                    <a:pt x="2703" y="576"/>
                    <a:pt x="2390" y="112"/>
                  </a:cubicBezTo>
                  <a:cubicBezTo>
                    <a:pt x="2363" y="75"/>
                    <a:pt x="2342" y="38"/>
                    <a:pt x="2315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36"/>
            <p:cNvSpPr/>
            <p:nvPr/>
          </p:nvSpPr>
          <p:spPr>
            <a:xfrm>
              <a:off x="3684236" y="659261"/>
              <a:ext cx="25970" cy="29439"/>
            </a:xfrm>
            <a:custGeom>
              <a:avLst/>
              <a:gdLst/>
              <a:ahLst/>
              <a:cxnLst/>
              <a:rect l="l" t="t" r="r" b="b"/>
              <a:pathLst>
                <a:path w="1325" h="1502" extrusionOk="0">
                  <a:moveTo>
                    <a:pt x="1324" y="0"/>
                  </a:moveTo>
                  <a:lnTo>
                    <a:pt x="1324" y="0"/>
                  </a:lnTo>
                  <a:cubicBezTo>
                    <a:pt x="910" y="59"/>
                    <a:pt x="458" y="118"/>
                    <a:pt x="0" y="183"/>
                  </a:cubicBezTo>
                  <a:cubicBezTo>
                    <a:pt x="11" y="635"/>
                    <a:pt x="26" y="1044"/>
                    <a:pt x="38" y="1372"/>
                  </a:cubicBezTo>
                  <a:cubicBezTo>
                    <a:pt x="463" y="1415"/>
                    <a:pt x="888" y="1464"/>
                    <a:pt x="1307" y="1501"/>
                  </a:cubicBezTo>
                  <a:lnTo>
                    <a:pt x="1307" y="1114"/>
                  </a:lnTo>
                  <a:cubicBezTo>
                    <a:pt x="1307" y="748"/>
                    <a:pt x="1313" y="376"/>
                    <a:pt x="132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36"/>
            <p:cNvSpPr/>
            <p:nvPr/>
          </p:nvSpPr>
          <p:spPr>
            <a:xfrm>
              <a:off x="3603954" y="668219"/>
              <a:ext cx="37358" cy="13093"/>
            </a:xfrm>
            <a:custGeom>
              <a:avLst/>
              <a:gdLst/>
              <a:ahLst/>
              <a:cxnLst/>
              <a:rect l="l" t="t" r="r" b="b"/>
              <a:pathLst>
                <a:path w="1906" h="668" extrusionOk="0">
                  <a:moveTo>
                    <a:pt x="1906" y="1"/>
                  </a:moveTo>
                  <a:cubicBezTo>
                    <a:pt x="1141" y="86"/>
                    <a:pt x="463" y="145"/>
                    <a:pt x="1" y="167"/>
                  </a:cubicBezTo>
                  <a:cubicBezTo>
                    <a:pt x="6" y="172"/>
                    <a:pt x="6" y="183"/>
                    <a:pt x="11" y="194"/>
                  </a:cubicBezTo>
                  <a:cubicBezTo>
                    <a:pt x="43" y="280"/>
                    <a:pt x="86" y="366"/>
                    <a:pt x="157" y="426"/>
                  </a:cubicBezTo>
                  <a:cubicBezTo>
                    <a:pt x="254" y="506"/>
                    <a:pt x="388" y="517"/>
                    <a:pt x="512" y="533"/>
                  </a:cubicBezTo>
                  <a:cubicBezTo>
                    <a:pt x="974" y="570"/>
                    <a:pt x="1437" y="619"/>
                    <a:pt x="1901" y="667"/>
                  </a:cubicBezTo>
                  <a:cubicBezTo>
                    <a:pt x="1906" y="473"/>
                    <a:pt x="1906" y="280"/>
                    <a:pt x="1906" y="81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36"/>
            <p:cNvSpPr/>
            <p:nvPr/>
          </p:nvSpPr>
          <p:spPr>
            <a:xfrm>
              <a:off x="3641194" y="665592"/>
              <a:ext cx="22168" cy="18150"/>
            </a:xfrm>
            <a:custGeom>
              <a:avLst/>
              <a:gdLst/>
              <a:ahLst/>
              <a:cxnLst/>
              <a:rect l="l" t="t" r="r" b="b"/>
              <a:pathLst>
                <a:path w="1131" h="926" extrusionOk="0">
                  <a:moveTo>
                    <a:pt x="1104" y="0"/>
                  </a:moveTo>
                  <a:cubicBezTo>
                    <a:pt x="726" y="48"/>
                    <a:pt x="356" y="91"/>
                    <a:pt x="6" y="135"/>
                  </a:cubicBezTo>
                  <a:lnTo>
                    <a:pt x="6" y="215"/>
                  </a:lnTo>
                  <a:cubicBezTo>
                    <a:pt x="6" y="414"/>
                    <a:pt x="6" y="607"/>
                    <a:pt x="1" y="801"/>
                  </a:cubicBezTo>
                  <a:cubicBezTo>
                    <a:pt x="376" y="840"/>
                    <a:pt x="754" y="883"/>
                    <a:pt x="1131" y="925"/>
                  </a:cubicBezTo>
                  <a:cubicBezTo>
                    <a:pt x="1124" y="619"/>
                    <a:pt x="1114" y="312"/>
                    <a:pt x="110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36"/>
            <p:cNvSpPr/>
            <p:nvPr/>
          </p:nvSpPr>
          <p:spPr>
            <a:xfrm>
              <a:off x="3662813" y="662829"/>
              <a:ext cx="22168" cy="23344"/>
            </a:xfrm>
            <a:custGeom>
              <a:avLst/>
              <a:gdLst/>
              <a:ahLst/>
              <a:cxnLst/>
              <a:rect l="l" t="t" r="r" b="b"/>
              <a:pathLst>
                <a:path w="1131" h="1191" extrusionOk="0">
                  <a:moveTo>
                    <a:pt x="1093" y="1"/>
                  </a:moveTo>
                  <a:cubicBezTo>
                    <a:pt x="732" y="50"/>
                    <a:pt x="361" y="97"/>
                    <a:pt x="1" y="141"/>
                  </a:cubicBezTo>
                  <a:cubicBezTo>
                    <a:pt x="11" y="453"/>
                    <a:pt x="21" y="760"/>
                    <a:pt x="28" y="1066"/>
                  </a:cubicBezTo>
                  <a:cubicBezTo>
                    <a:pt x="393" y="1110"/>
                    <a:pt x="764" y="1148"/>
                    <a:pt x="1131" y="1190"/>
                  </a:cubicBezTo>
                  <a:cubicBezTo>
                    <a:pt x="1119" y="862"/>
                    <a:pt x="1104" y="453"/>
                    <a:pt x="1093" y="1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36"/>
            <p:cNvSpPr/>
            <p:nvPr/>
          </p:nvSpPr>
          <p:spPr>
            <a:xfrm>
              <a:off x="3465872" y="705733"/>
              <a:ext cx="409385" cy="356857"/>
            </a:xfrm>
            <a:custGeom>
              <a:avLst/>
              <a:gdLst/>
              <a:ahLst/>
              <a:cxnLst/>
              <a:rect l="l" t="t" r="r" b="b"/>
              <a:pathLst>
                <a:path w="20887" h="18207" extrusionOk="0">
                  <a:moveTo>
                    <a:pt x="9447" y="0"/>
                  </a:moveTo>
                  <a:cubicBezTo>
                    <a:pt x="8244" y="0"/>
                    <a:pt x="7037" y="228"/>
                    <a:pt x="5888" y="718"/>
                  </a:cubicBezTo>
                  <a:cubicBezTo>
                    <a:pt x="5011" y="1095"/>
                    <a:pt x="4204" y="1606"/>
                    <a:pt x="3488" y="2230"/>
                  </a:cubicBezTo>
                  <a:cubicBezTo>
                    <a:pt x="1303" y="4130"/>
                    <a:pt x="1" y="7020"/>
                    <a:pt x="275" y="9948"/>
                  </a:cubicBezTo>
                  <a:cubicBezTo>
                    <a:pt x="728" y="14767"/>
                    <a:pt x="5029" y="18206"/>
                    <a:pt x="9634" y="18206"/>
                  </a:cubicBezTo>
                  <a:cubicBezTo>
                    <a:pt x="10378" y="18206"/>
                    <a:pt x="11128" y="18117"/>
                    <a:pt x="11872" y="17929"/>
                  </a:cubicBezTo>
                  <a:cubicBezTo>
                    <a:pt x="16636" y="16729"/>
                    <a:pt x="20887" y="12387"/>
                    <a:pt x="19327" y="7198"/>
                  </a:cubicBezTo>
                  <a:cubicBezTo>
                    <a:pt x="18046" y="2948"/>
                    <a:pt x="13776" y="0"/>
                    <a:pt x="9447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36"/>
            <p:cNvSpPr/>
            <p:nvPr/>
          </p:nvSpPr>
          <p:spPr>
            <a:xfrm>
              <a:off x="3471046" y="897970"/>
              <a:ext cx="200116" cy="164679"/>
            </a:xfrm>
            <a:custGeom>
              <a:avLst/>
              <a:gdLst/>
              <a:ahLst/>
              <a:cxnLst/>
              <a:rect l="l" t="t" r="r" b="b"/>
              <a:pathLst>
                <a:path w="10210" h="8402" extrusionOk="0">
                  <a:moveTo>
                    <a:pt x="48" y="463"/>
                  </a:moveTo>
                  <a:cubicBezTo>
                    <a:pt x="662" y="5113"/>
                    <a:pt x="4871" y="8401"/>
                    <a:pt x="9375" y="8401"/>
                  </a:cubicBezTo>
                  <a:cubicBezTo>
                    <a:pt x="9650" y="8401"/>
                    <a:pt x="9929" y="8385"/>
                    <a:pt x="10210" y="8364"/>
                  </a:cubicBezTo>
                  <a:lnTo>
                    <a:pt x="10210" y="8364"/>
                  </a:lnTo>
                  <a:cubicBezTo>
                    <a:pt x="9929" y="8385"/>
                    <a:pt x="9650" y="8401"/>
                    <a:pt x="9375" y="8401"/>
                  </a:cubicBezTo>
                  <a:cubicBezTo>
                    <a:pt x="4871" y="8401"/>
                    <a:pt x="662" y="5113"/>
                    <a:pt x="48" y="463"/>
                  </a:cubicBezTo>
                  <a:close/>
                  <a:moveTo>
                    <a:pt x="11" y="124"/>
                  </a:moveTo>
                  <a:lnTo>
                    <a:pt x="11" y="124"/>
                  </a:lnTo>
                  <a:lnTo>
                    <a:pt x="11" y="124"/>
                  </a:lnTo>
                  <a:close/>
                  <a:moveTo>
                    <a:pt x="11" y="108"/>
                  </a:moveTo>
                  <a:lnTo>
                    <a:pt x="11" y="113"/>
                  </a:lnTo>
                  <a:lnTo>
                    <a:pt x="11" y="108"/>
                  </a:lnTo>
                  <a:close/>
                  <a:moveTo>
                    <a:pt x="11" y="97"/>
                  </a:moveTo>
                  <a:lnTo>
                    <a:pt x="11" y="97"/>
                  </a:lnTo>
                  <a:lnTo>
                    <a:pt x="11" y="97"/>
                  </a:lnTo>
                  <a:close/>
                  <a:moveTo>
                    <a:pt x="6" y="81"/>
                  </a:moveTo>
                  <a:lnTo>
                    <a:pt x="6" y="86"/>
                  </a:lnTo>
                  <a:lnTo>
                    <a:pt x="6" y="81"/>
                  </a:lnTo>
                  <a:close/>
                  <a:moveTo>
                    <a:pt x="6" y="70"/>
                  </a:moveTo>
                  <a:lnTo>
                    <a:pt x="6" y="70"/>
                  </a:lnTo>
                  <a:lnTo>
                    <a:pt x="6" y="70"/>
                  </a:lnTo>
                  <a:close/>
                  <a:moveTo>
                    <a:pt x="6" y="53"/>
                  </a:moveTo>
                  <a:lnTo>
                    <a:pt x="6" y="53"/>
                  </a:lnTo>
                  <a:lnTo>
                    <a:pt x="6" y="53"/>
                  </a:lnTo>
                  <a:close/>
                  <a:moveTo>
                    <a:pt x="6" y="38"/>
                  </a:moveTo>
                  <a:lnTo>
                    <a:pt x="6" y="43"/>
                  </a:lnTo>
                  <a:lnTo>
                    <a:pt x="6" y="38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36"/>
            <p:cNvSpPr/>
            <p:nvPr/>
          </p:nvSpPr>
          <p:spPr>
            <a:xfrm>
              <a:off x="3671143" y="1061787"/>
              <a:ext cx="20" cy="118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1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1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36"/>
            <p:cNvSpPr/>
            <p:nvPr/>
          </p:nvSpPr>
          <p:spPr>
            <a:xfrm>
              <a:off x="3671143" y="1057181"/>
              <a:ext cx="27224" cy="4724"/>
            </a:xfrm>
            <a:custGeom>
              <a:avLst/>
              <a:gdLst/>
              <a:ahLst/>
              <a:cxnLst/>
              <a:rect l="l" t="t" r="r" b="b"/>
              <a:pathLst>
                <a:path w="1389" h="241" extrusionOk="0">
                  <a:moveTo>
                    <a:pt x="1389" y="1"/>
                  </a:moveTo>
                  <a:lnTo>
                    <a:pt x="1389" y="1"/>
                  </a:lnTo>
                  <a:cubicBezTo>
                    <a:pt x="930" y="118"/>
                    <a:pt x="465" y="197"/>
                    <a:pt x="1" y="236"/>
                  </a:cubicBezTo>
                  <a:lnTo>
                    <a:pt x="1" y="241"/>
                  </a:lnTo>
                  <a:cubicBezTo>
                    <a:pt x="465" y="197"/>
                    <a:pt x="930" y="118"/>
                    <a:pt x="138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36"/>
            <p:cNvSpPr/>
            <p:nvPr/>
          </p:nvSpPr>
          <p:spPr>
            <a:xfrm>
              <a:off x="3467440" y="771060"/>
              <a:ext cx="308053" cy="291589"/>
            </a:xfrm>
            <a:custGeom>
              <a:avLst/>
              <a:gdLst/>
              <a:ahLst/>
              <a:cxnLst/>
              <a:rect l="l" t="t" r="r" b="b"/>
              <a:pathLst>
                <a:path w="15717" h="14877" extrusionOk="0">
                  <a:moveTo>
                    <a:pt x="2326" y="0"/>
                  </a:moveTo>
                  <a:lnTo>
                    <a:pt x="2326" y="0"/>
                  </a:lnTo>
                  <a:cubicBezTo>
                    <a:pt x="841" y="1793"/>
                    <a:pt x="1" y="4118"/>
                    <a:pt x="184" y="6475"/>
                  </a:cubicBezTo>
                  <a:cubicBezTo>
                    <a:pt x="184" y="6486"/>
                    <a:pt x="184" y="6503"/>
                    <a:pt x="190" y="6513"/>
                  </a:cubicBezTo>
                  <a:lnTo>
                    <a:pt x="190" y="6518"/>
                  </a:lnTo>
                  <a:lnTo>
                    <a:pt x="190" y="6528"/>
                  </a:lnTo>
                  <a:lnTo>
                    <a:pt x="190" y="6545"/>
                  </a:lnTo>
                  <a:lnTo>
                    <a:pt x="190" y="6556"/>
                  </a:lnTo>
                  <a:lnTo>
                    <a:pt x="190" y="6561"/>
                  </a:lnTo>
                  <a:cubicBezTo>
                    <a:pt x="190" y="6561"/>
                    <a:pt x="195" y="6567"/>
                    <a:pt x="195" y="6572"/>
                  </a:cubicBezTo>
                  <a:lnTo>
                    <a:pt x="195" y="6583"/>
                  </a:lnTo>
                  <a:lnTo>
                    <a:pt x="195" y="6588"/>
                  </a:lnTo>
                  <a:lnTo>
                    <a:pt x="195" y="6599"/>
                  </a:lnTo>
                  <a:lnTo>
                    <a:pt x="195" y="6615"/>
                  </a:lnTo>
                  <a:cubicBezTo>
                    <a:pt x="205" y="6722"/>
                    <a:pt x="217" y="6831"/>
                    <a:pt x="232" y="6938"/>
                  </a:cubicBezTo>
                  <a:cubicBezTo>
                    <a:pt x="846" y="11588"/>
                    <a:pt x="5055" y="14876"/>
                    <a:pt x="9559" y="14876"/>
                  </a:cubicBezTo>
                  <a:cubicBezTo>
                    <a:pt x="9834" y="14876"/>
                    <a:pt x="10113" y="14860"/>
                    <a:pt x="10394" y="14839"/>
                  </a:cubicBezTo>
                  <a:lnTo>
                    <a:pt x="10394" y="14834"/>
                  </a:lnTo>
                  <a:cubicBezTo>
                    <a:pt x="10861" y="14795"/>
                    <a:pt x="11330" y="14715"/>
                    <a:pt x="11792" y="14596"/>
                  </a:cubicBezTo>
                  <a:cubicBezTo>
                    <a:pt x="11798" y="14596"/>
                    <a:pt x="11804" y="14596"/>
                    <a:pt x="11809" y="14591"/>
                  </a:cubicBezTo>
                  <a:lnTo>
                    <a:pt x="11830" y="14591"/>
                  </a:lnTo>
                  <a:cubicBezTo>
                    <a:pt x="13213" y="14236"/>
                    <a:pt x="14554" y="13617"/>
                    <a:pt x="15716" y="12788"/>
                  </a:cubicBezTo>
                  <a:cubicBezTo>
                    <a:pt x="15592" y="12670"/>
                    <a:pt x="15446" y="12573"/>
                    <a:pt x="15297" y="12502"/>
                  </a:cubicBezTo>
                  <a:cubicBezTo>
                    <a:pt x="14823" y="12276"/>
                    <a:pt x="14284" y="12244"/>
                    <a:pt x="13762" y="12191"/>
                  </a:cubicBezTo>
                  <a:cubicBezTo>
                    <a:pt x="10560" y="11851"/>
                    <a:pt x="7433" y="10458"/>
                    <a:pt x="5242" y="8106"/>
                  </a:cubicBezTo>
                  <a:cubicBezTo>
                    <a:pt x="3854" y="6620"/>
                    <a:pt x="2875" y="4752"/>
                    <a:pt x="2460" y="2767"/>
                  </a:cubicBezTo>
                  <a:cubicBezTo>
                    <a:pt x="2299" y="1975"/>
                    <a:pt x="2428" y="905"/>
                    <a:pt x="2326" y="0"/>
                  </a:cubicBezTo>
                  <a:close/>
                </a:path>
              </a:pathLst>
            </a:custGeom>
            <a:solidFill>
              <a:srgbClr val="1C1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36"/>
            <p:cNvSpPr/>
            <p:nvPr/>
          </p:nvSpPr>
          <p:spPr>
            <a:xfrm>
              <a:off x="3510050" y="746658"/>
              <a:ext cx="314815" cy="274380"/>
            </a:xfrm>
            <a:custGeom>
              <a:avLst/>
              <a:gdLst/>
              <a:ahLst/>
              <a:cxnLst/>
              <a:rect l="l" t="t" r="r" b="b"/>
              <a:pathLst>
                <a:path w="16062" h="13999" extrusionOk="0">
                  <a:moveTo>
                    <a:pt x="7268" y="0"/>
                  </a:moveTo>
                  <a:cubicBezTo>
                    <a:pt x="6344" y="0"/>
                    <a:pt x="5416" y="175"/>
                    <a:pt x="4533" y="552"/>
                  </a:cubicBezTo>
                  <a:cubicBezTo>
                    <a:pt x="3855" y="837"/>
                    <a:pt x="3230" y="1235"/>
                    <a:pt x="2681" y="1714"/>
                  </a:cubicBezTo>
                  <a:cubicBezTo>
                    <a:pt x="1002" y="3173"/>
                    <a:pt x="1" y="5401"/>
                    <a:pt x="211" y="7651"/>
                  </a:cubicBezTo>
                  <a:cubicBezTo>
                    <a:pt x="564" y="11354"/>
                    <a:pt x="3874" y="13999"/>
                    <a:pt x="7415" y="13999"/>
                  </a:cubicBezTo>
                  <a:cubicBezTo>
                    <a:pt x="7986" y="13999"/>
                    <a:pt x="8563" y="13930"/>
                    <a:pt x="9134" y="13786"/>
                  </a:cubicBezTo>
                  <a:cubicBezTo>
                    <a:pt x="12795" y="12865"/>
                    <a:pt x="16061" y="9524"/>
                    <a:pt x="14861" y="5535"/>
                  </a:cubicBezTo>
                  <a:cubicBezTo>
                    <a:pt x="13876" y="2267"/>
                    <a:pt x="10596" y="0"/>
                    <a:pt x="7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36"/>
            <p:cNvSpPr/>
            <p:nvPr/>
          </p:nvSpPr>
          <p:spPr>
            <a:xfrm>
              <a:off x="3557424" y="762789"/>
              <a:ext cx="241884" cy="216306"/>
            </a:xfrm>
            <a:custGeom>
              <a:avLst/>
              <a:gdLst/>
              <a:ahLst/>
              <a:cxnLst/>
              <a:rect l="l" t="t" r="r" b="b"/>
              <a:pathLst>
                <a:path w="12341" h="11036" extrusionOk="0">
                  <a:moveTo>
                    <a:pt x="4879" y="1"/>
                  </a:moveTo>
                  <a:cubicBezTo>
                    <a:pt x="4064" y="1"/>
                    <a:pt x="3246" y="155"/>
                    <a:pt x="2466" y="487"/>
                  </a:cubicBezTo>
                  <a:cubicBezTo>
                    <a:pt x="1873" y="740"/>
                    <a:pt x="1324" y="1090"/>
                    <a:pt x="840" y="1515"/>
                  </a:cubicBezTo>
                  <a:cubicBezTo>
                    <a:pt x="534" y="1779"/>
                    <a:pt x="248" y="2074"/>
                    <a:pt x="0" y="2397"/>
                  </a:cubicBezTo>
                  <a:cubicBezTo>
                    <a:pt x="651" y="4545"/>
                    <a:pt x="1481" y="6440"/>
                    <a:pt x="3170" y="8055"/>
                  </a:cubicBezTo>
                  <a:cubicBezTo>
                    <a:pt x="4769" y="9593"/>
                    <a:pt x="6836" y="10638"/>
                    <a:pt x="9021" y="11036"/>
                  </a:cubicBezTo>
                  <a:cubicBezTo>
                    <a:pt x="11034" y="9685"/>
                    <a:pt x="12341" y="7435"/>
                    <a:pt x="11572" y="4879"/>
                  </a:cubicBezTo>
                  <a:cubicBezTo>
                    <a:pt x="10704" y="1998"/>
                    <a:pt x="7813" y="1"/>
                    <a:pt x="4879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36"/>
            <p:cNvSpPr/>
            <p:nvPr/>
          </p:nvSpPr>
          <p:spPr>
            <a:xfrm>
              <a:off x="3528318" y="809770"/>
              <a:ext cx="205937" cy="194844"/>
            </a:xfrm>
            <a:custGeom>
              <a:avLst/>
              <a:gdLst/>
              <a:ahLst/>
              <a:cxnLst/>
              <a:rect l="l" t="t" r="r" b="b"/>
              <a:pathLst>
                <a:path w="10507" h="9941" extrusionOk="0">
                  <a:moveTo>
                    <a:pt x="1485" y="0"/>
                  </a:moveTo>
                  <a:cubicBezTo>
                    <a:pt x="522" y="1217"/>
                    <a:pt x="0" y="2772"/>
                    <a:pt x="146" y="4344"/>
                  </a:cubicBezTo>
                  <a:cubicBezTo>
                    <a:pt x="456" y="7610"/>
                    <a:pt x="3368" y="9940"/>
                    <a:pt x="6490" y="9940"/>
                  </a:cubicBezTo>
                  <a:cubicBezTo>
                    <a:pt x="6994" y="9940"/>
                    <a:pt x="7503" y="9880"/>
                    <a:pt x="8008" y="9752"/>
                  </a:cubicBezTo>
                  <a:cubicBezTo>
                    <a:pt x="8892" y="9533"/>
                    <a:pt x="9747" y="9150"/>
                    <a:pt x="10506" y="8639"/>
                  </a:cubicBezTo>
                  <a:cubicBezTo>
                    <a:pt x="8321" y="8241"/>
                    <a:pt x="6254" y="7196"/>
                    <a:pt x="4655" y="5658"/>
                  </a:cubicBezTo>
                  <a:cubicBezTo>
                    <a:pt x="2966" y="4043"/>
                    <a:pt x="2136" y="2148"/>
                    <a:pt x="1485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36"/>
            <p:cNvSpPr/>
            <p:nvPr/>
          </p:nvSpPr>
          <p:spPr>
            <a:xfrm>
              <a:off x="3551328" y="852145"/>
              <a:ext cx="110544" cy="102077"/>
            </a:xfrm>
            <a:custGeom>
              <a:avLst/>
              <a:gdLst/>
              <a:ahLst/>
              <a:cxnLst/>
              <a:rect l="l" t="t" r="r" b="b"/>
              <a:pathLst>
                <a:path w="5640" h="5208" extrusionOk="0">
                  <a:moveTo>
                    <a:pt x="1990" y="0"/>
                  </a:moveTo>
                  <a:cubicBezTo>
                    <a:pt x="1551" y="0"/>
                    <a:pt x="1114" y="158"/>
                    <a:pt x="716" y="535"/>
                  </a:cubicBezTo>
                  <a:cubicBezTo>
                    <a:pt x="252" y="965"/>
                    <a:pt x="0" y="1611"/>
                    <a:pt x="32" y="2242"/>
                  </a:cubicBezTo>
                  <a:cubicBezTo>
                    <a:pt x="91" y="3307"/>
                    <a:pt x="791" y="4324"/>
                    <a:pt x="1350" y="5207"/>
                  </a:cubicBezTo>
                  <a:cubicBezTo>
                    <a:pt x="1883" y="4782"/>
                    <a:pt x="2860" y="4166"/>
                    <a:pt x="4069" y="4166"/>
                  </a:cubicBezTo>
                  <a:cubicBezTo>
                    <a:pt x="4559" y="4166"/>
                    <a:pt x="5087" y="4267"/>
                    <a:pt x="5640" y="4523"/>
                  </a:cubicBezTo>
                  <a:cubicBezTo>
                    <a:pt x="5587" y="4485"/>
                    <a:pt x="5570" y="4254"/>
                    <a:pt x="5559" y="4206"/>
                  </a:cubicBezTo>
                  <a:cubicBezTo>
                    <a:pt x="5296" y="2940"/>
                    <a:pt x="4859" y="1854"/>
                    <a:pt x="3913" y="923"/>
                  </a:cubicBezTo>
                  <a:cubicBezTo>
                    <a:pt x="3367" y="387"/>
                    <a:pt x="2677" y="0"/>
                    <a:pt x="1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36"/>
            <p:cNvSpPr/>
            <p:nvPr/>
          </p:nvSpPr>
          <p:spPr>
            <a:xfrm>
              <a:off x="3569987" y="868903"/>
              <a:ext cx="66679" cy="74656"/>
            </a:xfrm>
            <a:custGeom>
              <a:avLst/>
              <a:gdLst/>
              <a:ahLst/>
              <a:cxnLst/>
              <a:rect l="l" t="t" r="r" b="b"/>
              <a:pathLst>
                <a:path w="3402" h="3809" extrusionOk="0">
                  <a:moveTo>
                    <a:pt x="956" y="1"/>
                  </a:moveTo>
                  <a:cubicBezTo>
                    <a:pt x="646" y="1"/>
                    <a:pt x="341" y="125"/>
                    <a:pt x="178" y="386"/>
                  </a:cubicBezTo>
                  <a:cubicBezTo>
                    <a:pt x="0" y="676"/>
                    <a:pt x="38" y="1052"/>
                    <a:pt x="134" y="1381"/>
                  </a:cubicBezTo>
                  <a:cubicBezTo>
                    <a:pt x="162" y="1467"/>
                    <a:pt x="194" y="1564"/>
                    <a:pt x="264" y="1623"/>
                  </a:cubicBezTo>
                  <a:cubicBezTo>
                    <a:pt x="328" y="1682"/>
                    <a:pt x="410" y="1704"/>
                    <a:pt x="490" y="1725"/>
                  </a:cubicBezTo>
                  <a:cubicBezTo>
                    <a:pt x="802" y="1806"/>
                    <a:pt x="1115" y="1892"/>
                    <a:pt x="1426" y="1973"/>
                  </a:cubicBezTo>
                  <a:cubicBezTo>
                    <a:pt x="1115" y="2167"/>
                    <a:pt x="765" y="2291"/>
                    <a:pt x="398" y="2339"/>
                  </a:cubicBezTo>
                  <a:cubicBezTo>
                    <a:pt x="554" y="2763"/>
                    <a:pt x="850" y="3399"/>
                    <a:pt x="1222" y="3808"/>
                  </a:cubicBezTo>
                  <a:cubicBezTo>
                    <a:pt x="1736" y="3537"/>
                    <a:pt x="2380" y="3312"/>
                    <a:pt x="3110" y="3312"/>
                  </a:cubicBezTo>
                  <a:cubicBezTo>
                    <a:pt x="3206" y="3312"/>
                    <a:pt x="3303" y="3316"/>
                    <a:pt x="3401" y="3324"/>
                  </a:cubicBezTo>
                  <a:cubicBezTo>
                    <a:pt x="3165" y="2554"/>
                    <a:pt x="2837" y="1812"/>
                    <a:pt x="2422" y="1123"/>
                  </a:cubicBezTo>
                  <a:cubicBezTo>
                    <a:pt x="2174" y="719"/>
                    <a:pt x="1878" y="316"/>
                    <a:pt x="1448" y="110"/>
                  </a:cubicBezTo>
                  <a:cubicBezTo>
                    <a:pt x="1297" y="38"/>
                    <a:pt x="1126" y="1"/>
                    <a:pt x="9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36"/>
            <p:cNvSpPr/>
            <p:nvPr/>
          </p:nvSpPr>
          <p:spPr>
            <a:xfrm>
              <a:off x="3574319" y="930702"/>
              <a:ext cx="91140" cy="26558"/>
            </a:xfrm>
            <a:custGeom>
              <a:avLst/>
              <a:gdLst/>
              <a:ahLst/>
              <a:cxnLst/>
              <a:rect l="l" t="t" r="r" b="b"/>
              <a:pathLst>
                <a:path w="4650" h="1355" extrusionOk="0">
                  <a:moveTo>
                    <a:pt x="2891" y="0"/>
                  </a:moveTo>
                  <a:cubicBezTo>
                    <a:pt x="1658" y="0"/>
                    <a:pt x="659" y="617"/>
                    <a:pt x="80" y="1080"/>
                  </a:cubicBezTo>
                  <a:cubicBezTo>
                    <a:pt x="10" y="1135"/>
                    <a:pt x="0" y="1231"/>
                    <a:pt x="54" y="1301"/>
                  </a:cubicBezTo>
                  <a:cubicBezTo>
                    <a:pt x="87" y="1339"/>
                    <a:pt x="134" y="1354"/>
                    <a:pt x="177" y="1354"/>
                  </a:cubicBezTo>
                  <a:cubicBezTo>
                    <a:pt x="216" y="1354"/>
                    <a:pt x="248" y="1344"/>
                    <a:pt x="274" y="1322"/>
                  </a:cubicBezTo>
                  <a:cubicBezTo>
                    <a:pt x="816" y="891"/>
                    <a:pt x="1751" y="314"/>
                    <a:pt x="2897" y="314"/>
                  </a:cubicBezTo>
                  <a:cubicBezTo>
                    <a:pt x="3367" y="314"/>
                    <a:pt x="3873" y="411"/>
                    <a:pt x="4402" y="655"/>
                  </a:cubicBezTo>
                  <a:cubicBezTo>
                    <a:pt x="4425" y="666"/>
                    <a:pt x="4448" y="671"/>
                    <a:pt x="4471" y="671"/>
                  </a:cubicBezTo>
                  <a:cubicBezTo>
                    <a:pt x="4530" y="671"/>
                    <a:pt x="4586" y="638"/>
                    <a:pt x="4612" y="579"/>
                  </a:cubicBezTo>
                  <a:cubicBezTo>
                    <a:pt x="4650" y="504"/>
                    <a:pt x="4612" y="407"/>
                    <a:pt x="4536" y="375"/>
                  </a:cubicBezTo>
                  <a:cubicBezTo>
                    <a:pt x="3956" y="107"/>
                    <a:pt x="3403" y="0"/>
                    <a:pt x="2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36"/>
            <p:cNvSpPr/>
            <p:nvPr/>
          </p:nvSpPr>
          <p:spPr>
            <a:xfrm>
              <a:off x="3654894" y="789621"/>
              <a:ext cx="103174" cy="124597"/>
            </a:xfrm>
            <a:custGeom>
              <a:avLst/>
              <a:gdLst/>
              <a:ahLst/>
              <a:cxnLst/>
              <a:rect l="l" t="t" r="r" b="b"/>
              <a:pathLst>
                <a:path w="5264" h="6357" extrusionOk="0">
                  <a:moveTo>
                    <a:pt x="2189" y="0"/>
                  </a:moveTo>
                  <a:cubicBezTo>
                    <a:pt x="2003" y="0"/>
                    <a:pt x="1817" y="24"/>
                    <a:pt x="1637" y="71"/>
                  </a:cubicBezTo>
                  <a:cubicBezTo>
                    <a:pt x="275" y="426"/>
                    <a:pt x="0" y="1766"/>
                    <a:pt x="275" y="2988"/>
                  </a:cubicBezTo>
                  <a:cubicBezTo>
                    <a:pt x="566" y="4285"/>
                    <a:pt x="1255" y="5226"/>
                    <a:pt x="2191" y="6120"/>
                  </a:cubicBezTo>
                  <a:cubicBezTo>
                    <a:pt x="2223" y="6157"/>
                    <a:pt x="2412" y="6292"/>
                    <a:pt x="2417" y="6356"/>
                  </a:cubicBezTo>
                  <a:cubicBezTo>
                    <a:pt x="2675" y="4264"/>
                    <a:pt x="4360" y="3397"/>
                    <a:pt x="5264" y="3079"/>
                  </a:cubicBezTo>
                  <a:cubicBezTo>
                    <a:pt x="4812" y="2138"/>
                    <a:pt x="4322" y="1008"/>
                    <a:pt x="3445" y="394"/>
                  </a:cubicBezTo>
                  <a:cubicBezTo>
                    <a:pt x="3080" y="135"/>
                    <a:pt x="2635" y="0"/>
                    <a:pt x="2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36"/>
            <p:cNvSpPr/>
            <p:nvPr/>
          </p:nvSpPr>
          <p:spPr>
            <a:xfrm>
              <a:off x="3675670" y="805125"/>
              <a:ext cx="71520" cy="84104"/>
            </a:xfrm>
            <a:custGeom>
              <a:avLst/>
              <a:gdLst/>
              <a:ahLst/>
              <a:cxnLst/>
              <a:rect l="l" t="t" r="r" b="b"/>
              <a:pathLst>
                <a:path w="3649" h="4291" extrusionOk="0">
                  <a:moveTo>
                    <a:pt x="964" y="1"/>
                  </a:moveTo>
                  <a:cubicBezTo>
                    <a:pt x="961" y="1"/>
                    <a:pt x="957" y="1"/>
                    <a:pt x="954" y="1"/>
                  </a:cubicBezTo>
                  <a:cubicBezTo>
                    <a:pt x="480" y="11"/>
                    <a:pt x="103" y="463"/>
                    <a:pt x="50" y="937"/>
                  </a:cubicBezTo>
                  <a:cubicBezTo>
                    <a:pt x="1" y="1384"/>
                    <a:pt x="162" y="1814"/>
                    <a:pt x="361" y="2219"/>
                  </a:cubicBezTo>
                  <a:lnTo>
                    <a:pt x="1593" y="2025"/>
                  </a:lnTo>
                  <a:lnTo>
                    <a:pt x="684" y="2821"/>
                  </a:lnTo>
                  <a:cubicBezTo>
                    <a:pt x="991" y="3344"/>
                    <a:pt x="1347" y="3833"/>
                    <a:pt x="1744" y="4291"/>
                  </a:cubicBezTo>
                  <a:cubicBezTo>
                    <a:pt x="2137" y="3537"/>
                    <a:pt x="2740" y="3031"/>
                    <a:pt x="3311" y="2703"/>
                  </a:cubicBezTo>
                  <a:cubicBezTo>
                    <a:pt x="3649" y="2505"/>
                    <a:pt x="2067" y="1"/>
                    <a:pt x="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36"/>
            <p:cNvSpPr/>
            <p:nvPr/>
          </p:nvSpPr>
          <p:spPr>
            <a:xfrm>
              <a:off x="3698994" y="846892"/>
              <a:ext cx="62583" cy="70482"/>
            </a:xfrm>
            <a:custGeom>
              <a:avLst/>
              <a:gdLst/>
              <a:ahLst/>
              <a:cxnLst/>
              <a:rect l="l" t="t" r="r" b="b"/>
              <a:pathLst>
                <a:path w="3193" h="3596" extrusionOk="0">
                  <a:moveTo>
                    <a:pt x="3021" y="1"/>
                  </a:moveTo>
                  <a:cubicBezTo>
                    <a:pt x="3003" y="1"/>
                    <a:pt x="2984" y="4"/>
                    <a:pt x="2966" y="12"/>
                  </a:cubicBezTo>
                  <a:cubicBezTo>
                    <a:pt x="1975" y="356"/>
                    <a:pt x="281" y="1261"/>
                    <a:pt x="11" y="3419"/>
                  </a:cubicBezTo>
                  <a:cubicBezTo>
                    <a:pt x="0" y="3505"/>
                    <a:pt x="60" y="3580"/>
                    <a:pt x="145" y="3591"/>
                  </a:cubicBezTo>
                  <a:cubicBezTo>
                    <a:pt x="152" y="3596"/>
                    <a:pt x="162" y="3596"/>
                    <a:pt x="167" y="3596"/>
                  </a:cubicBezTo>
                  <a:cubicBezTo>
                    <a:pt x="242" y="3596"/>
                    <a:pt x="313" y="3538"/>
                    <a:pt x="323" y="3456"/>
                  </a:cubicBezTo>
                  <a:cubicBezTo>
                    <a:pt x="571" y="1465"/>
                    <a:pt x="2147" y="632"/>
                    <a:pt x="3068" y="309"/>
                  </a:cubicBezTo>
                  <a:cubicBezTo>
                    <a:pt x="3148" y="276"/>
                    <a:pt x="3192" y="190"/>
                    <a:pt x="3165" y="103"/>
                  </a:cubicBezTo>
                  <a:cubicBezTo>
                    <a:pt x="3144" y="41"/>
                    <a:pt x="3084" y="1"/>
                    <a:pt x="30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36"/>
            <p:cNvSpPr/>
            <p:nvPr/>
          </p:nvSpPr>
          <p:spPr>
            <a:xfrm>
              <a:off x="3559227" y="743600"/>
              <a:ext cx="254349" cy="276321"/>
            </a:xfrm>
            <a:custGeom>
              <a:avLst/>
              <a:gdLst/>
              <a:ahLst/>
              <a:cxnLst/>
              <a:rect l="l" t="t" r="r" b="b"/>
              <a:pathLst>
                <a:path w="12977" h="14098" extrusionOk="0">
                  <a:moveTo>
                    <a:pt x="4759" y="0"/>
                  </a:moveTo>
                  <a:cubicBezTo>
                    <a:pt x="3790" y="0"/>
                    <a:pt x="2839" y="187"/>
                    <a:pt x="1960" y="562"/>
                  </a:cubicBezTo>
                  <a:cubicBezTo>
                    <a:pt x="1282" y="852"/>
                    <a:pt x="641" y="1252"/>
                    <a:pt x="70" y="1751"/>
                  </a:cubicBezTo>
                  <a:cubicBezTo>
                    <a:pt x="5" y="1811"/>
                    <a:pt x="0" y="1908"/>
                    <a:pt x="54" y="1972"/>
                  </a:cubicBezTo>
                  <a:cubicBezTo>
                    <a:pt x="87" y="2008"/>
                    <a:pt x="131" y="2027"/>
                    <a:pt x="175" y="2027"/>
                  </a:cubicBezTo>
                  <a:cubicBezTo>
                    <a:pt x="211" y="2027"/>
                    <a:pt x="246" y="2014"/>
                    <a:pt x="275" y="1988"/>
                  </a:cubicBezTo>
                  <a:cubicBezTo>
                    <a:pt x="824" y="1510"/>
                    <a:pt x="1431" y="1128"/>
                    <a:pt x="2084" y="852"/>
                  </a:cubicBezTo>
                  <a:cubicBezTo>
                    <a:pt x="2923" y="492"/>
                    <a:pt x="3833" y="313"/>
                    <a:pt x="4762" y="313"/>
                  </a:cubicBezTo>
                  <a:cubicBezTo>
                    <a:pt x="5858" y="313"/>
                    <a:pt x="6978" y="562"/>
                    <a:pt x="8036" y="1058"/>
                  </a:cubicBezTo>
                  <a:cubicBezTo>
                    <a:pt x="10075" y="2015"/>
                    <a:pt x="11593" y="3716"/>
                    <a:pt x="12201" y="5734"/>
                  </a:cubicBezTo>
                  <a:cubicBezTo>
                    <a:pt x="12648" y="7225"/>
                    <a:pt x="12481" y="8732"/>
                    <a:pt x="11712" y="10088"/>
                  </a:cubicBezTo>
                  <a:cubicBezTo>
                    <a:pt x="10711" y="11848"/>
                    <a:pt x="8794" y="13232"/>
                    <a:pt x="6588" y="13791"/>
                  </a:cubicBezTo>
                  <a:cubicBezTo>
                    <a:pt x="6501" y="13813"/>
                    <a:pt x="6448" y="13898"/>
                    <a:pt x="6469" y="13980"/>
                  </a:cubicBezTo>
                  <a:cubicBezTo>
                    <a:pt x="6491" y="14049"/>
                    <a:pt x="6555" y="14097"/>
                    <a:pt x="6625" y="14097"/>
                  </a:cubicBezTo>
                  <a:cubicBezTo>
                    <a:pt x="6637" y="14097"/>
                    <a:pt x="6647" y="14097"/>
                    <a:pt x="6663" y="14092"/>
                  </a:cubicBezTo>
                  <a:cubicBezTo>
                    <a:pt x="8955" y="13516"/>
                    <a:pt x="10942" y="12074"/>
                    <a:pt x="11985" y="10244"/>
                  </a:cubicBezTo>
                  <a:cubicBezTo>
                    <a:pt x="12798" y="8808"/>
                    <a:pt x="12976" y="7219"/>
                    <a:pt x="12502" y="5648"/>
                  </a:cubicBezTo>
                  <a:cubicBezTo>
                    <a:pt x="11868" y="3544"/>
                    <a:pt x="10291" y="1768"/>
                    <a:pt x="8170" y="772"/>
                  </a:cubicBezTo>
                  <a:cubicBezTo>
                    <a:pt x="7069" y="259"/>
                    <a:pt x="5902" y="0"/>
                    <a:pt x="47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36"/>
            <p:cNvSpPr/>
            <p:nvPr/>
          </p:nvSpPr>
          <p:spPr>
            <a:xfrm>
              <a:off x="3726415" y="915355"/>
              <a:ext cx="70266" cy="71560"/>
            </a:xfrm>
            <a:custGeom>
              <a:avLst/>
              <a:gdLst/>
              <a:ahLst/>
              <a:cxnLst/>
              <a:rect l="l" t="t" r="r" b="b"/>
              <a:pathLst>
                <a:path w="3585" h="3651" extrusionOk="0">
                  <a:moveTo>
                    <a:pt x="1486" y="1"/>
                  </a:moveTo>
                  <a:cubicBezTo>
                    <a:pt x="1411" y="964"/>
                    <a:pt x="959" y="1906"/>
                    <a:pt x="221" y="2531"/>
                  </a:cubicBezTo>
                  <a:cubicBezTo>
                    <a:pt x="146" y="2589"/>
                    <a:pt x="76" y="2644"/>
                    <a:pt x="0" y="2698"/>
                  </a:cubicBezTo>
                  <a:cubicBezTo>
                    <a:pt x="109" y="2783"/>
                    <a:pt x="216" y="2870"/>
                    <a:pt x="323" y="2951"/>
                  </a:cubicBezTo>
                  <a:cubicBezTo>
                    <a:pt x="722" y="3247"/>
                    <a:pt x="1163" y="3510"/>
                    <a:pt x="1652" y="3612"/>
                  </a:cubicBezTo>
                  <a:cubicBezTo>
                    <a:pt x="1777" y="3637"/>
                    <a:pt x="1907" y="3650"/>
                    <a:pt x="2036" y="3650"/>
                  </a:cubicBezTo>
                  <a:cubicBezTo>
                    <a:pt x="2408" y="3650"/>
                    <a:pt x="2782" y="3541"/>
                    <a:pt x="3058" y="3289"/>
                  </a:cubicBezTo>
                  <a:cubicBezTo>
                    <a:pt x="3472" y="2907"/>
                    <a:pt x="3585" y="2261"/>
                    <a:pt x="3413" y="1717"/>
                  </a:cubicBezTo>
                  <a:cubicBezTo>
                    <a:pt x="3241" y="1180"/>
                    <a:pt x="2826" y="738"/>
                    <a:pt x="2347" y="432"/>
                  </a:cubicBezTo>
                  <a:cubicBezTo>
                    <a:pt x="2078" y="259"/>
                    <a:pt x="1788" y="120"/>
                    <a:pt x="1486" y="1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36"/>
            <p:cNvSpPr/>
            <p:nvPr/>
          </p:nvSpPr>
          <p:spPr>
            <a:xfrm>
              <a:off x="3651327" y="888758"/>
              <a:ext cx="112543" cy="95844"/>
            </a:xfrm>
            <a:custGeom>
              <a:avLst/>
              <a:gdLst/>
              <a:ahLst/>
              <a:cxnLst/>
              <a:rect l="l" t="t" r="r" b="b"/>
              <a:pathLst>
                <a:path w="5742" h="4890" extrusionOk="0">
                  <a:moveTo>
                    <a:pt x="5211" y="0"/>
                  </a:moveTo>
                  <a:cubicBezTo>
                    <a:pt x="5196" y="0"/>
                    <a:pt x="5182" y="2"/>
                    <a:pt x="5167" y="7"/>
                  </a:cubicBezTo>
                  <a:cubicBezTo>
                    <a:pt x="5085" y="29"/>
                    <a:pt x="5031" y="115"/>
                    <a:pt x="5058" y="195"/>
                  </a:cubicBezTo>
                  <a:cubicBezTo>
                    <a:pt x="5403" y="1455"/>
                    <a:pt x="4946" y="2925"/>
                    <a:pt x="3950" y="3764"/>
                  </a:cubicBezTo>
                  <a:cubicBezTo>
                    <a:pt x="3328" y="4292"/>
                    <a:pt x="2499" y="4570"/>
                    <a:pt x="1676" y="4570"/>
                  </a:cubicBezTo>
                  <a:cubicBezTo>
                    <a:pt x="1183" y="4570"/>
                    <a:pt x="691" y="4470"/>
                    <a:pt x="247" y="4264"/>
                  </a:cubicBezTo>
                  <a:cubicBezTo>
                    <a:pt x="224" y="4254"/>
                    <a:pt x="201" y="4249"/>
                    <a:pt x="178" y="4249"/>
                  </a:cubicBezTo>
                  <a:cubicBezTo>
                    <a:pt x="120" y="4249"/>
                    <a:pt x="65" y="4282"/>
                    <a:pt x="38" y="4340"/>
                  </a:cubicBezTo>
                  <a:cubicBezTo>
                    <a:pt x="0" y="4420"/>
                    <a:pt x="32" y="4512"/>
                    <a:pt x="113" y="4549"/>
                  </a:cubicBezTo>
                  <a:cubicBezTo>
                    <a:pt x="607" y="4776"/>
                    <a:pt x="1146" y="4889"/>
                    <a:pt x="1690" y="4889"/>
                  </a:cubicBezTo>
                  <a:cubicBezTo>
                    <a:pt x="2577" y="4889"/>
                    <a:pt x="3466" y="4587"/>
                    <a:pt x="4149" y="4006"/>
                  </a:cubicBezTo>
                  <a:cubicBezTo>
                    <a:pt x="5257" y="3074"/>
                    <a:pt x="5742" y="1509"/>
                    <a:pt x="5361" y="115"/>
                  </a:cubicBezTo>
                  <a:cubicBezTo>
                    <a:pt x="5342" y="48"/>
                    <a:pt x="5280" y="0"/>
                    <a:pt x="52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36"/>
            <p:cNvSpPr/>
            <p:nvPr/>
          </p:nvSpPr>
          <p:spPr>
            <a:xfrm>
              <a:off x="3633707" y="956829"/>
              <a:ext cx="27636" cy="24912"/>
            </a:xfrm>
            <a:custGeom>
              <a:avLst/>
              <a:gdLst/>
              <a:ahLst/>
              <a:cxnLst/>
              <a:rect l="l" t="t" r="r" b="b"/>
              <a:pathLst>
                <a:path w="1410" h="1271" extrusionOk="0">
                  <a:moveTo>
                    <a:pt x="1099" y="1"/>
                  </a:moveTo>
                  <a:cubicBezTo>
                    <a:pt x="1073" y="1"/>
                    <a:pt x="1046" y="7"/>
                    <a:pt x="1022" y="21"/>
                  </a:cubicBezTo>
                  <a:cubicBezTo>
                    <a:pt x="947" y="65"/>
                    <a:pt x="920" y="157"/>
                    <a:pt x="964" y="232"/>
                  </a:cubicBezTo>
                  <a:cubicBezTo>
                    <a:pt x="1066" y="420"/>
                    <a:pt x="1022" y="684"/>
                    <a:pt x="867" y="828"/>
                  </a:cubicBezTo>
                  <a:cubicBezTo>
                    <a:pt x="777" y="913"/>
                    <a:pt x="651" y="957"/>
                    <a:pt x="526" y="957"/>
                  </a:cubicBezTo>
                  <a:cubicBezTo>
                    <a:pt x="434" y="957"/>
                    <a:pt x="341" y="933"/>
                    <a:pt x="264" y="883"/>
                  </a:cubicBezTo>
                  <a:cubicBezTo>
                    <a:pt x="239" y="865"/>
                    <a:pt x="210" y="857"/>
                    <a:pt x="181" y="857"/>
                  </a:cubicBezTo>
                  <a:cubicBezTo>
                    <a:pt x="130" y="857"/>
                    <a:pt x="79" y="883"/>
                    <a:pt x="48" y="932"/>
                  </a:cubicBezTo>
                  <a:cubicBezTo>
                    <a:pt x="0" y="1002"/>
                    <a:pt x="21" y="1104"/>
                    <a:pt x="97" y="1146"/>
                  </a:cubicBezTo>
                  <a:cubicBezTo>
                    <a:pt x="226" y="1233"/>
                    <a:pt x="376" y="1270"/>
                    <a:pt x="527" y="1270"/>
                  </a:cubicBezTo>
                  <a:cubicBezTo>
                    <a:pt x="726" y="1270"/>
                    <a:pt x="931" y="1200"/>
                    <a:pt x="1081" y="1061"/>
                  </a:cubicBezTo>
                  <a:cubicBezTo>
                    <a:pt x="1340" y="813"/>
                    <a:pt x="1409" y="393"/>
                    <a:pt x="1238" y="81"/>
                  </a:cubicBezTo>
                  <a:cubicBezTo>
                    <a:pt x="1209" y="30"/>
                    <a:pt x="1155" y="1"/>
                    <a:pt x="1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36"/>
            <p:cNvSpPr/>
            <p:nvPr/>
          </p:nvSpPr>
          <p:spPr>
            <a:xfrm>
              <a:off x="3733177" y="875273"/>
              <a:ext cx="30596" cy="20384"/>
            </a:xfrm>
            <a:custGeom>
              <a:avLst/>
              <a:gdLst/>
              <a:ahLst/>
              <a:cxnLst/>
              <a:rect l="l" t="t" r="r" b="b"/>
              <a:pathLst>
                <a:path w="1561" h="1040" extrusionOk="0">
                  <a:moveTo>
                    <a:pt x="1401" y="1"/>
                  </a:moveTo>
                  <a:cubicBezTo>
                    <a:pt x="1319" y="1"/>
                    <a:pt x="1249" y="64"/>
                    <a:pt x="1243" y="146"/>
                  </a:cubicBezTo>
                  <a:cubicBezTo>
                    <a:pt x="1222" y="361"/>
                    <a:pt x="1088" y="566"/>
                    <a:pt x="887" y="662"/>
                  </a:cubicBezTo>
                  <a:cubicBezTo>
                    <a:pt x="799" y="707"/>
                    <a:pt x="700" y="729"/>
                    <a:pt x="602" y="729"/>
                  </a:cubicBezTo>
                  <a:cubicBezTo>
                    <a:pt x="484" y="729"/>
                    <a:pt x="366" y="698"/>
                    <a:pt x="264" y="637"/>
                  </a:cubicBezTo>
                  <a:cubicBezTo>
                    <a:pt x="238" y="619"/>
                    <a:pt x="210" y="610"/>
                    <a:pt x="181" y="610"/>
                  </a:cubicBezTo>
                  <a:cubicBezTo>
                    <a:pt x="130" y="610"/>
                    <a:pt x="79" y="637"/>
                    <a:pt x="48" y="684"/>
                  </a:cubicBezTo>
                  <a:cubicBezTo>
                    <a:pt x="0" y="759"/>
                    <a:pt x="27" y="856"/>
                    <a:pt x="97" y="900"/>
                  </a:cubicBezTo>
                  <a:cubicBezTo>
                    <a:pt x="248" y="997"/>
                    <a:pt x="425" y="1040"/>
                    <a:pt x="608" y="1040"/>
                  </a:cubicBezTo>
                  <a:cubicBezTo>
                    <a:pt x="753" y="1040"/>
                    <a:pt x="899" y="1007"/>
                    <a:pt x="1033" y="943"/>
                  </a:cubicBezTo>
                  <a:cubicBezTo>
                    <a:pt x="1324" y="798"/>
                    <a:pt x="1528" y="496"/>
                    <a:pt x="1555" y="173"/>
                  </a:cubicBezTo>
                  <a:cubicBezTo>
                    <a:pt x="1560" y="81"/>
                    <a:pt x="1496" y="6"/>
                    <a:pt x="1411" y="1"/>
                  </a:cubicBezTo>
                  <a:cubicBezTo>
                    <a:pt x="1407" y="1"/>
                    <a:pt x="1404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36"/>
            <p:cNvSpPr/>
            <p:nvPr/>
          </p:nvSpPr>
          <p:spPr>
            <a:xfrm>
              <a:off x="3744760" y="941031"/>
              <a:ext cx="35162" cy="26774"/>
            </a:xfrm>
            <a:custGeom>
              <a:avLst/>
              <a:gdLst/>
              <a:ahLst/>
              <a:cxnLst/>
              <a:rect l="l" t="t" r="r" b="b"/>
              <a:pathLst>
                <a:path w="1794" h="1366" extrusionOk="0">
                  <a:moveTo>
                    <a:pt x="178" y="0"/>
                  </a:moveTo>
                  <a:cubicBezTo>
                    <a:pt x="126" y="0"/>
                    <a:pt x="77" y="26"/>
                    <a:pt x="50" y="74"/>
                  </a:cubicBezTo>
                  <a:cubicBezTo>
                    <a:pt x="1" y="149"/>
                    <a:pt x="23" y="246"/>
                    <a:pt x="98" y="290"/>
                  </a:cubicBezTo>
                  <a:cubicBezTo>
                    <a:pt x="587" y="608"/>
                    <a:pt x="1066" y="951"/>
                    <a:pt x="1518" y="1328"/>
                  </a:cubicBezTo>
                  <a:cubicBezTo>
                    <a:pt x="1545" y="1350"/>
                    <a:pt x="1583" y="1366"/>
                    <a:pt x="1620" y="1366"/>
                  </a:cubicBezTo>
                  <a:cubicBezTo>
                    <a:pt x="1664" y="1366"/>
                    <a:pt x="1707" y="1344"/>
                    <a:pt x="1739" y="1306"/>
                  </a:cubicBezTo>
                  <a:cubicBezTo>
                    <a:pt x="1793" y="1242"/>
                    <a:pt x="1788" y="1140"/>
                    <a:pt x="1717" y="1086"/>
                  </a:cubicBezTo>
                  <a:cubicBezTo>
                    <a:pt x="1260" y="704"/>
                    <a:pt x="771" y="349"/>
                    <a:pt x="264" y="26"/>
                  </a:cubicBezTo>
                  <a:cubicBezTo>
                    <a:pt x="237" y="9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36"/>
            <p:cNvSpPr/>
            <p:nvPr/>
          </p:nvSpPr>
          <p:spPr>
            <a:xfrm>
              <a:off x="3570418" y="759711"/>
              <a:ext cx="169109" cy="35848"/>
            </a:xfrm>
            <a:custGeom>
              <a:avLst/>
              <a:gdLst/>
              <a:ahLst/>
              <a:cxnLst/>
              <a:rect l="l" t="t" r="r" b="b"/>
              <a:pathLst>
                <a:path w="8628" h="1829" extrusionOk="0">
                  <a:moveTo>
                    <a:pt x="4225" y="1"/>
                  </a:moveTo>
                  <a:cubicBezTo>
                    <a:pt x="3371" y="1"/>
                    <a:pt x="2528" y="165"/>
                    <a:pt x="1744" y="499"/>
                  </a:cubicBezTo>
                  <a:cubicBezTo>
                    <a:pt x="1141" y="758"/>
                    <a:pt x="581" y="1113"/>
                    <a:pt x="70" y="1553"/>
                  </a:cubicBezTo>
                  <a:cubicBezTo>
                    <a:pt x="5" y="1608"/>
                    <a:pt x="0" y="1710"/>
                    <a:pt x="60" y="1774"/>
                  </a:cubicBezTo>
                  <a:cubicBezTo>
                    <a:pt x="85" y="1806"/>
                    <a:pt x="129" y="1828"/>
                    <a:pt x="177" y="1828"/>
                  </a:cubicBezTo>
                  <a:cubicBezTo>
                    <a:pt x="209" y="1828"/>
                    <a:pt x="247" y="1812"/>
                    <a:pt x="279" y="1791"/>
                  </a:cubicBezTo>
                  <a:cubicBezTo>
                    <a:pt x="758" y="1371"/>
                    <a:pt x="1297" y="1031"/>
                    <a:pt x="1868" y="790"/>
                  </a:cubicBezTo>
                  <a:cubicBezTo>
                    <a:pt x="2612" y="472"/>
                    <a:pt x="3414" y="316"/>
                    <a:pt x="4226" y="316"/>
                  </a:cubicBezTo>
                  <a:cubicBezTo>
                    <a:pt x="5652" y="316"/>
                    <a:pt x="7111" y="796"/>
                    <a:pt x="8352" y="1721"/>
                  </a:cubicBezTo>
                  <a:cubicBezTo>
                    <a:pt x="8381" y="1743"/>
                    <a:pt x="8415" y="1753"/>
                    <a:pt x="8448" y="1753"/>
                  </a:cubicBezTo>
                  <a:cubicBezTo>
                    <a:pt x="8495" y="1753"/>
                    <a:pt x="8542" y="1732"/>
                    <a:pt x="8573" y="1694"/>
                  </a:cubicBezTo>
                  <a:cubicBezTo>
                    <a:pt x="8627" y="1624"/>
                    <a:pt x="8610" y="1521"/>
                    <a:pt x="8540" y="1473"/>
                  </a:cubicBezTo>
                  <a:cubicBezTo>
                    <a:pt x="7245" y="504"/>
                    <a:pt x="5720" y="1"/>
                    <a:pt x="42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36"/>
            <p:cNvSpPr/>
            <p:nvPr/>
          </p:nvSpPr>
          <p:spPr>
            <a:xfrm>
              <a:off x="3479043" y="766003"/>
              <a:ext cx="34418" cy="56134"/>
            </a:xfrm>
            <a:custGeom>
              <a:avLst/>
              <a:gdLst/>
              <a:ahLst/>
              <a:cxnLst/>
              <a:rect l="l" t="t" r="r" b="b"/>
              <a:pathLst>
                <a:path w="1756" h="2864" extrusionOk="0">
                  <a:moveTo>
                    <a:pt x="1576" y="0"/>
                  </a:moveTo>
                  <a:cubicBezTo>
                    <a:pt x="1523" y="0"/>
                    <a:pt x="1471" y="26"/>
                    <a:pt x="1443" y="76"/>
                  </a:cubicBezTo>
                  <a:cubicBezTo>
                    <a:pt x="954" y="916"/>
                    <a:pt x="485" y="1771"/>
                    <a:pt x="44" y="2632"/>
                  </a:cubicBezTo>
                  <a:cubicBezTo>
                    <a:pt x="1" y="2713"/>
                    <a:pt x="33" y="2804"/>
                    <a:pt x="109" y="2847"/>
                  </a:cubicBezTo>
                  <a:cubicBezTo>
                    <a:pt x="136" y="2858"/>
                    <a:pt x="157" y="2864"/>
                    <a:pt x="184" y="2864"/>
                  </a:cubicBezTo>
                  <a:cubicBezTo>
                    <a:pt x="238" y="2864"/>
                    <a:pt x="291" y="2831"/>
                    <a:pt x="323" y="2777"/>
                  </a:cubicBezTo>
                  <a:cubicBezTo>
                    <a:pt x="760" y="1922"/>
                    <a:pt x="1228" y="1066"/>
                    <a:pt x="1712" y="238"/>
                  </a:cubicBezTo>
                  <a:cubicBezTo>
                    <a:pt x="1756" y="162"/>
                    <a:pt x="1734" y="65"/>
                    <a:pt x="1659" y="22"/>
                  </a:cubicBezTo>
                  <a:cubicBezTo>
                    <a:pt x="1633" y="7"/>
                    <a:pt x="1604" y="0"/>
                    <a:pt x="15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36"/>
            <p:cNvSpPr/>
            <p:nvPr/>
          </p:nvSpPr>
          <p:spPr>
            <a:xfrm>
              <a:off x="3517440" y="676353"/>
              <a:ext cx="29772" cy="42924"/>
            </a:xfrm>
            <a:custGeom>
              <a:avLst/>
              <a:gdLst/>
              <a:ahLst/>
              <a:cxnLst/>
              <a:rect l="l" t="t" r="r" b="b"/>
              <a:pathLst>
                <a:path w="1519" h="2190" extrusionOk="0">
                  <a:moveTo>
                    <a:pt x="183" y="1"/>
                  </a:moveTo>
                  <a:cubicBezTo>
                    <a:pt x="154" y="1"/>
                    <a:pt x="125" y="9"/>
                    <a:pt x="98" y="26"/>
                  </a:cubicBezTo>
                  <a:cubicBezTo>
                    <a:pt x="23" y="70"/>
                    <a:pt x="1" y="167"/>
                    <a:pt x="44" y="242"/>
                  </a:cubicBezTo>
                  <a:lnTo>
                    <a:pt x="1206" y="2115"/>
                  </a:lnTo>
                  <a:cubicBezTo>
                    <a:pt x="1233" y="2164"/>
                    <a:pt x="1287" y="2190"/>
                    <a:pt x="1335" y="2190"/>
                  </a:cubicBezTo>
                  <a:cubicBezTo>
                    <a:pt x="1368" y="2190"/>
                    <a:pt x="1395" y="2179"/>
                    <a:pt x="1422" y="2164"/>
                  </a:cubicBezTo>
                  <a:cubicBezTo>
                    <a:pt x="1492" y="2120"/>
                    <a:pt x="1519" y="2023"/>
                    <a:pt x="1471" y="1948"/>
                  </a:cubicBezTo>
                  <a:lnTo>
                    <a:pt x="314" y="75"/>
                  </a:lnTo>
                  <a:cubicBezTo>
                    <a:pt x="285" y="27"/>
                    <a:pt x="235" y="1"/>
                    <a:pt x="1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F0D6EFDE-FA88-9560-118B-AA8603033B58}"/>
              </a:ext>
            </a:extLst>
          </p:cNvPr>
          <p:cNvSpPr/>
          <p:nvPr/>
        </p:nvSpPr>
        <p:spPr>
          <a:xfrm>
            <a:off x="527973" y="198605"/>
            <a:ext cx="2233551" cy="5043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LANJUTAN</a:t>
            </a:r>
            <a:endParaRPr lang="en-ID" sz="16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1B8C8-1A65-42E1-F99C-F1A40C2E3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90" r="32763" b="24314"/>
          <a:stretch/>
        </p:blipFill>
        <p:spPr>
          <a:xfrm>
            <a:off x="503500" y="831388"/>
            <a:ext cx="7440528" cy="380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51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2" name="Google Shape;12092;p36"/>
          <p:cNvGrpSpPr/>
          <p:nvPr/>
        </p:nvGrpSpPr>
        <p:grpSpPr>
          <a:xfrm rot="-152324">
            <a:off x="7661911" y="174424"/>
            <a:ext cx="1093675" cy="1216395"/>
            <a:chOff x="3377907" y="600167"/>
            <a:chExt cx="506209" cy="563010"/>
          </a:xfrm>
        </p:grpSpPr>
        <p:sp>
          <p:nvSpPr>
            <p:cNvPr id="12093" name="Google Shape;12093;p36"/>
            <p:cNvSpPr/>
            <p:nvPr/>
          </p:nvSpPr>
          <p:spPr>
            <a:xfrm>
              <a:off x="3520811" y="659457"/>
              <a:ext cx="71344" cy="87671"/>
            </a:xfrm>
            <a:custGeom>
              <a:avLst/>
              <a:gdLst/>
              <a:ahLst/>
              <a:cxnLst/>
              <a:rect l="l" t="t" r="r" b="b"/>
              <a:pathLst>
                <a:path w="3640" h="4473" extrusionOk="0">
                  <a:moveTo>
                    <a:pt x="1777" y="1"/>
                  </a:moveTo>
                  <a:cubicBezTo>
                    <a:pt x="1185" y="361"/>
                    <a:pt x="594" y="722"/>
                    <a:pt x="1" y="1082"/>
                  </a:cubicBezTo>
                  <a:cubicBezTo>
                    <a:pt x="195" y="1340"/>
                    <a:pt x="373" y="1658"/>
                    <a:pt x="582" y="1960"/>
                  </a:cubicBezTo>
                  <a:cubicBezTo>
                    <a:pt x="706" y="2137"/>
                    <a:pt x="1777" y="3709"/>
                    <a:pt x="2300" y="4472"/>
                  </a:cubicBezTo>
                  <a:cubicBezTo>
                    <a:pt x="2762" y="4263"/>
                    <a:pt x="3230" y="3935"/>
                    <a:pt x="3639" y="3806"/>
                  </a:cubicBezTo>
                  <a:lnTo>
                    <a:pt x="1777" y="1"/>
                  </a:ln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36"/>
            <p:cNvSpPr/>
            <p:nvPr/>
          </p:nvSpPr>
          <p:spPr>
            <a:xfrm>
              <a:off x="3589607" y="1026546"/>
              <a:ext cx="147176" cy="136632"/>
            </a:xfrm>
            <a:custGeom>
              <a:avLst/>
              <a:gdLst/>
              <a:ahLst/>
              <a:cxnLst/>
              <a:rect l="l" t="t" r="r" b="b"/>
              <a:pathLst>
                <a:path w="7509" h="6971" extrusionOk="0">
                  <a:moveTo>
                    <a:pt x="5733" y="1"/>
                  </a:moveTo>
                  <a:lnTo>
                    <a:pt x="3644" y="609"/>
                  </a:lnTo>
                  <a:lnTo>
                    <a:pt x="5371" y="4613"/>
                  </a:lnTo>
                  <a:cubicBezTo>
                    <a:pt x="5371" y="4613"/>
                    <a:pt x="4289" y="3976"/>
                    <a:pt x="2999" y="3976"/>
                  </a:cubicBezTo>
                  <a:cubicBezTo>
                    <a:pt x="1986" y="3976"/>
                    <a:pt x="846" y="4369"/>
                    <a:pt x="0" y="5771"/>
                  </a:cubicBezTo>
                  <a:cubicBezTo>
                    <a:pt x="0" y="5771"/>
                    <a:pt x="1437" y="6971"/>
                    <a:pt x="3620" y="6971"/>
                  </a:cubicBezTo>
                  <a:cubicBezTo>
                    <a:pt x="4749" y="6971"/>
                    <a:pt x="6076" y="6650"/>
                    <a:pt x="7509" y="5679"/>
                  </a:cubicBezTo>
                  <a:lnTo>
                    <a:pt x="5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36"/>
            <p:cNvSpPr/>
            <p:nvPr/>
          </p:nvSpPr>
          <p:spPr>
            <a:xfrm>
              <a:off x="3717869" y="987561"/>
              <a:ext cx="166247" cy="122657"/>
            </a:xfrm>
            <a:custGeom>
              <a:avLst/>
              <a:gdLst/>
              <a:ahLst/>
              <a:cxnLst/>
              <a:rect l="l" t="t" r="r" b="b"/>
              <a:pathLst>
                <a:path w="8482" h="6258" extrusionOk="0">
                  <a:moveTo>
                    <a:pt x="7802" y="1"/>
                  </a:moveTo>
                  <a:cubicBezTo>
                    <a:pt x="4232" y="1"/>
                    <a:pt x="4064" y="3890"/>
                    <a:pt x="4064" y="3890"/>
                  </a:cubicBezTo>
                  <a:lnTo>
                    <a:pt x="1636" y="262"/>
                  </a:lnTo>
                  <a:lnTo>
                    <a:pt x="1" y="1689"/>
                  </a:lnTo>
                  <a:lnTo>
                    <a:pt x="3800" y="6257"/>
                  </a:lnTo>
                  <a:cubicBezTo>
                    <a:pt x="8482" y="4282"/>
                    <a:pt x="7955" y="3"/>
                    <a:pt x="7955" y="3"/>
                  </a:cubicBezTo>
                  <a:cubicBezTo>
                    <a:pt x="7903" y="2"/>
                    <a:pt x="7853" y="1"/>
                    <a:pt x="7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36"/>
            <p:cNvSpPr/>
            <p:nvPr/>
          </p:nvSpPr>
          <p:spPr>
            <a:xfrm>
              <a:off x="3671143" y="1053868"/>
              <a:ext cx="47491" cy="28498"/>
            </a:xfrm>
            <a:custGeom>
              <a:avLst/>
              <a:gdLst/>
              <a:ahLst/>
              <a:cxnLst/>
              <a:rect l="l" t="t" r="r" b="b"/>
              <a:pathLst>
                <a:path w="2423" h="1454" extrusionOk="0">
                  <a:moveTo>
                    <a:pt x="1" y="410"/>
                  </a:moveTo>
                  <a:cubicBezTo>
                    <a:pt x="1" y="410"/>
                    <a:pt x="1" y="405"/>
                    <a:pt x="1" y="410"/>
                  </a:cubicBezTo>
                  <a:lnTo>
                    <a:pt x="453" y="1454"/>
                  </a:lnTo>
                  <a:lnTo>
                    <a:pt x="453" y="1454"/>
                  </a:lnTo>
                  <a:lnTo>
                    <a:pt x="1" y="410"/>
                  </a:lnTo>
                  <a:close/>
                  <a:moveTo>
                    <a:pt x="2003" y="0"/>
                  </a:moveTo>
                  <a:lnTo>
                    <a:pt x="2003" y="0"/>
                  </a:lnTo>
                  <a:lnTo>
                    <a:pt x="2422" y="1330"/>
                  </a:lnTo>
                  <a:lnTo>
                    <a:pt x="2422" y="133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36"/>
            <p:cNvSpPr/>
            <p:nvPr/>
          </p:nvSpPr>
          <p:spPr>
            <a:xfrm>
              <a:off x="3671143" y="1053868"/>
              <a:ext cx="47491" cy="28694"/>
            </a:xfrm>
            <a:custGeom>
              <a:avLst/>
              <a:gdLst/>
              <a:ahLst/>
              <a:cxnLst/>
              <a:rect l="l" t="t" r="r" b="b"/>
              <a:pathLst>
                <a:path w="2423" h="1464" extrusionOk="0">
                  <a:moveTo>
                    <a:pt x="2003" y="0"/>
                  </a:moveTo>
                  <a:cubicBezTo>
                    <a:pt x="1814" y="60"/>
                    <a:pt x="1625" y="114"/>
                    <a:pt x="1437" y="162"/>
                  </a:cubicBezTo>
                  <a:lnTo>
                    <a:pt x="1416" y="162"/>
                  </a:lnTo>
                  <a:cubicBezTo>
                    <a:pt x="1411" y="167"/>
                    <a:pt x="1405" y="167"/>
                    <a:pt x="1399" y="167"/>
                  </a:cubicBezTo>
                  <a:cubicBezTo>
                    <a:pt x="937" y="286"/>
                    <a:pt x="468" y="366"/>
                    <a:pt x="1" y="410"/>
                  </a:cubicBezTo>
                  <a:lnTo>
                    <a:pt x="453" y="1454"/>
                  </a:lnTo>
                  <a:cubicBezTo>
                    <a:pt x="565" y="1459"/>
                    <a:pt x="679" y="1464"/>
                    <a:pt x="791" y="1464"/>
                  </a:cubicBezTo>
                  <a:cubicBezTo>
                    <a:pt x="1319" y="1464"/>
                    <a:pt x="1851" y="1406"/>
                    <a:pt x="2261" y="1352"/>
                  </a:cubicBezTo>
                  <a:cubicBezTo>
                    <a:pt x="2315" y="1346"/>
                    <a:pt x="2368" y="1335"/>
                    <a:pt x="2422" y="1330"/>
                  </a:cubicBezTo>
                  <a:lnTo>
                    <a:pt x="20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36"/>
            <p:cNvSpPr/>
            <p:nvPr/>
          </p:nvSpPr>
          <p:spPr>
            <a:xfrm>
              <a:off x="3771338" y="1024645"/>
              <a:ext cx="13544" cy="20188"/>
            </a:xfrm>
            <a:custGeom>
              <a:avLst/>
              <a:gdLst/>
              <a:ahLst/>
              <a:cxnLst/>
              <a:rect l="l" t="t" r="r" b="b"/>
              <a:pathLst>
                <a:path w="691" h="1030" extrusionOk="0">
                  <a:moveTo>
                    <a:pt x="1" y="1"/>
                  </a:moveTo>
                  <a:lnTo>
                    <a:pt x="1" y="1"/>
                  </a:lnTo>
                  <a:lnTo>
                    <a:pt x="691" y="1029"/>
                  </a:lnTo>
                  <a:lnTo>
                    <a:pt x="691" y="10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36"/>
            <p:cNvSpPr/>
            <p:nvPr/>
          </p:nvSpPr>
          <p:spPr>
            <a:xfrm>
              <a:off x="3737077" y="1024645"/>
              <a:ext cx="47804" cy="42963"/>
            </a:xfrm>
            <a:custGeom>
              <a:avLst/>
              <a:gdLst/>
              <a:ahLst/>
              <a:cxnLst/>
              <a:rect l="l" t="t" r="r" b="b"/>
              <a:pathLst>
                <a:path w="2439" h="2192" extrusionOk="0">
                  <a:moveTo>
                    <a:pt x="1749" y="1"/>
                  </a:moveTo>
                  <a:cubicBezTo>
                    <a:pt x="1195" y="372"/>
                    <a:pt x="608" y="694"/>
                    <a:pt x="0" y="975"/>
                  </a:cubicBezTo>
                  <a:lnTo>
                    <a:pt x="1018" y="2192"/>
                  </a:lnTo>
                  <a:cubicBezTo>
                    <a:pt x="1410" y="1981"/>
                    <a:pt x="1781" y="1717"/>
                    <a:pt x="2104" y="1405"/>
                  </a:cubicBezTo>
                  <a:cubicBezTo>
                    <a:pt x="2223" y="1287"/>
                    <a:pt x="2335" y="1163"/>
                    <a:pt x="2439" y="1029"/>
                  </a:cubicBezTo>
                  <a:lnTo>
                    <a:pt x="17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36"/>
            <p:cNvSpPr/>
            <p:nvPr/>
          </p:nvSpPr>
          <p:spPr>
            <a:xfrm>
              <a:off x="3668614" y="1102241"/>
              <a:ext cx="40317" cy="26421"/>
            </a:xfrm>
            <a:custGeom>
              <a:avLst/>
              <a:gdLst/>
              <a:ahLst/>
              <a:cxnLst/>
              <a:rect l="l" t="t" r="r" b="b"/>
              <a:pathLst>
                <a:path w="2057" h="1348" extrusionOk="0">
                  <a:moveTo>
                    <a:pt x="172" y="0"/>
                  </a:moveTo>
                  <a:cubicBezTo>
                    <a:pt x="108" y="0"/>
                    <a:pt x="49" y="41"/>
                    <a:pt x="28" y="105"/>
                  </a:cubicBezTo>
                  <a:cubicBezTo>
                    <a:pt x="0" y="191"/>
                    <a:pt x="43" y="277"/>
                    <a:pt x="124" y="304"/>
                  </a:cubicBezTo>
                  <a:cubicBezTo>
                    <a:pt x="738" y="503"/>
                    <a:pt x="1308" y="848"/>
                    <a:pt x="1771" y="1305"/>
                  </a:cubicBezTo>
                  <a:cubicBezTo>
                    <a:pt x="1804" y="1332"/>
                    <a:pt x="1841" y="1348"/>
                    <a:pt x="1878" y="1348"/>
                  </a:cubicBezTo>
                  <a:cubicBezTo>
                    <a:pt x="1921" y="1348"/>
                    <a:pt x="1965" y="1332"/>
                    <a:pt x="1992" y="1300"/>
                  </a:cubicBezTo>
                  <a:cubicBezTo>
                    <a:pt x="2057" y="1241"/>
                    <a:pt x="2050" y="1139"/>
                    <a:pt x="1992" y="1079"/>
                  </a:cubicBezTo>
                  <a:cubicBezTo>
                    <a:pt x="1496" y="595"/>
                    <a:pt x="883" y="223"/>
                    <a:pt x="221" y="9"/>
                  </a:cubicBezTo>
                  <a:cubicBezTo>
                    <a:pt x="205" y="3"/>
                    <a:pt x="188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36"/>
            <p:cNvSpPr/>
            <p:nvPr/>
          </p:nvSpPr>
          <p:spPr>
            <a:xfrm>
              <a:off x="3791389" y="1030877"/>
              <a:ext cx="14386" cy="51489"/>
            </a:xfrm>
            <a:custGeom>
              <a:avLst/>
              <a:gdLst/>
              <a:ahLst/>
              <a:cxnLst/>
              <a:rect l="l" t="t" r="r" b="b"/>
              <a:pathLst>
                <a:path w="734" h="2627" extrusionOk="0">
                  <a:moveTo>
                    <a:pt x="551" y="1"/>
                  </a:moveTo>
                  <a:cubicBezTo>
                    <a:pt x="492" y="1"/>
                    <a:pt x="437" y="34"/>
                    <a:pt x="410" y="92"/>
                  </a:cubicBezTo>
                  <a:cubicBezTo>
                    <a:pt x="49" y="845"/>
                    <a:pt x="1" y="1728"/>
                    <a:pt x="275" y="2519"/>
                  </a:cubicBezTo>
                  <a:cubicBezTo>
                    <a:pt x="297" y="2584"/>
                    <a:pt x="356" y="2627"/>
                    <a:pt x="426" y="2627"/>
                  </a:cubicBezTo>
                  <a:cubicBezTo>
                    <a:pt x="443" y="2627"/>
                    <a:pt x="458" y="2621"/>
                    <a:pt x="475" y="2616"/>
                  </a:cubicBezTo>
                  <a:cubicBezTo>
                    <a:pt x="555" y="2589"/>
                    <a:pt x="598" y="2497"/>
                    <a:pt x="572" y="2417"/>
                  </a:cubicBezTo>
                  <a:cubicBezTo>
                    <a:pt x="324" y="1707"/>
                    <a:pt x="372" y="905"/>
                    <a:pt x="695" y="227"/>
                  </a:cubicBezTo>
                  <a:cubicBezTo>
                    <a:pt x="733" y="145"/>
                    <a:pt x="695" y="54"/>
                    <a:pt x="620" y="16"/>
                  </a:cubicBezTo>
                  <a:cubicBezTo>
                    <a:pt x="597" y="6"/>
                    <a:pt x="574" y="1"/>
                    <a:pt x="5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36"/>
            <p:cNvSpPr/>
            <p:nvPr/>
          </p:nvSpPr>
          <p:spPr>
            <a:xfrm>
              <a:off x="3503720" y="680645"/>
              <a:ext cx="62171" cy="69952"/>
            </a:xfrm>
            <a:custGeom>
              <a:avLst/>
              <a:gdLst/>
              <a:ahLst/>
              <a:cxnLst/>
              <a:rect l="l" t="t" r="r" b="b"/>
              <a:pathLst>
                <a:path w="3172" h="3569" extrusionOk="0">
                  <a:moveTo>
                    <a:pt x="873" y="1"/>
                  </a:moveTo>
                  <a:cubicBezTo>
                    <a:pt x="614" y="162"/>
                    <a:pt x="356" y="324"/>
                    <a:pt x="93" y="480"/>
                  </a:cubicBezTo>
                  <a:cubicBezTo>
                    <a:pt x="60" y="502"/>
                    <a:pt x="23" y="529"/>
                    <a:pt x="13" y="567"/>
                  </a:cubicBezTo>
                  <a:cubicBezTo>
                    <a:pt x="1" y="609"/>
                    <a:pt x="28" y="647"/>
                    <a:pt x="50" y="679"/>
                  </a:cubicBezTo>
                  <a:cubicBezTo>
                    <a:pt x="567" y="1476"/>
                    <a:pt x="1196" y="2892"/>
                    <a:pt x="1998" y="3424"/>
                  </a:cubicBezTo>
                  <a:cubicBezTo>
                    <a:pt x="2151" y="3526"/>
                    <a:pt x="2315" y="3569"/>
                    <a:pt x="2484" y="3569"/>
                  </a:cubicBezTo>
                  <a:cubicBezTo>
                    <a:pt x="2707" y="3569"/>
                    <a:pt x="2939" y="3496"/>
                    <a:pt x="3172" y="3391"/>
                  </a:cubicBezTo>
                  <a:cubicBezTo>
                    <a:pt x="2649" y="2628"/>
                    <a:pt x="1578" y="1056"/>
                    <a:pt x="1454" y="879"/>
                  </a:cubicBezTo>
                  <a:cubicBezTo>
                    <a:pt x="1245" y="577"/>
                    <a:pt x="1067" y="259"/>
                    <a:pt x="873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36"/>
            <p:cNvSpPr/>
            <p:nvPr/>
          </p:nvSpPr>
          <p:spPr>
            <a:xfrm>
              <a:off x="3442038" y="783153"/>
              <a:ext cx="72892" cy="69894"/>
            </a:xfrm>
            <a:custGeom>
              <a:avLst/>
              <a:gdLst/>
              <a:ahLst/>
              <a:cxnLst/>
              <a:rect l="l" t="t" r="r" b="b"/>
              <a:pathLst>
                <a:path w="3719" h="3566" extrusionOk="0">
                  <a:moveTo>
                    <a:pt x="1528" y="0"/>
                  </a:moveTo>
                  <a:cubicBezTo>
                    <a:pt x="1510" y="0"/>
                    <a:pt x="1493" y="1"/>
                    <a:pt x="1475" y="2"/>
                  </a:cubicBezTo>
                  <a:cubicBezTo>
                    <a:pt x="785" y="51"/>
                    <a:pt x="366" y="1332"/>
                    <a:pt x="65" y="1854"/>
                  </a:cubicBezTo>
                  <a:cubicBezTo>
                    <a:pt x="32" y="1907"/>
                    <a:pt x="0" y="1972"/>
                    <a:pt x="16" y="2036"/>
                  </a:cubicBezTo>
                  <a:cubicBezTo>
                    <a:pt x="27" y="2091"/>
                    <a:pt x="80" y="2133"/>
                    <a:pt x="129" y="2166"/>
                  </a:cubicBezTo>
                  <a:cubicBezTo>
                    <a:pt x="743" y="2634"/>
                    <a:pt x="1367" y="3087"/>
                    <a:pt x="2002" y="3528"/>
                  </a:cubicBezTo>
                  <a:cubicBezTo>
                    <a:pt x="2029" y="3549"/>
                    <a:pt x="2062" y="3566"/>
                    <a:pt x="2094" y="3566"/>
                  </a:cubicBezTo>
                  <a:cubicBezTo>
                    <a:pt x="2131" y="3561"/>
                    <a:pt x="2158" y="3528"/>
                    <a:pt x="2186" y="3496"/>
                  </a:cubicBezTo>
                  <a:cubicBezTo>
                    <a:pt x="2723" y="2774"/>
                    <a:pt x="3234" y="2031"/>
                    <a:pt x="3719" y="1268"/>
                  </a:cubicBezTo>
                  <a:cubicBezTo>
                    <a:pt x="3210" y="900"/>
                    <a:pt x="2224" y="0"/>
                    <a:pt x="1528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36"/>
            <p:cNvSpPr/>
            <p:nvPr/>
          </p:nvSpPr>
          <p:spPr>
            <a:xfrm>
              <a:off x="3377907" y="799127"/>
              <a:ext cx="72167" cy="97706"/>
            </a:xfrm>
            <a:custGeom>
              <a:avLst/>
              <a:gdLst/>
              <a:ahLst/>
              <a:cxnLst/>
              <a:rect l="l" t="t" r="r" b="b"/>
              <a:pathLst>
                <a:path w="3682" h="4985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141"/>
                    <a:pt x="436" y="2319"/>
                    <a:pt x="898" y="3397"/>
                  </a:cubicBezTo>
                  <a:cubicBezTo>
                    <a:pt x="1163" y="4005"/>
                    <a:pt x="1512" y="4763"/>
                    <a:pt x="2185" y="4984"/>
                  </a:cubicBezTo>
                  <a:cubicBezTo>
                    <a:pt x="2723" y="4144"/>
                    <a:pt x="3213" y="3256"/>
                    <a:pt x="3682" y="2352"/>
                  </a:cubicBezTo>
                  <a:cubicBezTo>
                    <a:pt x="2557" y="1593"/>
                    <a:pt x="1221" y="883"/>
                    <a:pt x="167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36"/>
            <p:cNvSpPr/>
            <p:nvPr/>
          </p:nvSpPr>
          <p:spPr>
            <a:xfrm>
              <a:off x="3423242" y="733055"/>
              <a:ext cx="72814" cy="50470"/>
            </a:xfrm>
            <a:custGeom>
              <a:avLst/>
              <a:gdLst/>
              <a:ahLst/>
              <a:cxnLst/>
              <a:rect l="l" t="t" r="r" b="b"/>
              <a:pathLst>
                <a:path w="3715" h="2575" extrusionOk="0">
                  <a:moveTo>
                    <a:pt x="1935" y="0"/>
                  </a:moveTo>
                  <a:cubicBezTo>
                    <a:pt x="1375" y="0"/>
                    <a:pt x="825" y="182"/>
                    <a:pt x="318" y="427"/>
                  </a:cubicBezTo>
                  <a:cubicBezTo>
                    <a:pt x="211" y="476"/>
                    <a:pt x="103" y="530"/>
                    <a:pt x="1" y="595"/>
                  </a:cubicBezTo>
                  <a:cubicBezTo>
                    <a:pt x="969" y="1278"/>
                    <a:pt x="1955" y="1939"/>
                    <a:pt x="2956" y="2575"/>
                  </a:cubicBezTo>
                  <a:cubicBezTo>
                    <a:pt x="3165" y="2155"/>
                    <a:pt x="3381" y="1740"/>
                    <a:pt x="3597" y="1331"/>
                  </a:cubicBezTo>
                  <a:cubicBezTo>
                    <a:pt x="3655" y="1224"/>
                    <a:pt x="3714" y="1105"/>
                    <a:pt x="3699" y="976"/>
                  </a:cubicBezTo>
                  <a:cubicBezTo>
                    <a:pt x="3687" y="885"/>
                    <a:pt x="3639" y="804"/>
                    <a:pt x="3580" y="729"/>
                  </a:cubicBezTo>
                  <a:cubicBezTo>
                    <a:pt x="3225" y="260"/>
                    <a:pt x="2616" y="19"/>
                    <a:pt x="2025" y="2"/>
                  </a:cubicBezTo>
                  <a:cubicBezTo>
                    <a:pt x="1995" y="1"/>
                    <a:pt x="1965" y="0"/>
                    <a:pt x="1935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36"/>
            <p:cNvSpPr/>
            <p:nvPr/>
          </p:nvSpPr>
          <p:spPr>
            <a:xfrm>
              <a:off x="3381180" y="774117"/>
              <a:ext cx="80282" cy="71109"/>
            </a:xfrm>
            <a:custGeom>
              <a:avLst/>
              <a:gdLst/>
              <a:ahLst/>
              <a:cxnLst/>
              <a:rect l="l" t="t" r="r" b="b"/>
              <a:pathLst>
                <a:path w="4096" h="3628" extrusionOk="0">
                  <a:moveTo>
                    <a:pt x="484" y="1"/>
                  </a:moveTo>
                  <a:cubicBezTo>
                    <a:pt x="306" y="281"/>
                    <a:pt x="167" y="582"/>
                    <a:pt x="75" y="905"/>
                  </a:cubicBezTo>
                  <a:cubicBezTo>
                    <a:pt x="43" y="1029"/>
                    <a:pt x="16" y="1153"/>
                    <a:pt x="0" y="1277"/>
                  </a:cubicBezTo>
                  <a:cubicBezTo>
                    <a:pt x="1054" y="2159"/>
                    <a:pt x="2390" y="2869"/>
                    <a:pt x="3515" y="3628"/>
                  </a:cubicBezTo>
                  <a:cubicBezTo>
                    <a:pt x="3714" y="3252"/>
                    <a:pt x="3907" y="2869"/>
                    <a:pt x="4096" y="2487"/>
                  </a:cubicBezTo>
                  <a:cubicBezTo>
                    <a:pt x="3250" y="1896"/>
                    <a:pt x="1711" y="840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36"/>
            <p:cNvSpPr/>
            <p:nvPr/>
          </p:nvSpPr>
          <p:spPr>
            <a:xfrm>
              <a:off x="3407758" y="744698"/>
              <a:ext cx="73441" cy="58761"/>
            </a:xfrm>
            <a:custGeom>
              <a:avLst/>
              <a:gdLst/>
              <a:ahLst/>
              <a:cxnLst/>
              <a:rect l="l" t="t" r="r" b="b"/>
              <a:pathLst>
                <a:path w="3747" h="2998" extrusionOk="0">
                  <a:moveTo>
                    <a:pt x="791" y="1"/>
                  </a:moveTo>
                  <a:cubicBezTo>
                    <a:pt x="512" y="151"/>
                    <a:pt x="247" y="334"/>
                    <a:pt x="0" y="533"/>
                  </a:cubicBezTo>
                  <a:cubicBezTo>
                    <a:pt x="1028" y="1415"/>
                    <a:pt x="2110" y="2239"/>
                    <a:pt x="3235" y="2997"/>
                  </a:cubicBezTo>
                  <a:cubicBezTo>
                    <a:pt x="3406" y="2659"/>
                    <a:pt x="3573" y="2319"/>
                    <a:pt x="3746" y="1981"/>
                  </a:cubicBezTo>
                  <a:cubicBezTo>
                    <a:pt x="2745" y="1345"/>
                    <a:pt x="1759" y="684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36"/>
            <p:cNvSpPr/>
            <p:nvPr/>
          </p:nvSpPr>
          <p:spPr>
            <a:xfrm>
              <a:off x="3390667" y="755125"/>
              <a:ext cx="80497" cy="67757"/>
            </a:xfrm>
            <a:custGeom>
              <a:avLst/>
              <a:gdLst/>
              <a:ahLst/>
              <a:cxnLst/>
              <a:rect l="l" t="t" r="r" b="b"/>
              <a:pathLst>
                <a:path w="4107" h="3457" extrusionOk="0">
                  <a:moveTo>
                    <a:pt x="872" y="1"/>
                  </a:moveTo>
                  <a:cubicBezTo>
                    <a:pt x="527" y="281"/>
                    <a:pt x="232" y="609"/>
                    <a:pt x="0" y="970"/>
                  </a:cubicBezTo>
                  <a:cubicBezTo>
                    <a:pt x="1227" y="1809"/>
                    <a:pt x="2766" y="2865"/>
                    <a:pt x="3612" y="3456"/>
                  </a:cubicBezTo>
                  <a:cubicBezTo>
                    <a:pt x="3778" y="3128"/>
                    <a:pt x="3945" y="2795"/>
                    <a:pt x="4107" y="2465"/>
                  </a:cubicBezTo>
                  <a:cubicBezTo>
                    <a:pt x="2982" y="1707"/>
                    <a:pt x="1900" y="883"/>
                    <a:pt x="872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36"/>
            <p:cNvSpPr/>
            <p:nvPr/>
          </p:nvSpPr>
          <p:spPr>
            <a:xfrm>
              <a:off x="3394469" y="829389"/>
              <a:ext cx="55605" cy="67444"/>
            </a:xfrm>
            <a:custGeom>
              <a:avLst/>
              <a:gdLst/>
              <a:ahLst/>
              <a:cxnLst/>
              <a:rect l="l" t="t" r="r" b="b"/>
              <a:pathLst>
                <a:path w="2837" h="3441" extrusionOk="0">
                  <a:moveTo>
                    <a:pt x="1571" y="0"/>
                  </a:moveTo>
                  <a:cubicBezTo>
                    <a:pt x="893" y="782"/>
                    <a:pt x="355" y="1384"/>
                    <a:pt x="204" y="1535"/>
                  </a:cubicBezTo>
                  <a:cubicBezTo>
                    <a:pt x="140" y="1599"/>
                    <a:pt x="70" y="1664"/>
                    <a:pt x="0" y="1729"/>
                  </a:cubicBezTo>
                  <a:cubicBezTo>
                    <a:pt x="16" y="1766"/>
                    <a:pt x="38" y="1809"/>
                    <a:pt x="53" y="1853"/>
                  </a:cubicBezTo>
                  <a:cubicBezTo>
                    <a:pt x="318" y="2461"/>
                    <a:pt x="667" y="3219"/>
                    <a:pt x="1340" y="3440"/>
                  </a:cubicBezTo>
                  <a:cubicBezTo>
                    <a:pt x="1878" y="2600"/>
                    <a:pt x="2368" y="1712"/>
                    <a:pt x="2837" y="808"/>
                  </a:cubicBezTo>
                  <a:cubicBezTo>
                    <a:pt x="2432" y="539"/>
                    <a:pt x="2002" y="270"/>
                    <a:pt x="1571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36"/>
            <p:cNvSpPr/>
            <p:nvPr/>
          </p:nvSpPr>
          <p:spPr>
            <a:xfrm>
              <a:off x="3470086" y="746913"/>
              <a:ext cx="25754" cy="36613"/>
            </a:xfrm>
            <a:custGeom>
              <a:avLst/>
              <a:gdLst/>
              <a:ahLst/>
              <a:cxnLst/>
              <a:rect l="l" t="t" r="r" b="b"/>
              <a:pathLst>
                <a:path w="1314" h="1868" extrusionOk="0">
                  <a:moveTo>
                    <a:pt x="1174" y="0"/>
                  </a:moveTo>
                  <a:cubicBezTo>
                    <a:pt x="904" y="377"/>
                    <a:pt x="485" y="915"/>
                    <a:pt x="0" y="1508"/>
                  </a:cubicBezTo>
                  <a:cubicBezTo>
                    <a:pt x="189" y="1632"/>
                    <a:pt x="377" y="1749"/>
                    <a:pt x="566" y="1868"/>
                  </a:cubicBezTo>
                  <a:cubicBezTo>
                    <a:pt x="775" y="1448"/>
                    <a:pt x="991" y="1033"/>
                    <a:pt x="1207" y="624"/>
                  </a:cubicBezTo>
                  <a:cubicBezTo>
                    <a:pt x="1254" y="527"/>
                    <a:pt x="1314" y="420"/>
                    <a:pt x="1314" y="308"/>
                  </a:cubicBezTo>
                  <a:cubicBezTo>
                    <a:pt x="1314" y="296"/>
                    <a:pt x="1314" y="286"/>
                    <a:pt x="1309" y="269"/>
                  </a:cubicBezTo>
                  <a:cubicBezTo>
                    <a:pt x="1297" y="178"/>
                    <a:pt x="1249" y="97"/>
                    <a:pt x="1190" y="22"/>
                  </a:cubicBezTo>
                  <a:cubicBezTo>
                    <a:pt x="1185" y="17"/>
                    <a:pt x="1180" y="5"/>
                    <a:pt x="1174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36"/>
            <p:cNvSpPr/>
            <p:nvPr/>
          </p:nvSpPr>
          <p:spPr>
            <a:xfrm>
              <a:off x="3425241" y="809554"/>
              <a:ext cx="36221" cy="35672"/>
            </a:xfrm>
            <a:custGeom>
              <a:avLst/>
              <a:gdLst/>
              <a:ahLst/>
              <a:cxnLst/>
              <a:rect l="l" t="t" r="r" b="b"/>
              <a:pathLst>
                <a:path w="1848" h="1820" extrusionOk="0">
                  <a:moveTo>
                    <a:pt x="873" y="1"/>
                  </a:moveTo>
                  <a:cubicBezTo>
                    <a:pt x="572" y="356"/>
                    <a:pt x="276" y="701"/>
                    <a:pt x="1" y="1012"/>
                  </a:cubicBezTo>
                  <a:cubicBezTo>
                    <a:pt x="432" y="1282"/>
                    <a:pt x="862" y="1551"/>
                    <a:pt x="1267" y="1820"/>
                  </a:cubicBezTo>
                  <a:cubicBezTo>
                    <a:pt x="1466" y="1444"/>
                    <a:pt x="1659" y="1061"/>
                    <a:pt x="1848" y="679"/>
                  </a:cubicBezTo>
                  <a:cubicBezTo>
                    <a:pt x="1583" y="496"/>
                    <a:pt x="1245" y="259"/>
                    <a:pt x="87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36"/>
            <p:cNvSpPr/>
            <p:nvPr/>
          </p:nvSpPr>
          <p:spPr>
            <a:xfrm>
              <a:off x="3456268" y="776450"/>
              <a:ext cx="24931" cy="27009"/>
            </a:xfrm>
            <a:custGeom>
              <a:avLst/>
              <a:gdLst/>
              <a:ahLst/>
              <a:cxnLst/>
              <a:rect l="l" t="t" r="r" b="b"/>
              <a:pathLst>
                <a:path w="1272" h="1378" extrusionOk="0">
                  <a:moveTo>
                    <a:pt x="705" y="1"/>
                  </a:moveTo>
                  <a:cubicBezTo>
                    <a:pt x="484" y="274"/>
                    <a:pt x="243" y="560"/>
                    <a:pt x="0" y="850"/>
                  </a:cubicBezTo>
                  <a:cubicBezTo>
                    <a:pt x="253" y="1029"/>
                    <a:pt x="506" y="1206"/>
                    <a:pt x="760" y="1377"/>
                  </a:cubicBezTo>
                  <a:cubicBezTo>
                    <a:pt x="931" y="1039"/>
                    <a:pt x="1098" y="699"/>
                    <a:pt x="1271" y="361"/>
                  </a:cubicBezTo>
                  <a:cubicBezTo>
                    <a:pt x="1082" y="242"/>
                    <a:pt x="894" y="125"/>
                    <a:pt x="70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36"/>
            <p:cNvSpPr/>
            <p:nvPr/>
          </p:nvSpPr>
          <p:spPr>
            <a:xfrm>
              <a:off x="3442332" y="793110"/>
              <a:ext cx="28832" cy="29772"/>
            </a:xfrm>
            <a:custGeom>
              <a:avLst/>
              <a:gdLst/>
              <a:ahLst/>
              <a:cxnLst/>
              <a:rect l="l" t="t" r="r" b="b"/>
              <a:pathLst>
                <a:path w="1471" h="1519" extrusionOk="0">
                  <a:moveTo>
                    <a:pt x="711" y="0"/>
                  </a:moveTo>
                  <a:cubicBezTo>
                    <a:pt x="475" y="281"/>
                    <a:pt x="238" y="566"/>
                    <a:pt x="1" y="840"/>
                  </a:cubicBezTo>
                  <a:cubicBezTo>
                    <a:pt x="373" y="1098"/>
                    <a:pt x="711" y="1335"/>
                    <a:pt x="976" y="1518"/>
                  </a:cubicBezTo>
                  <a:cubicBezTo>
                    <a:pt x="1142" y="1190"/>
                    <a:pt x="1309" y="857"/>
                    <a:pt x="1471" y="527"/>
                  </a:cubicBezTo>
                  <a:cubicBezTo>
                    <a:pt x="1217" y="356"/>
                    <a:pt x="964" y="179"/>
                    <a:pt x="711" y="0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36"/>
            <p:cNvSpPr/>
            <p:nvPr/>
          </p:nvSpPr>
          <p:spPr>
            <a:xfrm>
              <a:off x="3638234" y="666396"/>
              <a:ext cx="60780" cy="56585"/>
            </a:xfrm>
            <a:custGeom>
              <a:avLst/>
              <a:gdLst/>
              <a:ahLst/>
              <a:cxnLst/>
              <a:rect l="l" t="t" r="r" b="b"/>
              <a:pathLst>
                <a:path w="3101" h="2887" extrusionOk="0">
                  <a:moveTo>
                    <a:pt x="1344" y="1"/>
                  </a:moveTo>
                  <a:cubicBezTo>
                    <a:pt x="956" y="1"/>
                    <a:pt x="604" y="72"/>
                    <a:pt x="420" y="315"/>
                  </a:cubicBezTo>
                  <a:cubicBezTo>
                    <a:pt x="0" y="874"/>
                    <a:pt x="232" y="2240"/>
                    <a:pt x="269" y="2886"/>
                  </a:cubicBezTo>
                  <a:cubicBezTo>
                    <a:pt x="344" y="2887"/>
                    <a:pt x="418" y="2887"/>
                    <a:pt x="493" y="2887"/>
                  </a:cubicBezTo>
                  <a:cubicBezTo>
                    <a:pt x="1318" y="2887"/>
                    <a:pt x="2147" y="2861"/>
                    <a:pt x="2971" y="2806"/>
                  </a:cubicBezTo>
                  <a:cubicBezTo>
                    <a:pt x="3009" y="2801"/>
                    <a:pt x="3051" y="2795"/>
                    <a:pt x="3078" y="2762"/>
                  </a:cubicBezTo>
                  <a:cubicBezTo>
                    <a:pt x="3100" y="2742"/>
                    <a:pt x="3100" y="2704"/>
                    <a:pt x="3095" y="2672"/>
                  </a:cubicBezTo>
                  <a:cubicBezTo>
                    <a:pt x="3068" y="1897"/>
                    <a:pt x="3031" y="1127"/>
                    <a:pt x="2971" y="357"/>
                  </a:cubicBezTo>
                  <a:cubicBezTo>
                    <a:pt x="2966" y="298"/>
                    <a:pt x="2961" y="233"/>
                    <a:pt x="2922" y="191"/>
                  </a:cubicBezTo>
                  <a:cubicBezTo>
                    <a:pt x="2874" y="147"/>
                    <a:pt x="2805" y="136"/>
                    <a:pt x="2740" y="136"/>
                  </a:cubicBezTo>
                  <a:cubicBezTo>
                    <a:pt x="2403" y="118"/>
                    <a:pt x="1844" y="1"/>
                    <a:pt x="1344" y="1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36"/>
            <p:cNvSpPr/>
            <p:nvPr/>
          </p:nvSpPr>
          <p:spPr>
            <a:xfrm>
              <a:off x="3708579" y="605773"/>
              <a:ext cx="64151" cy="86299"/>
            </a:xfrm>
            <a:custGeom>
              <a:avLst/>
              <a:gdLst/>
              <a:ahLst/>
              <a:cxnLst/>
              <a:rect l="l" t="t" r="r" b="b"/>
              <a:pathLst>
                <a:path w="3273" h="4403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1367"/>
                    <a:pt x="44" y="2874"/>
                    <a:pt x="65" y="4230"/>
                  </a:cubicBezTo>
                  <a:cubicBezTo>
                    <a:pt x="1083" y="4327"/>
                    <a:pt x="2095" y="4392"/>
                    <a:pt x="3091" y="4402"/>
                  </a:cubicBezTo>
                  <a:cubicBezTo>
                    <a:pt x="3273" y="3714"/>
                    <a:pt x="2827" y="3008"/>
                    <a:pt x="2455" y="2459"/>
                  </a:cubicBezTo>
                  <a:cubicBezTo>
                    <a:pt x="1804" y="1486"/>
                    <a:pt x="1051" y="479"/>
                    <a:pt x="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36"/>
            <p:cNvSpPr/>
            <p:nvPr/>
          </p:nvSpPr>
          <p:spPr>
            <a:xfrm>
              <a:off x="3600250" y="611555"/>
              <a:ext cx="41160" cy="69756"/>
            </a:xfrm>
            <a:custGeom>
              <a:avLst/>
              <a:gdLst/>
              <a:ahLst/>
              <a:cxnLst/>
              <a:rect l="l" t="t" r="r" b="b"/>
              <a:pathLst>
                <a:path w="2100" h="3559" extrusionOk="0">
                  <a:moveTo>
                    <a:pt x="2030" y="1"/>
                  </a:moveTo>
                  <a:cubicBezTo>
                    <a:pt x="1922" y="55"/>
                    <a:pt x="1820" y="115"/>
                    <a:pt x="1718" y="179"/>
                  </a:cubicBezTo>
                  <a:cubicBezTo>
                    <a:pt x="1211" y="485"/>
                    <a:pt x="738" y="873"/>
                    <a:pt x="431" y="1379"/>
                  </a:cubicBezTo>
                  <a:cubicBezTo>
                    <a:pt x="125" y="1885"/>
                    <a:pt x="1" y="2525"/>
                    <a:pt x="200" y="3085"/>
                  </a:cubicBezTo>
                  <a:cubicBezTo>
                    <a:pt x="232" y="3171"/>
                    <a:pt x="275" y="3257"/>
                    <a:pt x="346" y="3317"/>
                  </a:cubicBezTo>
                  <a:cubicBezTo>
                    <a:pt x="443" y="3397"/>
                    <a:pt x="577" y="3408"/>
                    <a:pt x="701" y="3424"/>
                  </a:cubicBezTo>
                  <a:cubicBezTo>
                    <a:pt x="1163" y="3461"/>
                    <a:pt x="1626" y="3510"/>
                    <a:pt x="2090" y="3558"/>
                  </a:cubicBezTo>
                  <a:cubicBezTo>
                    <a:pt x="2100" y="2375"/>
                    <a:pt x="2078" y="1185"/>
                    <a:pt x="2030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36"/>
            <p:cNvSpPr/>
            <p:nvPr/>
          </p:nvSpPr>
          <p:spPr>
            <a:xfrm>
              <a:off x="3682530" y="600167"/>
              <a:ext cx="29341" cy="88533"/>
            </a:xfrm>
            <a:custGeom>
              <a:avLst/>
              <a:gdLst/>
              <a:ahLst/>
              <a:cxnLst/>
              <a:rect l="l" t="t" r="r" b="b"/>
              <a:pathLst>
                <a:path w="1497" h="4517" extrusionOk="0">
                  <a:moveTo>
                    <a:pt x="1" y="1"/>
                  </a:moveTo>
                  <a:cubicBezTo>
                    <a:pt x="33" y="1486"/>
                    <a:pt x="87" y="3354"/>
                    <a:pt x="125" y="4387"/>
                  </a:cubicBezTo>
                  <a:cubicBezTo>
                    <a:pt x="550" y="4430"/>
                    <a:pt x="975" y="4479"/>
                    <a:pt x="1394" y="4516"/>
                  </a:cubicBezTo>
                  <a:cubicBezTo>
                    <a:pt x="1373" y="3160"/>
                    <a:pt x="1497" y="1653"/>
                    <a:pt x="1330" y="286"/>
                  </a:cubicBezTo>
                  <a:cubicBezTo>
                    <a:pt x="1218" y="232"/>
                    <a:pt x="1099" y="189"/>
                    <a:pt x="975" y="152"/>
                  </a:cubicBezTo>
                  <a:cubicBezTo>
                    <a:pt x="657" y="50"/>
                    <a:pt x="329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36"/>
            <p:cNvSpPr/>
            <p:nvPr/>
          </p:nvSpPr>
          <p:spPr>
            <a:xfrm>
              <a:off x="3640038" y="604205"/>
              <a:ext cx="23324" cy="79537"/>
            </a:xfrm>
            <a:custGeom>
              <a:avLst/>
              <a:gdLst/>
              <a:ahLst/>
              <a:cxnLst/>
              <a:rect l="l" t="t" r="r" b="b"/>
              <a:pathLst>
                <a:path w="1190" h="4058" extrusionOk="0">
                  <a:moveTo>
                    <a:pt x="877" y="0"/>
                  </a:moveTo>
                  <a:cubicBezTo>
                    <a:pt x="576" y="97"/>
                    <a:pt x="279" y="226"/>
                    <a:pt x="0" y="376"/>
                  </a:cubicBezTo>
                  <a:cubicBezTo>
                    <a:pt x="48" y="1560"/>
                    <a:pt x="70" y="2750"/>
                    <a:pt x="60" y="3933"/>
                  </a:cubicBezTo>
                  <a:cubicBezTo>
                    <a:pt x="435" y="3972"/>
                    <a:pt x="813" y="4015"/>
                    <a:pt x="1190" y="4057"/>
                  </a:cubicBezTo>
                  <a:cubicBezTo>
                    <a:pt x="1168" y="2701"/>
                    <a:pt x="1061" y="1345"/>
                    <a:pt x="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36"/>
            <p:cNvSpPr/>
            <p:nvPr/>
          </p:nvSpPr>
          <p:spPr>
            <a:xfrm>
              <a:off x="3657227" y="600167"/>
              <a:ext cx="27754" cy="86005"/>
            </a:xfrm>
            <a:custGeom>
              <a:avLst/>
              <a:gdLst/>
              <a:ahLst/>
              <a:cxnLst/>
              <a:rect l="l" t="t" r="r" b="b"/>
              <a:pathLst>
                <a:path w="1416" h="4388" extrusionOk="0">
                  <a:moveTo>
                    <a:pt x="1249" y="0"/>
                  </a:moveTo>
                  <a:cubicBezTo>
                    <a:pt x="827" y="0"/>
                    <a:pt x="406" y="75"/>
                    <a:pt x="0" y="206"/>
                  </a:cubicBezTo>
                  <a:cubicBezTo>
                    <a:pt x="184" y="1551"/>
                    <a:pt x="291" y="2907"/>
                    <a:pt x="313" y="4263"/>
                  </a:cubicBezTo>
                  <a:cubicBezTo>
                    <a:pt x="678" y="4307"/>
                    <a:pt x="1049" y="4345"/>
                    <a:pt x="1416" y="4387"/>
                  </a:cubicBezTo>
                  <a:cubicBezTo>
                    <a:pt x="1378" y="3354"/>
                    <a:pt x="1324" y="1486"/>
                    <a:pt x="1292" y="1"/>
                  </a:cubicBezTo>
                  <a:cubicBezTo>
                    <a:pt x="1278" y="1"/>
                    <a:pt x="1264" y="0"/>
                    <a:pt x="1249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36"/>
            <p:cNvSpPr/>
            <p:nvPr/>
          </p:nvSpPr>
          <p:spPr>
            <a:xfrm>
              <a:off x="3709853" y="651774"/>
              <a:ext cx="60152" cy="40298"/>
            </a:xfrm>
            <a:custGeom>
              <a:avLst/>
              <a:gdLst/>
              <a:ahLst/>
              <a:cxnLst/>
              <a:rect l="l" t="t" r="r" b="b"/>
              <a:pathLst>
                <a:path w="3069" h="2056" extrusionOk="0">
                  <a:moveTo>
                    <a:pt x="2315" y="0"/>
                  </a:moveTo>
                  <a:cubicBezTo>
                    <a:pt x="2223" y="21"/>
                    <a:pt x="2132" y="48"/>
                    <a:pt x="2040" y="65"/>
                  </a:cubicBezTo>
                  <a:cubicBezTo>
                    <a:pt x="1831" y="107"/>
                    <a:pt x="1034" y="236"/>
                    <a:pt x="17" y="382"/>
                  </a:cubicBezTo>
                  <a:cubicBezTo>
                    <a:pt x="6" y="758"/>
                    <a:pt x="0" y="1130"/>
                    <a:pt x="0" y="1496"/>
                  </a:cubicBezTo>
                  <a:lnTo>
                    <a:pt x="0" y="1883"/>
                  </a:lnTo>
                  <a:cubicBezTo>
                    <a:pt x="1018" y="1980"/>
                    <a:pt x="2030" y="2045"/>
                    <a:pt x="3026" y="2055"/>
                  </a:cubicBezTo>
                  <a:cubicBezTo>
                    <a:pt x="3058" y="1943"/>
                    <a:pt x="3068" y="1836"/>
                    <a:pt x="3068" y="1722"/>
                  </a:cubicBezTo>
                  <a:cubicBezTo>
                    <a:pt x="3068" y="1146"/>
                    <a:pt x="2703" y="576"/>
                    <a:pt x="2390" y="112"/>
                  </a:cubicBezTo>
                  <a:cubicBezTo>
                    <a:pt x="2363" y="75"/>
                    <a:pt x="2342" y="38"/>
                    <a:pt x="2315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36"/>
            <p:cNvSpPr/>
            <p:nvPr/>
          </p:nvSpPr>
          <p:spPr>
            <a:xfrm>
              <a:off x="3684236" y="659261"/>
              <a:ext cx="25970" cy="29439"/>
            </a:xfrm>
            <a:custGeom>
              <a:avLst/>
              <a:gdLst/>
              <a:ahLst/>
              <a:cxnLst/>
              <a:rect l="l" t="t" r="r" b="b"/>
              <a:pathLst>
                <a:path w="1325" h="1502" extrusionOk="0">
                  <a:moveTo>
                    <a:pt x="1324" y="0"/>
                  </a:moveTo>
                  <a:lnTo>
                    <a:pt x="1324" y="0"/>
                  </a:lnTo>
                  <a:cubicBezTo>
                    <a:pt x="910" y="59"/>
                    <a:pt x="458" y="118"/>
                    <a:pt x="0" y="183"/>
                  </a:cubicBezTo>
                  <a:cubicBezTo>
                    <a:pt x="11" y="635"/>
                    <a:pt x="26" y="1044"/>
                    <a:pt x="38" y="1372"/>
                  </a:cubicBezTo>
                  <a:cubicBezTo>
                    <a:pt x="463" y="1415"/>
                    <a:pt x="888" y="1464"/>
                    <a:pt x="1307" y="1501"/>
                  </a:cubicBezTo>
                  <a:lnTo>
                    <a:pt x="1307" y="1114"/>
                  </a:lnTo>
                  <a:cubicBezTo>
                    <a:pt x="1307" y="748"/>
                    <a:pt x="1313" y="376"/>
                    <a:pt x="132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36"/>
            <p:cNvSpPr/>
            <p:nvPr/>
          </p:nvSpPr>
          <p:spPr>
            <a:xfrm>
              <a:off x="3603954" y="668219"/>
              <a:ext cx="37358" cy="13093"/>
            </a:xfrm>
            <a:custGeom>
              <a:avLst/>
              <a:gdLst/>
              <a:ahLst/>
              <a:cxnLst/>
              <a:rect l="l" t="t" r="r" b="b"/>
              <a:pathLst>
                <a:path w="1906" h="668" extrusionOk="0">
                  <a:moveTo>
                    <a:pt x="1906" y="1"/>
                  </a:moveTo>
                  <a:cubicBezTo>
                    <a:pt x="1141" y="86"/>
                    <a:pt x="463" y="145"/>
                    <a:pt x="1" y="167"/>
                  </a:cubicBezTo>
                  <a:cubicBezTo>
                    <a:pt x="6" y="172"/>
                    <a:pt x="6" y="183"/>
                    <a:pt x="11" y="194"/>
                  </a:cubicBezTo>
                  <a:cubicBezTo>
                    <a:pt x="43" y="280"/>
                    <a:pt x="86" y="366"/>
                    <a:pt x="157" y="426"/>
                  </a:cubicBezTo>
                  <a:cubicBezTo>
                    <a:pt x="254" y="506"/>
                    <a:pt x="388" y="517"/>
                    <a:pt x="512" y="533"/>
                  </a:cubicBezTo>
                  <a:cubicBezTo>
                    <a:pt x="974" y="570"/>
                    <a:pt x="1437" y="619"/>
                    <a:pt x="1901" y="667"/>
                  </a:cubicBezTo>
                  <a:cubicBezTo>
                    <a:pt x="1906" y="473"/>
                    <a:pt x="1906" y="280"/>
                    <a:pt x="1906" y="81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36"/>
            <p:cNvSpPr/>
            <p:nvPr/>
          </p:nvSpPr>
          <p:spPr>
            <a:xfrm>
              <a:off x="3641194" y="665592"/>
              <a:ext cx="22168" cy="18150"/>
            </a:xfrm>
            <a:custGeom>
              <a:avLst/>
              <a:gdLst/>
              <a:ahLst/>
              <a:cxnLst/>
              <a:rect l="l" t="t" r="r" b="b"/>
              <a:pathLst>
                <a:path w="1131" h="926" extrusionOk="0">
                  <a:moveTo>
                    <a:pt x="1104" y="0"/>
                  </a:moveTo>
                  <a:cubicBezTo>
                    <a:pt x="726" y="48"/>
                    <a:pt x="356" y="91"/>
                    <a:pt x="6" y="135"/>
                  </a:cubicBezTo>
                  <a:lnTo>
                    <a:pt x="6" y="215"/>
                  </a:lnTo>
                  <a:cubicBezTo>
                    <a:pt x="6" y="414"/>
                    <a:pt x="6" y="607"/>
                    <a:pt x="1" y="801"/>
                  </a:cubicBezTo>
                  <a:cubicBezTo>
                    <a:pt x="376" y="840"/>
                    <a:pt x="754" y="883"/>
                    <a:pt x="1131" y="925"/>
                  </a:cubicBezTo>
                  <a:cubicBezTo>
                    <a:pt x="1124" y="619"/>
                    <a:pt x="1114" y="312"/>
                    <a:pt x="110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36"/>
            <p:cNvSpPr/>
            <p:nvPr/>
          </p:nvSpPr>
          <p:spPr>
            <a:xfrm>
              <a:off x="3662813" y="662829"/>
              <a:ext cx="22168" cy="23344"/>
            </a:xfrm>
            <a:custGeom>
              <a:avLst/>
              <a:gdLst/>
              <a:ahLst/>
              <a:cxnLst/>
              <a:rect l="l" t="t" r="r" b="b"/>
              <a:pathLst>
                <a:path w="1131" h="1191" extrusionOk="0">
                  <a:moveTo>
                    <a:pt x="1093" y="1"/>
                  </a:moveTo>
                  <a:cubicBezTo>
                    <a:pt x="732" y="50"/>
                    <a:pt x="361" y="97"/>
                    <a:pt x="1" y="141"/>
                  </a:cubicBezTo>
                  <a:cubicBezTo>
                    <a:pt x="11" y="453"/>
                    <a:pt x="21" y="760"/>
                    <a:pt x="28" y="1066"/>
                  </a:cubicBezTo>
                  <a:cubicBezTo>
                    <a:pt x="393" y="1110"/>
                    <a:pt x="764" y="1148"/>
                    <a:pt x="1131" y="1190"/>
                  </a:cubicBezTo>
                  <a:cubicBezTo>
                    <a:pt x="1119" y="862"/>
                    <a:pt x="1104" y="453"/>
                    <a:pt x="1093" y="1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36"/>
            <p:cNvSpPr/>
            <p:nvPr/>
          </p:nvSpPr>
          <p:spPr>
            <a:xfrm>
              <a:off x="3465872" y="705733"/>
              <a:ext cx="409385" cy="356857"/>
            </a:xfrm>
            <a:custGeom>
              <a:avLst/>
              <a:gdLst/>
              <a:ahLst/>
              <a:cxnLst/>
              <a:rect l="l" t="t" r="r" b="b"/>
              <a:pathLst>
                <a:path w="20887" h="18207" extrusionOk="0">
                  <a:moveTo>
                    <a:pt x="9447" y="0"/>
                  </a:moveTo>
                  <a:cubicBezTo>
                    <a:pt x="8244" y="0"/>
                    <a:pt x="7037" y="228"/>
                    <a:pt x="5888" y="718"/>
                  </a:cubicBezTo>
                  <a:cubicBezTo>
                    <a:pt x="5011" y="1095"/>
                    <a:pt x="4204" y="1606"/>
                    <a:pt x="3488" y="2230"/>
                  </a:cubicBezTo>
                  <a:cubicBezTo>
                    <a:pt x="1303" y="4130"/>
                    <a:pt x="1" y="7020"/>
                    <a:pt x="275" y="9948"/>
                  </a:cubicBezTo>
                  <a:cubicBezTo>
                    <a:pt x="728" y="14767"/>
                    <a:pt x="5029" y="18206"/>
                    <a:pt x="9634" y="18206"/>
                  </a:cubicBezTo>
                  <a:cubicBezTo>
                    <a:pt x="10378" y="18206"/>
                    <a:pt x="11128" y="18117"/>
                    <a:pt x="11872" y="17929"/>
                  </a:cubicBezTo>
                  <a:cubicBezTo>
                    <a:pt x="16636" y="16729"/>
                    <a:pt x="20887" y="12387"/>
                    <a:pt x="19327" y="7198"/>
                  </a:cubicBezTo>
                  <a:cubicBezTo>
                    <a:pt x="18046" y="2948"/>
                    <a:pt x="13776" y="0"/>
                    <a:pt x="9447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36"/>
            <p:cNvSpPr/>
            <p:nvPr/>
          </p:nvSpPr>
          <p:spPr>
            <a:xfrm>
              <a:off x="3471046" y="897970"/>
              <a:ext cx="200116" cy="164679"/>
            </a:xfrm>
            <a:custGeom>
              <a:avLst/>
              <a:gdLst/>
              <a:ahLst/>
              <a:cxnLst/>
              <a:rect l="l" t="t" r="r" b="b"/>
              <a:pathLst>
                <a:path w="10210" h="8402" extrusionOk="0">
                  <a:moveTo>
                    <a:pt x="48" y="463"/>
                  </a:moveTo>
                  <a:cubicBezTo>
                    <a:pt x="662" y="5113"/>
                    <a:pt x="4871" y="8401"/>
                    <a:pt x="9375" y="8401"/>
                  </a:cubicBezTo>
                  <a:cubicBezTo>
                    <a:pt x="9650" y="8401"/>
                    <a:pt x="9929" y="8385"/>
                    <a:pt x="10210" y="8364"/>
                  </a:cubicBezTo>
                  <a:lnTo>
                    <a:pt x="10210" y="8364"/>
                  </a:lnTo>
                  <a:cubicBezTo>
                    <a:pt x="9929" y="8385"/>
                    <a:pt x="9650" y="8401"/>
                    <a:pt x="9375" y="8401"/>
                  </a:cubicBezTo>
                  <a:cubicBezTo>
                    <a:pt x="4871" y="8401"/>
                    <a:pt x="662" y="5113"/>
                    <a:pt x="48" y="463"/>
                  </a:cubicBezTo>
                  <a:close/>
                  <a:moveTo>
                    <a:pt x="11" y="124"/>
                  </a:moveTo>
                  <a:lnTo>
                    <a:pt x="11" y="124"/>
                  </a:lnTo>
                  <a:lnTo>
                    <a:pt x="11" y="124"/>
                  </a:lnTo>
                  <a:close/>
                  <a:moveTo>
                    <a:pt x="11" y="108"/>
                  </a:moveTo>
                  <a:lnTo>
                    <a:pt x="11" y="113"/>
                  </a:lnTo>
                  <a:lnTo>
                    <a:pt x="11" y="108"/>
                  </a:lnTo>
                  <a:close/>
                  <a:moveTo>
                    <a:pt x="11" y="97"/>
                  </a:moveTo>
                  <a:lnTo>
                    <a:pt x="11" y="97"/>
                  </a:lnTo>
                  <a:lnTo>
                    <a:pt x="11" y="97"/>
                  </a:lnTo>
                  <a:close/>
                  <a:moveTo>
                    <a:pt x="6" y="81"/>
                  </a:moveTo>
                  <a:lnTo>
                    <a:pt x="6" y="86"/>
                  </a:lnTo>
                  <a:lnTo>
                    <a:pt x="6" y="81"/>
                  </a:lnTo>
                  <a:close/>
                  <a:moveTo>
                    <a:pt x="6" y="70"/>
                  </a:moveTo>
                  <a:lnTo>
                    <a:pt x="6" y="70"/>
                  </a:lnTo>
                  <a:lnTo>
                    <a:pt x="6" y="70"/>
                  </a:lnTo>
                  <a:close/>
                  <a:moveTo>
                    <a:pt x="6" y="53"/>
                  </a:moveTo>
                  <a:lnTo>
                    <a:pt x="6" y="53"/>
                  </a:lnTo>
                  <a:lnTo>
                    <a:pt x="6" y="53"/>
                  </a:lnTo>
                  <a:close/>
                  <a:moveTo>
                    <a:pt x="6" y="38"/>
                  </a:moveTo>
                  <a:lnTo>
                    <a:pt x="6" y="43"/>
                  </a:lnTo>
                  <a:lnTo>
                    <a:pt x="6" y="38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36"/>
            <p:cNvSpPr/>
            <p:nvPr/>
          </p:nvSpPr>
          <p:spPr>
            <a:xfrm>
              <a:off x="3671143" y="1061787"/>
              <a:ext cx="20" cy="118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1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1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36"/>
            <p:cNvSpPr/>
            <p:nvPr/>
          </p:nvSpPr>
          <p:spPr>
            <a:xfrm>
              <a:off x="3671143" y="1057181"/>
              <a:ext cx="27224" cy="4724"/>
            </a:xfrm>
            <a:custGeom>
              <a:avLst/>
              <a:gdLst/>
              <a:ahLst/>
              <a:cxnLst/>
              <a:rect l="l" t="t" r="r" b="b"/>
              <a:pathLst>
                <a:path w="1389" h="241" extrusionOk="0">
                  <a:moveTo>
                    <a:pt x="1389" y="1"/>
                  </a:moveTo>
                  <a:lnTo>
                    <a:pt x="1389" y="1"/>
                  </a:lnTo>
                  <a:cubicBezTo>
                    <a:pt x="930" y="118"/>
                    <a:pt x="465" y="197"/>
                    <a:pt x="1" y="236"/>
                  </a:cubicBezTo>
                  <a:lnTo>
                    <a:pt x="1" y="241"/>
                  </a:lnTo>
                  <a:cubicBezTo>
                    <a:pt x="465" y="197"/>
                    <a:pt x="930" y="118"/>
                    <a:pt x="138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36"/>
            <p:cNvSpPr/>
            <p:nvPr/>
          </p:nvSpPr>
          <p:spPr>
            <a:xfrm>
              <a:off x="3467440" y="771060"/>
              <a:ext cx="308053" cy="291589"/>
            </a:xfrm>
            <a:custGeom>
              <a:avLst/>
              <a:gdLst/>
              <a:ahLst/>
              <a:cxnLst/>
              <a:rect l="l" t="t" r="r" b="b"/>
              <a:pathLst>
                <a:path w="15717" h="14877" extrusionOk="0">
                  <a:moveTo>
                    <a:pt x="2326" y="0"/>
                  </a:moveTo>
                  <a:lnTo>
                    <a:pt x="2326" y="0"/>
                  </a:lnTo>
                  <a:cubicBezTo>
                    <a:pt x="841" y="1793"/>
                    <a:pt x="1" y="4118"/>
                    <a:pt x="184" y="6475"/>
                  </a:cubicBezTo>
                  <a:cubicBezTo>
                    <a:pt x="184" y="6486"/>
                    <a:pt x="184" y="6503"/>
                    <a:pt x="190" y="6513"/>
                  </a:cubicBezTo>
                  <a:lnTo>
                    <a:pt x="190" y="6518"/>
                  </a:lnTo>
                  <a:lnTo>
                    <a:pt x="190" y="6528"/>
                  </a:lnTo>
                  <a:lnTo>
                    <a:pt x="190" y="6545"/>
                  </a:lnTo>
                  <a:lnTo>
                    <a:pt x="190" y="6556"/>
                  </a:lnTo>
                  <a:lnTo>
                    <a:pt x="190" y="6561"/>
                  </a:lnTo>
                  <a:cubicBezTo>
                    <a:pt x="190" y="6561"/>
                    <a:pt x="195" y="6567"/>
                    <a:pt x="195" y="6572"/>
                  </a:cubicBezTo>
                  <a:lnTo>
                    <a:pt x="195" y="6583"/>
                  </a:lnTo>
                  <a:lnTo>
                    <a:pt x="195" y="6588"/>
                  </a:lnTo>
                  <a:lnTo>
                    <a:pt x="195" y="6599"/>
                  </a:lnTo>
                  <a:lnTo>
                    <a:pt x="195" y="6615"/>
                  </a:lnTo>
                  <a:cubicBezTo>
                    <a:pt x="205" y="6722"/>
                    <a:pt x="217" y="6831"/>
                    <a:pt x="232" y="6938"/>
                  </a:cubicBezTo>
                  <a:cubicBezTo>
                    <a:pt x="846" y="11588"/>
                    <a:pt x="5055" y="14876"/>
                    <a:pt x="9559" y="14876"/>
                  </a:cubicBezTo>
                  <a:cubicBezTo>
                    <a:pt x="9834" y="14876"/>
                    <a:pt x="10113" y="14860"/>
                    <a:pt x="10394" y="14839"/>
                  </a:cubicBezTo>
                  <a:lnTo>
                    <a:pt x="10394" y="14834"/>
                  </a:lnTo>
                  <a:cubicBezTo>
                    <a:pt x="10861" y="14795"/>
                    <a:pt x="11330" y="14715"/>
                    <a:pt x="11792" y="14596"/>
                  </a:cubicBezTo>
                  <a:cubicBezTo>
                    <a:pt x="11798" y="14596"/>
                    <a:pt x="11804" y="14596"/>
                    <a:pt x="11809" y="14591"/>
                  </a:cubicBezTo>
                  <a:lnTo>
                    <a:pt x="11830" y="14591"/>
                  </a:lnTo>
                  <a:cubicBezTo>
                    <a:pt x="13213" y="14236"/>
                    <a:pt x="14554" y="13617"/>
                    <a:pt x="15716" y="12788"/>
                  </a:cubicBezTo>
                  <a:cubicBezTo>
                    <a:pt x="15592" y="12670"/>
                    <a:pt x="15446" y="12573"/>
                    <a:pt x="15297" y="12502"/>
                  </a:cubicBezTo>
                  <a:cubicBezTo>
                    <a:pt x="14823" y="12276"/>
                    <a:pt x="14284" y="12244"/>
                    <a:pt x="13762" y="12191"/>
                  </a:cubicBezTo>
                  <a:cubicBezTo>
                    <a:pt x="10560" y="11851"/>
                    <a:pt x="7433" y="10458"/>
                    <a:pt x="5242" y="8106"/>
                  </a:cubicBezTo>
                  <a:cubicBezTo>
                    <a:pt x="3854" y="6620"/>
                    <a:pt x="2875" y="4752"/>
                    <a:pt x="2460" y="2767"/>
                  </a:cubicBezTo>
                  <a:cubicBezTo>
                    <a:pt x="2299" y="1975"/>
                    <a:pt x="2428" y="905"/>
                    <a:pt x="2326" y="0"/>
                  </a:cubicBezTo>
                  <a:close/>
                </a:path>
              </a:pathLst>
            </a:custGeom>
            <a:solidFill>
              <a:srgbClr val="1C1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36"/>
            <p:cNvSpPr/>
            <p:nvPr/>
          </p:nvSpPr>
          <p:spPr>
            <a:xfrm>
              <a:off x="3510050" y="746658"/>
              <a:ext cx="314815" cy="274380"/>
            </a:xfrm>
            <a:custGeom>
              <a:avLst/>
              <a:gdLst/>
              <a:ahLst/>
              <a:cxnLst/>
              <a:rect l="l" t="t" r="r" b="b"/>
              <a:pathLst>
                <a:path w="16062" h="13999" extrusionOk="0">
                  <a:moveTo>
                    <a:pt x="7268" y="0"/>
                  </a:moveTo>
                  <a:cubicBezTo>
                    <a:pt x="6344" y="0"/>
                    <a:pt x="5416" y="175"/>
                    <a:pt x="4533" y="552"/>
                  </a:cubicBezTo>
                  <a:cubicBezTo>
                    <a:pt x="3855" y="837"/>
                    <a:pt x="3230" y="1235"/>
                    <a:pt x="2681" y="1714"/>
                  </a:cubicBezTo>
                  <a:cubicBezTo>
                    <a:pt x="1002" y="3173"/>
                    <a:pt x="1" y="5401"/>
                    <a:pt x="211" y="7651"/>
                  </a:cubicBezTo>
                  <a:cubicBezTo>
                    <a:pt x="564" y="11354"/>
                    <a:pt x="3874" y="13999"/>
                    <a:pt x="7415" y="13999"/>
                  </a:cubicBezTo>
                  <a:cubicBezTo>
                    <a:pt x="7986" y="13999"/>
                    <a:pt x="8563" y="13930"/>
                    <a:pt x="9134" y="13786"/>
                  </a:cubicBezTo>
                  <a:cubicBezTo>
                    <a:pt x="12795" y="12865"/>
                    <a:pt x="16061" y="9524"/>
                    <a:pt x="14861" y="5535"/>
                  </a:cubicBezTo>
                  <a:cubicBezTo>
                    <a:pt x="13876" y="2267"/>
                    <a:pt x="10596" y="0"/>
                    <a:pt x="7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36"/>
            <p:cNvSpPr/>
            <p:nvPr/>
          </p:nvSpPr>
          <p:spPr>
            <a:xfrm>
              <a:off x="3557424" y="762789"/>
              <a:ext cx="241884" cy="216306"/>
            </a:xfrm>
            <a:custGeom>
              <a:avLst/>
              <a:gdLst/>
              <a:ahLst/>
              <a:cxnLst/>
              <a:rect l="l" t="t" r="r" b="b"/>
              <a:pathLst>
                <a:path w="12341" h="11036" extrusionOk="0">
                  <a:moveTo>
                    <a:pt x="4879" y="1"/>
                  </a:moveTo>
                  <a:cubicBezTo>
                    <a:pt x="4064" y="1"/>
                    <a:pt x="3246" y="155"/>
                    <a:pt x="2466" y="487"/>
                  </a:cubicBezTo>
                  <a:cubicBezTo>
                    <a:pt x="1873" y="740"/>
                    <a:pt x="1324" y="1090"/>
                    <a:pt x="840" y="1515"/>
                  </a:cubicBezTo>
                  <a:cubicBezTo>
                    <a:pt x="534" y="1779"/>
                    <a:pt x="248" y="2074"/>
                    <a:pt x="0" y="2397"/>
                  </a:cubicBezTo>
                  <a:cubicBezTo>
                    <a:pt x="651" y="4545"/>
                    <a:pt x="1481" y="6440"/>
                    <a:pt x="3170" y="8055"/>
                  </a:cubicBezTo>
                  <a:cubicBezTo>
                    <a:pt x="4769" y="9593"/>
                    <a:pt x="6836" y="10638"/>
                    <a:pt x="9021" y="11036"/>
                  </a:cubicBezTo>
                  <a:cubicBezTo>
                    <a:pt x="11034" y="9685"/>
                    <a:pt x="12341" y="7435"/>
                    <a:pt x="11572" y="4879"/>
                  </a:cubicBezTo>
                  <a:cubicBezTo>
                    <a:pt x="10704" y="1998"/>
                    <a:pt x="7813" y="1"/>
                    <a:pt x="4879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36"/>
            <p:cNvSpPr/>
            <p:nvPr/>
          </p:nvSpPr>
          <p:spPr>
            <a:xfrm>
              <a:off x="3528318" y="809770"/>
              <a:ext cx="205937" cy="194844"/>
            </a:xfrm>
            <a:custGeom>
              <a:avLst/>
              <a:gdLst/>
              <a:ahLst/>
              <a:cxnLst/>
              <a:rect l="l" t="t" r="r" b="b"/>
              <a:pathLst>
                <a:path w="10507" h="9941" extrusionOk="0">
                  <a:moveTo>
                    <a:pt x="1485" y="0"/>
                  </a:moveTo>
                  <a:cubicBezTo>
                    <a:pt x="522" y="1217"/>
                    <a:pt x="0" y="2772"/>
                    <a:pt x="146" y="4344"/>
                  </a:cubicBezTo>
                  <a:cubicBezTo>
                    <a:pt x="456" y="7610"/>
                    <a:pt x="3368" y="9940"/>
                    <a:pt x="6490" y="9940"/>
                  </a:cubicBezTo>
                  <a:cubicBezTo>
                    <a:pt x="6994" y="9940"/>
                    <a:pt x="7503" y="9880"/>
                    <a:pt x="8008" y="9752"/>
                  </a:cubicBezTo>
                  <a:cubicBezTo>
                    <a:pt x="8892" y="9533"/>
                    <a:pt x="9747" y="9150"/>
                    <a:pt x="10506" y="8639"/>
                  </a:cubicBezTo>
                  <a:cubicBezTo>
                    <a:pt x="8321" y="8241"/>
                    <a:pt x="6254" y="7196"/>
                    <a:pt x="4655" y="5658"/>
                  </a:cubicBezTo>
                  <a:cubicBezTo>
                    <a:pt x="2966" y="4043"/>
                    <a:pt x="2136" y="2148"/>
                    <a:pt x="1485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36"/>
            <p:cNvSpPr/>
            <p:nvPr/>
          </p:nvSpPr>
          <p:spPr>
            <a:xfrm>
              <a:off x="3551328" y="852145"/>
              <a:ext cx="110544" cy="102077"/>
            </a:xfrm>
            <a:custGeom>
              <a:avLst/>
              <a:gdLst/>
              <a:ahLst/>
              <a:cxnLst/>
              <a:rect l="l" t="t" r="r" b="b"/>
              <a:pathLst>
                <a:path w="5640" h="5208" extrusionOk="0">
                  <a:moveTo>
                    <a:pt x="1990" y="0"/>
                  </a:moveTo>
                  <a:cubicBezTo>
                    <a:pt x="1551" y="0"/>
                    <a:pt x="1114" y="158"/>
                    <a:pt x="716" y="535"/>
                  </a:cubicBezTo>
                  <a:cubicBezTo>
                    <a:pt x="252" y="965"/>
                    <a:pt x="0" y="1611"/>
                    <a:pt x="32" y="2242"/>
                  </a:cubicBezTo>
                  <a:cubicBezTo>
                    <a:pt x="91" y="3307"/>
                    <a:pt x="791" y="4324"/>
                    <a:pt x="1350" y="5207"/>
                  </a:cubicBezTo>
                  <a:cubicBezTo>
                    <a:pt x="1883" y="4782"/>
                    <a:pt x="2860" y="4166"/>
                    <a:pt x="4069" y="4166"/>
                  </a:cubicBezTo>
                  <a:cubicBezTo>
                    <a:pt x="4559" y="4166"/>
                    <a:pt x="5087" y="4267"/>
                    <a:pt x="5640" y="4523"/>
                  </a:cubicBezTo>
                  <a:cubicBezTo>
                    <a:pt x="5587" y="4485"/>
                    <a:pt x="5570" y="4254"/>
                    <a:pt x="5559" y="4206"/>
                  </a:cubicBezTo>
                  <a:cubicBezTo>
                    <a:pt x="5296" y="2940"/>
                    <a:pt x="4859" y="1854"/>
                    <a:pt x="3913" y="923"/>
                  </a:cubicBezTo>
                  <a:cubicBezTo>
                    <a:pt x="3367" y="387"/>
                    <a:pt x="2677" y="0"/>
                    <a:pt x="1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36"/>
            <p:cNvSpPr/>
            <p:nvPr/>
          </p:nvSpPr>
          <p:spPr>
            <a:xfrm>
              <a:off x="3569987" y="868903"/>
              <a:ext cx="66679" cy="74656"/>
            </a:xfrm>
            <a:custGeom>
              <a:avLst/>
              <a:gdLst/>
              <a:ahLst/>
              <a:cxnLst/>
              <a:rect l="l" t="t" r="r" b="b"/>
              <a:pathLst>
                <a:path w="3402" h="3809" extrusionOk="0">
                  <a:moveTo>
                    <a:pt x="956" y="1"/>
                  </a:moveTo>
                  <a:cubicBezTo>
                    <a:pt x="646" y="1"/>
                    <a:pt x="341" y="125"/>
                    <a:pt x="178" y="386"/>
                  </a:cubicBezTo>
                  <a:cubicBezTo>
                    <a:pt x="0" y="676"/>
                    <a:pt x="38" y="1052"/>
                    <a:pt x="134" y="1381"/>
                  </a:cubicBezTo>
                  <a:cubicBezTo>
                    <a:pt x="162" y="1467"/>
                    <a:pt x="194" y="1564"/>
                    <a:pt x="264" y="1623"/>
                  </a:cubicBezTo>
                  <a:cubicBezTo>
                    <a:pt x="328" y="1682"/>
                    <a:pt x="410" y="1704"/>
                    <a:pt x="490" y="1725"/>
                  </a:cubicBezTo>
                  <a:cubicBezTo>
                    <a:pt x="802" y="1806"/>
                    <a:pt x="1115" y="1892"/>
                    <a:pt x="1426" y="1973"/>
                  </a:cubicBezTo>
                  <a:cubicBezTo>
                    <a:pt x="1115" y="2167"/>
                    <a:pt x="765" y="2291"/>
                    <a:pt x="398" y="2339"/>
                  </a:cubicBezTo>
                  <a:cubicBezTo>
                    <a:pt x="554" y="2763"/>
                    <a:pt x="850" y="3399"/>
                    <a:pt x="1222" y="3808"/>
                  </a:cubicBezTo>
                  <a:cubicBezTo>
                    <a:pt x="1736" y="3537"/>
                    <a:pt x="2380" y="3312"/>
                    <a:pt x="3110" y="3312"/>
                  </a:cubicBezTo>
                  <a:cubicBezTo>
                    <a:pt x="3206" y="3312"/>
                    <a:pt x="3303" y="3316"/>
                    <a:pt x="3401" y="3324"/>
                  </a:cubicBezTo>
                  <a:cubicBezTo>
                    <a:pt x="3165" y="2554"/>
                    <a:pt x="2837" y="1812"/>
                    <a:pt x="2422" y="1123"/>
                  </a:cubicBezTo>
                  <a:cubicBezTo>
                    <a:pt x="2174" y="719"/>
                    <a:pt x="1878" y="316"/>
                    <a:pt x="1448" y="110"/>
                  </a:cubicBezTo>
                  <a:cubicBezTo>
                    <a:pt x="1297" y="38"/>
                    <a:pt x="1126" y="1"/>
                    <a:pt x="9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36"/>
            <p:cNvSpPr/>
            <p:nvPr/>
          </p:nvSpPr>
          <p:spPr>
            <a:xfrm>
              <a:off x="3574319" y="930702"/>
              <a:ext cx="91140" cy="26558"/>
            </a:xfrm>
            <a:custGeom>
              <a:avLst/>
              <a:gdLst/>
              <a:ahLst/>
              <a:cxnLst/>
              <a:rect l="l" t="t" r="r" b="b"/>
              <a:pathLst>
                <a:path w="4650" h="1355" extrusionOk="0">
                  <a:moveTo>
                    <a:pt x="2891" y="0"/>
                  </a:moveTo>
                  <a:cubicBezTo>
                    <a:pt x="1658" y="0"/>
                    <a:pt x="659" y="617"/>
                    <a:pt x="80" y="1080"/>
                  </a:cubicBezTo>
                  <a:cubicBezTo>
                    <a:pt x="10" y="1135"/>
                    <a:pt x="0" y="1231"/>
                    <a:pt x="54" y="1301"/>
                  </a:cubicBezTo>
                  <a:cubicBezTo>
                    <a:pt x="87" y="1339"/>
                    <a:pt x="134" y="1354"/>
                    <a:pt x="177" y="1354"/>
                  </a:cubicBezTo>
                  <a:cubicBezTo>
                    <a:pt x="216" y="1354"/>
                    <a:pt x="248" y="1344"/>
                    <a:pt x="274" y="1322"/>
                  </a:cubicBezTo>
                  <a:cubicBezTo>
                    <a:pt x="816" y="891"/>
                    <a:pt x="1751" y="314"/>
                    <a:pt x="2897" y="314"/>
                  </a:cubicBezTo>
                  <a:cubicBezTo>
                    <a:pt x="3367" y="314"/>
                    <a:pt x="3873" y="411"/>
                    <a:pt x="4402" y="655"/>
                  </a:cubicBezTo>
                  <a:cubicBezTo>
                    <a:pt x="4425" y="666"/>
                    <a:pt x="4448" y="671"/>
                    <a:pt x="4471" y="671"/>
                  </a:cubicBezTo>
                  <a:cubicBezTo>
                    <a:pt x="4530" y="671"/>
                    <a:pt x="4586" y="638"/>
                    <a:pt x="4612" y="579"/>
                  </a:cubicBezTo>
                  <a:cubicBezTo>
                    <a:pt x="4650" y="504"/>
                    <a:pt x="4612" y="407"/>
                    <a:pt x="4536" y="375"/>
                  </a:cubicBezTo>
                  <a:cubicBezTo>
                    <a:pt x="3956" y="107"/>
                    <a:pt x="3403" y="0"/>
                    <a:pt x="2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36"/>
            <p:cNvSpPr/>
            <p:nvPr/>
          </p:nvSpPr>
          <p:spPr>
            <a:xfrm>
              <a:off x="3654894" y="789621"/>
              <a:ext cx="103174" cy="124597"/>
            </a:xfrm>
            <a:custGeom>
              <a:avLst/>
              <a:gdLst/>
              <a:ahLst/>
              <a:cxnLst/>
              <a:rect l="l" t="t" r="r" b="b"/>
              <a:pathLst>
                <a:path w="5264" h="6357" extrusionOk="0">
                  <a:moveTo>
                    <a:pt x="2189" y="0"/>
                  </a:moveTo>
                  <a:cubicBezTo>
                    <a:pt x="2003" y="0"/>
                    <a:pt x="1817" y="24"/>
                    <a:pt x="1637" y="71"/>
                  </a:cubicBezTo>
                  <a:cubicBezTo>
                    <a:pt x="275" y="426"/>
                    <a:pt x="0" y="1766"/>
                    <a:pt x="275" y="2988"/>
                  </a:cubicBezTo>
                  <a:cubicBezTo>
                    <a:pt x="566" y="4285"/>
                    <a:pt x="1255" y="5226"/>
                    <a:pt x="2191" y="6120"/>
                  </a:cubicBezTo>
                  <a:cubicBezTo>
                    <a:pt x="2223" y="6157"/>
                    <a:pt x="2412" y="6292"/>
                    <a:pt x="2417" y="6356"/>
                  </a:cubicBezTo>
                  <a:cubicBezTo>
                    <a:pt x="2675" y="4264"/>
                    <a:pt x="4360" y="3397"/>
                    <a:pt x="5264" y="3079"/>
                  </a:cubicBezTo>
                  <a:cubicBezTo>
                    <a:pt x="4812" y="2138"/>
                    <a:pt x="4322" y="1008"/>
                    <a:pt x="3445" y="394"/>
                  </a:cubicBezTo>
                  <a:cubicBezTo>
                    <a:pt x="3080" y="135"/>
                    <a:pt x="2635" y="0"/>
                    <a:pt x="2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36"/>
            <p:cNvSpPr/>
            <p:nvPr/>
          </p:nvSpPr>
          <p:spPr>
            <a:xfrm>
              <a:off x="3675670" y="805125"/>
              <a:ext cx="71520" cy="84104"/>
            </a:xfrm>
            <a:custGeom>
              <a:avLst/>
              <a:gdLst/>
              <a:ahLst/>
              <a:cxnLst/>
              <a:rect l="l" t="t" r="r" b="b"/>
              <a:pathLst>
                <a:path w="3649" h="4291" extrusionOk="0">
                  <a:moveTo>
                    <a:pt x="964" y="1"/>
                  </a:moveTo>
                  <a:cubicBezTo>
                    <a:pt x="961" y="1"/>
                    <a:pt x="957" y="1"/>
                    <a:pt x="954" y="1"/>
                  </a:cubicBezTo>
                  <a:cubicBezTo>
                    <a:pt x="480" y="11"/>
                    <a:pt x="103" y="463"/>
                    <a:pt x="50" y="937"/>
                  </a:cubicBezTo>
                  <a:cubicBezTo>
                    <a:pt x="1" y="1384"/>
                    <a:pt x="162" y="1814"/>
                    <a:pt x="361" y="2219"/>
                  </a:cubicBezTo>
                  <a:lnTo>
                    <a:pt x="1593" y="2025"/>
                  </a:lnTo>
                  <a:lnTo>
                    <a:pt x="684" y="2821"/>
                  </a:lnTo>
                  <a:cubicBezTo>
                    <a:pt x="991" y="3344"/>
                    <a:pt x="1347" y="3833"/>
                    <a:pt x="1744" y="4291"/>
                  </a:cubicBezTo>
                  <a:cubicBezTo>
                    <a:pt x="2137" y="3537"/>
                    <a:pt x="2740" y="3031"/>
                    <a:pt x="3311" y="2703"/>
                  </a:cubicBezTo>
                  <a:cubicBezTo>
                    <a:pt x="3649" y="2505"/>
                    <a:pt x="2067" y="1"/>
                    <a:pt x="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36"/>
            <p:cNvSpPr/>
            <p:nvPr/>
          </p:nvSpPr>
          <p:spPr>
            <a:xfrm>
              <a:off x="3698994" y="846892"/>
              <a:ext cx="62583" cy="70482"/>
            </a:xfrm>
            <a:custGeom>
              <a:avLst/>
              <a:gdLst/>
              <a:ahLst/>
              <a:cxnLst/>
              <a:rect l="l" t="t" r="r" b="b"/>
              <a:pathLst>
                <a:path w="3193" h="3596" extrusionOk="0">
                  <a:moveTo>
                    <a:pt x="3021" y="1"/>
                  </a:moveTo>
                  <a:cubicBezTo>
                    <a:pt x="3003" y="1"/>
                    <a:pt x="2984" y="4"/>
                    <a:pt x="2966" y="12"/>
                  </a:cubicBezTo>
                  <a:cubicBezTo>
                    <a:pt x="1975" y="356"/>
                    <a:pt x="281" y="1261"/>
                    <a:pt x="11" y="3419"/>
                  </a:cubicBezTo>
                  <a:cubicBezTo>
                    <a:pt x="0" y="3505"/>
                    <a:pt x="60" y="3580"/>
                    <a:pt x="145" y="3591"/>
                  </a:cubicBezTo>
                  <a:cubicBezTo>
                    <a:pt x="152" y="3596"/>
                    <a:pt x="162" y="3596"/>
                    <a:pt x="167" y="3596"/>
                  </a:cubicBezTo>
                  <a:cubicBezTo>
                    <a:pt x="242" y="3596"/>
                    <a:pt x="313" y="3538"/>
                    <a:pt x="323" y="3456"/>
                  </a:cubicBezTo>
                  <a:cubicBezTo>
                    <a:pt x="571" y="1465"/>
                    <a:pt x="2147" y="632"/>
                    <a:pt x="3068" y="309"/>
                  </a:cubicBezTo>
                  <a:cubicBezTo>
                    <a:pt x="3148" y="276"/>
                    <a:pt x="3192" y="190"/>
                    <a:pt x="3165" y="103"/>
                  </a:cubicBezTo>
                  <a:cubicBezTo>
                    <a:pt x="3144" y="41"/>
                    <a:pt x="3084" y="1"/>
                    <a:pt x="30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36"/>
            <p:cNvSpPr/>
            <p:nvPr/>
          </p:nvSpPr>
          <p:spPr>
            <a:xfrm>
              <a:off x="3559227" y="743600"/>
              <a:ext cx="254349" cy="276321"/>
            </a:xfrm>
            <a:custGeom>
              <a:avLst/>
              <a:gdLst/>
              <a:ahLst/>
              <a:cxnLst/>
              <a:rect l="l" t="t" r="r" b="b"/>
              <a:pathLst>
                <a:path w="12977" h="14098" extrusionOk="0">
                  <a:moveTo>
                    <a:pt x="4759" y="0"/>
                  </a:moveTo>
                  <a:cubicBezTo>
                    <a:pt x="3790" y="0"/>
                    <a:pt x="2839" y="187"/>
                    <a:pt x="1960" y="562"/>
                  </a:cubicBezTo>
                  <a:cubicBezTo>
                    <a:pt x="1282" y="852"/>
                    <a:pt x="641" y="1252"/>
                    <a:pt x="70" y="1751"/>
                  </a:cubicBezTo>
                  <a:cubicBezTo>
                    <a:pt x="5" y="1811"/>
                    <a:pt x="0" y="1908"/>
                    <a:pt x="54" y="1972"/>
                  </a:cubicBezTo>
                  <a:cubicBezTo>
                    <a:pt x="87" y="2008"/>
                    <a:pt x="131" y="2027"/>
                    <a:pt x="175" y="2027"/>
                  </a:cubicBezTo>
                  <a:cubicBezTo>
                    <a:pt x="211" y="2027"/>
                    <a:pt x="246" y="2014"/>
                    <a:pt x="275" y="1988"/>
                  </a:cubicBezTo>
                  <a:cubicBezTo>
                    <a:pt x="824" y="1510"/>
                    <a:pt x="1431" y="1128"/>
                    <a:pt x="2084" y="852"/>
                  </a:cubicBezTo>
                  <a:cubicBezTo>
                    <a:pt x="2923" y="492"/>
                    <a:pt x="3833" y="313"/>
                    <a:pt x="4762" y="313"/>
                  </a:cubicBezTo>
                  <a:cubicBezTo>
                    <a:pt x="5858" y="313"/>
                    <a:pt x="6978" y="562"/>
                    <a:pt x="8036" y="1058"/>
                  </a:cubicBezTo>
                  <a:cubicBezTo>
                    <a:pt x="10075" y="2015"/>
                    <a:pt x="11593" y="3716"/>
                    <a:pt x="12201" y="5734"/>
                  </a:cubicBezTo>
                  <a:cubicBezTo>
                    <a:pt x="12648" y="7225"/>
                    <a:pt x="12481" y="8732"/>
                    <a:pt x="11712" y="10088"/>
                  </a:cubicBezTo>
                  <a:cubicBezTo>
                    <a:pt x="10711" y="11848"/>
                    <a:pt x="8794" y="13232"/>
                    <a:pt x="6588" y="13791"/>
                  </a:cubicBezTo>
                  <a:cubicBezTo>
                    <a:pt x="6501" y="13813"/>
                    <a:pt x="6448" y="13898"/>
                    <a:pt x="6469" y="13980"/>
                  </a:cubicBezTo>
                  <a:cubicBezTo>
                    <a:pt x="6491" y="14049"/>
                    <a:pt x="6555" y="14097"/>
                    <a:pt x="6625" y="14097"/>
                  </a:cubicBezTo>
                  <a:cubicBezTo>
                    <a:pt x="6637" y="14097"/>
                    <a:pt x="6647" y="14097"/>
                    <a:pt x="6663" y="14092"/>
                  </a:cubicBezTo>
                  <a:cubicBezTo>
                    <a:pt x="8955" y="13516"/>
                    <a:pt x="10942" y="12074"/>
                    <a:pt x="11985" y="10244"/>
                  </a:cubicBezTo>
                  <a:cubicBezTo>
                    <a:pt x="12798" y="8808"/>
                    <a:pt x="12976" y="7219"/>
                    <a:pt x="12502" y="5648"/>
                  </a:cubicBezTo>
                  <a:cubicBezTo>
                    <a:pt x="11868" y="3544"/>
                    <a:pt x="10291" y="1768"/>
                    <a:pt x="8170" y="772"/>
                  </a:cubicBezTo>
                  <a:cubicBezTo>
                    <a:pt x="7069" y="259"/>
                    <a:pt x="5902" y="0"/>
                    <a:pt x="47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36"/>
            <p:cNvSpPr/>
            <p:nvPr/>
          </p:nvSpPr>
          <p:spPr>
            <a:xfrm>
              <a:off x="3726415" y="915355"/>
              <a:ext cx="70266" cy="71560"/>
            </a:xfrm>
            <a:custGeom>
              <a:avLst/>
              <a:gdLst/>
              <a:ahLst/>
              <a:cxnLst/>
              <a:rect l="l" t="t" r="r" b="b"/>
              <a:pathLst>
                <a:path w="3585" h="3651" extrusionOk="0">
                  <a:moveTo>
                    <a:pt x="1486" y="1"/>
                  </a:moveTo>
                  <a:cubicBezTo>
                    <a:pt x="1411" y="964"/>
                    <a:pt x="959" y="1906"/>
                    <a:pt x="221" y="2531"/>
                  </a:cubicBezTo>
                  <a:cubicBezTo>
                    <a:pt x="146" y="2589"/>
                    <a:pt x="76" y="2644"/>
                    <a:pt x="0" y="2698"/>
                  </a:cubicBezTo>
                  <a:cubicBezTo>
                    <a:pt x="109" y="2783"/>
                    <a:pt x="216" y="2870"/>
                    <a:pt x="323" y="2951"/>
                  </a:cubicBezTo>
                  <a:cubicBezTo>
                    <a:pt x="722" y="3247"/>
                    <a:pt x="1163" y="3510"/>
                    <a:pt x="1652" y="3612"/>
                  </a:cubicBezTo>
                  <a:cubicBezTo>
                    <a:pt x="1777" y="3637"/>
                    <a:pt x="1907" y="3650"/>
                    <a:pt x="2036" y="3650"/>
                  </a:cubicBezTo>
                  <a:cubicBezTo>
                    <a:pt x="2408" y="3650"/>
                    <a:pt x="2782" y="3541"/>
                    <a:pt x="3058" y="3289"/>
                  </a:cubicBezTo>
                  <a:cubicBezTo>
                    <a:pt x="3472" y="2907"/>
                    <a:pt x="3585" y="2261"/>
                    <a:pt x="3413" y="1717"/>
                  </a:cubicBezTo>
                  <a:cubicBezTo>
                    <a:pt x="3241" y="1180"/>
                    <a:pt x="2826" y="738"/>
                    <a:pt x="2347" y="432"/>
                  </a:cubicBezTo>
                  <a:cubicBezTo>
                    <a:pt x="2078" y="259"/>
                    <a:pt x="1788" y="120"/>
                    <a:pt x="1486" y="1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36"/>
            <p:cNvSpPr/>
            <p:nvPr/>
          </p:nvSpPr>
          <p:spPr>
            <a:xfrm>
              <a:off x="3651327" y="888758"/>
              <a:ext cx="112543" cy="95844"/>
            </a:xfrm>
            <a:custGeom>
              <a:avLst/>
              <a:gdLst/>
              <a:ahLst/>
              <a:cxnLst/>
              <a:rect l="l" t="t" r="r" b="b"/>
              <a:pathLst>
                <a:path w="5742" h="4890" extrusionOk="0">
                  <a:moveTo>
                    <a:pt x="5211" y="0"/>
                  </a:moveTo>
                  <a:cubicBezTo>
                    <a:pt x="5196" y="0"/>
                    <a:pt x="5182" y="2"/>
                    <a:pt x="5167" y="7"/>
                  </a:cubicBezTo>
                  <a:cubicBezTo>
                    <a:pt x="5085" y="29"/>
                    <a:pt x="5031" y="115"/>
                    <a:pt x="5058" y="195"/>
                  </a:cubicBezTo>
                  <a:cubicBezTo>
                    <a:pt x="5403" y="1455"/>
                    <a:pt x="4946" y="2925"/>
                    <a:pt x="3950" y="3764"/>
                  </a:cubicBezTo>
                  <a:cubicBezTo>
                    <a:pt x="3328" y="4292"/>
                    <a:pt x="2499" y="4570"/>
                    <a:pt x="1676" y="4570"/>
                  </a:cubicBezTo>
                  <a:cubicBezTo>
                    <a:pt x="1183" y="4570"/>
                    <a:pt x="691" y="4470"/>
                    <a:pt x="247" y="4264"/>
                  </a:cubicBezTo>
                  <a:cubicBezTo>
                    <a:pt x="224" y="4254"/>
                    <a:pt x="201" y="4249"/>
                    <a:pt x="178" y="4249"/>
                  </a:cubicBezTo>
                  <a:cubicBezTo>
                    <a:pt x="120" y="4249"/>
                    <a:pt x="65" y="4282"/>
                    <a:pt x="38" y="4340"/>
                  </a:cubicBezTo>
                  <a:cubicBezTo>
                    <a:pt x="0" y="4420"/>
                    <a:pt x="32" y="4512"/>
                    <a:pt x="113" y="4549"/>
                  </a:cubicBezTo>
                  <a:cubicBezTo>
                    <a:pt x="607" y="4776"/>
                    <a:pt x="1146" y="4889"/>
                    <a:pt x="1690" y="4889"/>
                  </a:cubicBezTo>
                  <a:cubicBezTo>
                    <a:pt x="2577" y="4889"/>
                    <a:pt x="3466" y="4587"/>
                    <a:pt x="4149" y="4006"/>
                  </a:cubicBezTo>
                  <a:cubicBezTo>
                    <a:pt x="5257" y="3074"/>
                    <a:pt x="5742" y="1509"/>
                    <a:pt x="5361" y="115"/>
                  </a:cubicBezTo>
                  <a:cubicBezTo>
                    <a:pt x="5342" y="48"/>
                    <a:pt x="5280" y="0"/>
                    <a:pt x="52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36"/>
            <p:cNvSpPr/>
            <p:nvPr/>
          </p:nvSpPr>
          <p:spPr>
            <a:xfrm>
              <a:off x="3633707" y="956829"/>
              <a:ext cx="27636" cy="24912"/>
            </a:xfrm>
            <a:custGeom>
              <a:avLst/>
              <a:gdLst/>
              <a:ahLst/>
              <a:cxnLst/>
              <a:rect l="l" t="t" r="r" b="b"/>
              <a:pathLst>
                <a:path w="1410" h="1271" extrusionOk="0">
                  <a:moveTo>
                    <a:pt x="1099" y="1"/>
                  </a:moveTo>
                  <a:cubicBezTo>
                    <a:pt x="1073" y="1"/>
                    <a:pt x="1046" y="7"/>
                    <a:pt x="1022" y="21"/>
                  </a:cubicBezTo>
                  <a:cubicBezTo>
                    <a:pt x="947" y="65"/>
                    <a:pt x="920" y="157"/>
                    <a:pt x="964" y="232"/>
                  </a:cubicBezTo>
                  <a:cubicBezTo>
                    <a:pt x="1066" y="420"/>
                    <a:pt x="1022" y="684"/>
                    <a:pt x="867" y="828"/>
                  </a:cubicBezTo>
                  <a:cubicBezTo>
                    <a:pt x="777" y="913"/>
                    <a:pt x="651" y="957"/>
                    <a:pt x="526" y="957"/>
                  </a:cubicBezTo>
                  <a:cubicBezTo>
                    <a:pt x="434" y="957"/>
                    <a:pt x="341" y="933"/>
                    <a:pt x="264" y="883"/>
                  </a:cubicBezTo>
                  <a:cubicBezTo>
                    <a:pt x="239" y="865"/>
                    <a:pt x="210" y="857"/>
                    <a:pt x="181" y="857"/>
                  </a:cubicBezTo>
                  <a:cubicBezTo>
                    <a:pt x="130" y="857"/>
                    <a:pt x="79" y="883"/>
                    <a:pt x="48" y="932"/>
                  </a:cubicBezTo>
                  <a:cubicBezTo>
                    <a:pt x="0" y="1002"/>
                    <a:pt x="21" y="1104"/>
                    <a:pt x="97" y="1146"/>
                  </a:cubicBezTo>
                  <a:cubicBezTo>
                    <a:pt x="226" y="1233"/>
                    <a:pt x="376" y="1270"/>
                    <a:pt x="527" y="1270"/>
                  </a:cubicBezTo>
                  <a:cubicBezTo>
                    <a:pt x="726" y="1270"/>
                    <a:pt x="931" y="1200"/>
                    <a:pt x="1081" y="1061"/>
                  </a:cubicBezTo>
                  <a:cubicBezTo>
                    <a:pt x="1340" y="813"/>
                    <a:pt x="1409" y="393"/>
                    <a:pt x="1238" y="81"/>
                  </a:cubicBezTo>
                  <a:cubicBezTo>
                    <a:pt x="1209" y="30"/>
                    <a:pt x="1155" y="1"/>
                    <a:pt x="1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36"/>
            <p:cNvSpPr/>
            <p:nvPr/>
          </p:nvSpPr>
          <p:spPr>
            <a:xfrm>
              <a:off x="3733177" y="875273"/>
              <a:ext cx="30596" cy="20384"/>
            </a:xfrm>
            <a:custGeom>
              <a:avLst/>
              <a:gdLst/>
              <a:ahLst/>
              <a:cxnLst/>
              <a:rect l="l" t="t" r="r" b="b"/>
              <a:pathLst>
                <a:path w="1561" h="1040" extrusionOk="0">
                  <a:moveTo>
                    <a:pt x="1401" y="1"/>
                  </a:moveTo>
                  <a:cubicBezTo>
                    <a:pt x="1319" y="1"/>
                    <a:pt x="1249" y="64"/>
                    <a:pt x="1243" y="146"/>
                  </a:cubicBezTo>
                  <a:cubicBezTo>
                    <a:pt x="1222" y="361"/>
                    <a:pt x="1088" y="566"/>
                    <a:pt x="887" y="662"/>
                  </a:cubicBezTo>
                  <a:cubicBezTo>
                    <a:pt x="799" y="707"/>
                    <a:pt x="700" y="729"/>
                    <a:pt x="602" y="729"/>
                  </a:cubicBezTo>
                  <a:cubicBezTo>
                    <a:pt x="484" y="729"/>
                    <a:pt x="366" y="698"/>
                    <a:pt x="264" y="637"/>
                  </a:cubicBezTo>
                  <a:cubicBezTo>
                    <a:pt x="238" y="619"/>
                    <a:pt x="210" y="610"/>
                    <a:pt x="181" y="610"/>
                  </a:cubicBezTo>
                  <a:cubicBezTo>
                    <a:pt x="130" y="610"/>
                    <a:pt x="79" y="637"/>
                    <a:pt x="48" y="684"/>
                  </a:cubicBezTo>
                  <a:cubicBezTo>
                    <a:pt x="0" y="759"/>
                    <a:pt x="27" y="856"/>
                    <a:pt x="97" y="900"/>
                  </a:cubicBezTo>
                  <a:cubicBezTo>
                    <a:pt x="248" y="997"/>
                    <a:pt x="425" y="1040"/>
                    <a:pt x="608" y="1040"/>
                  </a:cubicBezTo>
                  <a:cubicBezTo>
                    <a:pt x="753" y="1040"/>
                    <a:pt x="899" y="1007"/>
                    <a:pt x="1033" y="943"/>
                  </a:cubicBezTo>
                  <a:cubicBezTo>
                    <a:pt x="1324" y="798"/>
                    <a:pt x="1528" y="496"/>
                    <a:pt x="1555" y="173"/>
                  </a:cubicBezTo>
                  <a:cubicBezTo>
                    <a:pt x="1560" y="81"/>
                    <a:pt x="1496" y="6"/>
                    <a:pt x="1411" y="1"/>
                  </a:cubicBezTo>
                  <a:cubicBezTo>
                    <a:pt x="1407" y="1"/>
                    <a:pt x="1404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36"/>
            <p:cNvSpPr/>
            <p:nvPr/>
          </p:nvSpPr>
          <p:spPr>
            <a:xfrm>
              <a:off x="3744760" y="941031"/>
              <a:ext cx="35162" cy="26774"/>
            </a:xfrm>
            <a:custGeom>
              <a:avLst/>
              <a:gdLst/>
              <a:ahLst/>
              <a:cxnLst/>
              <a:rect l="l" t="t" r="r" b="b"/>
              <a:pathLst>
                <a:path w="1794" h="1366" extrusionOk="0">
                  <a:moveTo>
                    <a:pt x="178" y="0"/>
                  </a:moveTo>
                  <a:cubicBezTo>
                    <a:pt x="126" y="0"/>
                    <a:pt x="77" y="26"/>
                    <a:pt x="50" y="74"/>
                  </a:cubicBezTo>
                  <a:cubicBezTo>
                    <a:pt x="1" y="149"/>
                    <a:pt x="23" y="246"/>
                    <a:pt x="98" y="290"/>
                  </a:cubicBezTo>
                  <a:cubicBezTo>
                    <a:pt x="587" y="608"/>
                    <a:pt x="1066" y="951"/>
                    <a:pt x="1518" y="1328"/>
                  </a:cubicBezTo>
                  <a:cubicBezTo>
                    <a:pt x="1545" y="1350"/>
                    <a:pt x="1583" y="1366"/>
                    <a:pt x="1620" y="1366"/>
                  </a:cubicBezTo>
                  <a:cubicBezTo>
                    <a:pt x="1664" y="1366"/>
                    <a:pt x="1707" y="1344"/>
                    <a:pt x="1739" y="1306"/>
                  </a:cubicBezTo>
                  <a:cubicBezTo>
                    <a:pt x="1793" y="1242"/>
                    <a:pt x="1788" y="1140"/>
                    <a:pt x="1717" y="1086"/>
                  </a:cubicBezTo>
                  <a:cubicBezTo>
                    <a:pt x="1260" y="704"/>
                    <a:pt x="771" y="349"/>
                    <a:pt x="264" y="26"/>
                  </a:cubicBezTo>
                  <a:cubicBezTo>
                    <a:pt x="237" y="9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36"/>
            <p:cNvSpPr/>
            <p:nvPr/>
          </p:nvSpPr>
          <p:spPr>
            <a:xfrm>
              <a:off x="3570418" y="759711"/>
              <a:ext cx="169109" cy="35848"/>
            </a:xfrm>
            <a:custGeom>
              <a:avLst/>
              <a:gdLst/>
              <a:ahLst/>
              <a:cxnLst/>
              <a:rect l="l" t="t" r="r" b="b"/>
              <a:pathLst>
                <a:path w="8628" h="1829" extrusionOk="0">
                  <a:moveTo>
                    <a:pt x="4225" y="1"/>
                  </a:moveTo>
                  <a:cubicBezTo>
                    <a:pt x="3371" y="1"/>
                    <a:pt x="2528" y="165"/>
                    <a:pt x="1744" y="499"/>
                  </a:cubicBezTo>
                  <a:cubicBezTo>
                    <a:pt x="1141" y="758"/>
                    <a:pt x="581" y="1113"/>
                    <a:pt x="70" y="1553"/>
                  </a:cubicBezTo>
                  <a:cubicBezTo>
                    <a:pt x="5" y="1608"/>
                    <a:pt x="0" y="1710"/>
                    <a:pt x="60" y="1774"/>
                  </a:cubicBezTo>
                  <a:cubicBezTo>
                    <a:pt x="85" y="1806"/>
                    <a:pt x="129" y="1828"/>
                    <a:pt x="177" y="1828"/>
                  </a:cubicBezTo>
                  <a:cubicBezTo>
                    <a:pt x="209" y="1828"/>
                    <a:pt x="247" y="1812"/>
                    <a:pt x="279" y="1791"/>
                  </a:cubicBezTo>
                  <a:cubicBezTo>
                    <a:pt x="758" y="1371"/>
                    <a:pt x="1297" y="1031"/>
                    <a:pt x="1868" y="790"/>
                  </a:cubicBezTo>
                  <a:cubicBezTo>
                    <a:pt x="2612" y="472"/>
                    <a:pt x="3414" y="316"/>
                    <a:pt x="4226" y="316"/>
                  </a:cubicBezTo>
                  <a:cubicBezTo>
                    <a:pt x="5652" y="316"/>
                    <a:pt x="7111" y="796"/>
                    <a:pt x="8352" y="1721"/>
                  </a:cubicBezTo>
                  <a:cubicBezTo>
                    <a:pt x="8381" y="1743"/>
                    <a:pt x="8415" y="1753"/>
                    <a:pt x="8448" y="1753"/>
                  </a:cubicBezTo>
                  <a:cubicBezTo>
                    <a:pt x="8495" y="1753"/>
                    <a:pt x="8542" y="1732"/>
                    <a:pt x="8573" y="1694"/>
                  </a:cubicBezTo>
                  <a:cubicBezTo>
                    <a:pt x="8627" y="1624"/>
                    <a:pt x="8610" y="1521"/>
                    <a:pt x="8540" y="1473"/>
                  </a:cubicBezTo>
                  <a:cubicBezTo>
                    <a:pt x="7245" y="504"/>
                    <a:pt x="5720" y="1"/>
                    <a:pt x="42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36"/>
            <p:cNvSpPr/>
            <p:nvPr/>
          </p:nvSpPr>
          <p:spPr>
            <a:xfrm>
              <a:off x="3479043" y="766003"/>
              <a:ext cx="34418" cy="56134"/>
            </a:xfrm>
            <a:custGeom>
              <a:avLst/>
              <a:gdLst/>
              <a:ahLst/>
              <a:cxnLst/>
              <a:rect l="l" t="t" r="r" b="b"/>
              <a:pathLst>
                <a:path w="1756" h="2864" extrusionOk="0">
                  <a:moveTo>
                    <a:pt x="1576" y="0"/>
                  </a:moveTo>
                  <a:cubicBezTo>
                    <a:pt x="1523" y="0"/>
                    <a:pt x="1471" y="26"/>
                    <a:pt x="1443" y="76"/>
                  </a:cubicBezTo>
                  <a:cubicBezTo>
                    <a:pt x="954" y="916"/>
                    <a:pt x="485" y="1771"/>
                    <a:pt x="44" y="2632"/>
                  </a:cubicBezTo>
                  <a:cubicBezTo>
                    <a:pt x="1" y="2713"/>
                    <a:pt x="33" y="2804"/>
                    <a:pt x="109" y="2847"/>
                  </a:cubicBezTo>
                  <a:cubicBezTo>
                    <a:pt x="136" y="2858"/>
                    <a:pt x="157" y="2864"/>
                    <a:pt x="184" y="2864"/>
                  </a:cubicBezTo>
                  <a:cubicBezTo>
                    <a:pt x="238" y="2864"/>
                    <a:pt x="291" y="2831"/>
                    <a:pt x="323" y="2777"/>
                  </a:cubicBezTo>
                  <a:cubicBezTo>
                    <a:pt x="760" y="1922"/>
                    <a:pt x="1228" y="1066"/>
                    <a:pt x="1712" y="238"/>
                  </a:cubicBezTo>
                  <a:cubicBezTo>
                    <a:pt x="1756" y="162"/>
                    <a:pt x="1734" y="65"/>
                    <a:pt x="1659" y="22"/>
                  </a:cubicBezTo>
                  <a:cubicBezTo>
                    <a:pt x="1633" y="7"/>
                    <a:pt x="1604" y="0"/>
                    <a:pt x="15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36"/>
            <p:cNvSpPr/>
            <p:nvPr/>
          </p:nvSpPr>
          <p:spPr>
            <a:xfrm>
              <a:off x="3517440" y="676353"/>
              <a:ext cx="29772" cy="42924"/>
            </a:xfrm>
            <a:custGeom>
              <a:avLst/>
              <a:gdLst/>
              <a:ahLst/>
              <a:cxnLst/>
              <a:rect l="l" t="t" r="r" b="b"/>
              <a:pathLst>
                <a:path w="1519" h="2190" extrusionOk="0">
                  <a:moveTo>
                    <a:pt x="183" y="1"/>
                  </a:moveTo>
                  <a:cubicBezTo>
                    <a:pt x="154" y="1"/>
                    <a:pt x="125" y="9"/>
                    <a:pt x="98" y="26"/>
                  </a:cubicBezTo>
                  <a:cubicBezTo>
                    <a:pt x="23" y="70"/>
                    <a:pt x="1" y="167"/>
                    <a:pt x="44" y="242"/>
                  </a:cubicBezTo>
                  <a:lnTo>
                    <a:pt x="1206" y="2115"/>
                  </a:lnTo>
                  <a:cubicBezTo>
                    <a:pt x="1233" y="2164"/>
                    <a:pt x="1287" y="2190"/>
                    <a:pt x="1335" y="2190"/>
                  </a:cubicBezTo>
                  <a:cubicBezTo>
                    <a:pt x="1368" y="2190"/>
                    <a:pt x="1395" y="2179"/>
                    <a:pt x="1422" y="2164"/>
                  </a:cubicBezTo>
                  <a:cubicBezTo>
                    <a:pt x="1492" y="2120"/>
                    <a:pt x="1519" y="2023"/>
                    <a:pt x="1471" y="1948"/>
                  </a:cubicBezTo>
                  <a:lnTo>
                    <a:pt x="314" y="75"/>
                  </a:lnTo>
                  <a:cubicBezTo>
                    <a:pt x="285" y="27"/>
                    <a:pt x="235" y="1"/>
                    <a:pt x="1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F0D6EFDE-FA88-9560-118B-AA8603033B58}"/>
              </a:ext>
            </a:extLst>
          </p:cNvPr>
          <p:cNvSpPr/>
          <p:nvPr/>
        </p:nvSpPr>
        <p:spPr>
          <a:xfrm>
            <a:off x="527973" y="198605"/>
            <a:ext cx="2233551" cy="5043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LANJUTAN</a:t>
            </a:r>
            <a:endParaRPr lang="en-ID" sz="1600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6A093-9BCE-005F-0A24-74BB74737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49" r="51901" b="24314"/>
          <a:stretch/>
        </p:blipFill>
        <p:spPr>
          <a:xfrm>
            <a:off x="546158" y="831387"/>
            <a:ext cx="5183673" cy="371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58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2" name="Google Shape;12092;p36"/>
          <p:cNvGrpSpPr/>
          <p:nvPr/>
        </p:nvGrpSpPr>
        <p:grpSpPr>
          <a:xfrm rot="-152324">
            <a:off x="7661911" y="174424"/>
            <a:ext cx="1093675" cy="1216395"/>
            <a:chOff x="3377907" y="600167"/>
            <a:chExt cx="506209" cy="563010"/>
          </a:xfrm>
        </p:grpSpPr>
        <p:sp>
          <p:nvSpPr>
            <p:cNvPr id="12093" name="Google Shape;12093;p36"/>
            <p:cNvSpPr/>
            <p:nvPr/>
          </p:nvSpPr>
          <p:spPr>
            <a:xfrm>
              <a:off x="3520811" y="659457"/>
              <a:ext cx="71344" cy="87671"/>
            </a:xfrm>
            <a:custGeom>
              <a:avLst/>
              <a:gdLst/>
              <a:ahLst/>
              <a:cxnLst/>
              <a:rect l="l" t="t" r="r" b="b"/>
              <a:pathLst>
                <a:path w="3640" h="4473" extrusionOk="0">
                  <a:moveTo>
                    <a:pt x="1777" y="1"/>
                  </a:moveTo>
                  <a:cubicBezTo>
                    <a:pt x="1185" y="361"/>
                    <a:pt x="594" y="722"/>
                    <a:pt x="1" y="1082"/>
                  </a:cubicBezTo>
                  <a:cubicBezTo>
                    <a:pt x="195" y="1340"/>
                    <a:pt x="373" y="1658"/>
                    <a:pt x="582" y="1960"/>
                  </a:cubicBezTo>
                  <a:cubicBezTo>
                    <a:pt x="706" y="2137"/>
                    <a:pt x="1777" y="3709"/>
                    <a:pt x="2300" y="4472"/>
                  </a:cubicBezTo>
                  <a:cubicBezTo>
                    <a:pt x="2762" y="4263"/>
                    <a:pt x="3230" y="3935"/>
                    <a:pt x="3639" y="3806"/>
                  </a:cubicBezTo>
                  <a:lnTo>
                    <a:pt x="1777" y="1"/>
                  </a:ln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36"/>
            <p:cNvSpPr/>
            <p:nvPr/>
          </p:nvSpPr>
          <p:spPr>
            <a:xfrm>
              <a:off x="3589607" y="1026546"/>
              <a:ext cx="147176" cy="136632"/>
            </a:xfrm>
            <a:custGeom>
              <a:avLst/>
              <a:gdLst/>
              <a:ahLst/>
              <a:cxnLst/>
              <a:rect l="l" t="t" r="r" b="b"/>
              <a:pathLst>
                <a:path w="7509" h="6971" extrusionOk="0">
                  <a:moveTo>
                    <a:pt x="5733" y="1"/>
                  </a:moveTo>
                  <a:lnTo>
                    <a:pt x="3644" y="609"/>
                  </a:lnTo>
                  <a:lnTo>
                    <a:pt x="5371" y="4613"/>
                  </a:lnTo>
                  <a:cubicBezTo>
                    <a:pt x="5371" y="4613"/>
                    <a:pt x="4289" y="3976"/>
                    <a:pt x="2999" y="3976"/>
                  </a:cubicBezTo>
                  <a:cubicBezTo>
                    <a:pt x="1986" y="3976"/>
                    <a:pt x="846" y="4369"/>
                    <a:pt x="0" y="5771"/>
                  </a:cubicBezTo>
                  <a:cubicBezTo>
                    <a:pt x="0" y="5771"/>
                    <a:pt x="1437" y="6971"/>
                    <a:pt x="3620" y="6971"/>
                  </a:cubicBezTo>
                  <a:cubicBezTo>
                    <a:pt x="4749" y="6971"/>
                    <a:pt x="6076" y="6650"/>
                    <a:pt x="7509" y="5679"/>
                  </a:cubicBezTo>
                  <a:lnTo>
                    <a:pt x="5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36"/>
            <p:cNvSpPr/>
            <p:nvPr/>
          </p:nvSpPr>
          <p:spPr>
            <a:xfrm>
              <a:off x="3717869" y="987561"/>
              <a:ext cx="166247" cy="122657"/>
            </a:xfrm>
            <a:custGeom>
              <a:avLst/>
              <a:gdLst/>
              <a:ahLst/>
              <a:cxnLst/>
              <a:rect l="l" t="t" r="r" b="b"/>
              <a:pathLst>
                <a:path w="8482" h="6258" extrusionOk="0">
                  <a:moveTo>
                    <a:pt x="7802" y="1"/>
                  </a:moveTo>
                  <a:cubicBezTo>
                    <a:pt x="4232" y="1"/>
                    <a:pt x="4064" y="3890"/>
                    <a:pt x="4064" y="3890"/>
                  </a:cubicBezTo>
                  <a:lnTo>
                    <a:pt x="1636" y="262"/>
                  </a:lnTo>
                  <a:lnTo>
                    <a:pt x="1" y="1689"/>
                  </a:lnTo>
                  <a:lnTo>
                    <a:pt x="3800" y="6257"/>
                  </a:lnTo>
                  <a:cubicBezTo>
                    <a:pt x="8482" y="4282"/>
                    <a:pt x="7955" y="3"/>
                    <a:pt x="7955" y="3"/>
                  </a:cubicBezTo>
                  <a:cubicBezTo>
                    <a:pt x="7903" y="2"/>
                    <a:pt x="7853" y="1"/>
                    <a:pt x="7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36"/>
            <p:cNvSpPr/>
            <p:nvPr/>
          </p:nvSpPr>
          <p:spPr>
            <a:xfrm>
              <a:off x="3671143" y="1053868"/>
              <a:ext cx="47491" cy="28498"/>
            </a:xfrm>
            <a:custGeom>
              <a:avLst/>
              <a:gdLst/>
              <a:ahLst/>
              <a:cxnLst/>
              <a:rect l="l" t="t" r="r" b="b"/>
              <a:pathLst>
                <a:path w="2423" h="1454" extrusionOk="0">
                  <a:moveTo>
                    <a:pt x="1" y="410"/>
                  </a:moveTo>
                  <a:cubicBezTo>
                    <a:pt x="1" y="410"/>
                    <a:pt x="1" y="405"/>
                    <a:pt x="1" y="410"/>
                  </a:cubicBezTo>
                  <a:lnTo>
                    <a:pt x="453" y="1454"/>
                  </a:lnTo>
                  <a:lnTo>
                    <a:pt x="453" y="1454"/>
                  </a:lnTo>
                  <a:lnTo>
                    <a:pt x="1" y="410"/>
                  </a:lnTo>
                  <a:close/>
                  <a:moveTo>
                    <a:pt x="2003" y="0"/>
                  </a:moveTo>
                  <a:lnTo>
                    <a:pt x="2003" y="0"/>
                  </a:lnTo>
                  <a:lnTo>
                    <a:pt x="2422" y="1330"/>
                  </a:lnTo>
                  <a:lnTo>
                    <a:pt x="2422" y="133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36"/>
            <p:cNvSpPr/>
            <p:nvPr/>
          </p:nvSpPr>
          <p:spPr>
            <a:xfrm>
              <a:off x="3671143" y="1053868"/>
              <a:ext cx="47491" cy="28694"/>
            </a:xfrm>
            <a:custGeom>
              <a:avLst/>
              <a:gdLst/>
              <a:ahLst/>
              <a:cxnLst/>
              <a:rect l="l" t="t" r="r" b="b"/>
              <a:pathLst>
                <a:path w="2423" h="1464" extrusionOk="0">
                  <a:moveTo>
                    <a:pt x="2003" y="0"/>
                  </a:moveTo>
                  <a:cubicBezTo>
                    <a:pt x="1814" y="60"/>
                    <a:pt x="1625" y="114"/>
                    <a:pt x="1437" y="162"/>
                  </a:cubicBezTo>
                  <a:lnTo>
                    <a:pt x="1416" y="162"/>
                  </a:lnTo>
                  <a:cubicBezTo>
                    <a:pt x="1411" y="167"/>
                    <a:pt x="1405" y="167"/>
                    <a:pt x="1399" y="167"/>
                  </a:cubicBezTo>
                  <a:cubicBezTo>
                    <a:pt x="937" y="286"/>
                    <a:pt x="468" y="366"/>
                    <a:pt x="1" y="410"/>
                  </a:cubicBezTo>
                  <a:lnTo>
                    <a:pt x="453" y="1454"/>
                  </a:lnTo>
                  <a:cubicBezTo>
                    <a:pt x="565" y="1459"/>
                    <a:pt x="679" y="1464"/>
                    <a:pt x="791" y="1464"/>
                  </a:cubicBezTo>
                  <a:cubicBezTo>
                    <a:pt x="1319" y="1464"/>
                    <a:pt x="1851" y="1406"/>
                    <a:pt x="2261" y="1352"/>
                  </a:cubicBezTo>
                  <a:cubicBezTo>
                    <a:pt x="2315" y="1346"/>
                    <a:pt x="2368" y="1335"/>
                    <a:pt x="2422" y="1330"/>
                  </a:cubicBezTo>
                  <a:lnTo>
                    <a:pt x="20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36"/>
            <p:cNvSpPr/>
            <p:nvPr/>
          </p:nvSpPr>
          <p:spPr>
            <a:xfrm>
              <a:off x="3771338" y="1024645"/>
              <a:ext cx="13544" cy="20188"/>
            </a:xfrm>
            <a:custGeom>
              <a:avLst/>
              <a:gdLst/>
              <a:ahLst/>
              <a:cxnLst/>
              <a:rect l="l" t="t" r="r" b="b"/>
              <a:pathLst>
                <a:path w="691" h="1030" extrusionOk="0">
                  <a:moveTo>
                    <a:pt x="1" y="1"/>
                  </a:moveTo>
                  <a:lnTo>
                    <a:pt x="1" y="1"/>
                  </a:lnTo>
                  <a:lnTo>
                    <a:pt x="691" y="1029"/>
                  </a:lnTo>
                  <a:lnTo>
                    <a:pt x="691" y="10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36"/>
            <p:cNvSpPr/>
            <p:nvPr/>
          </p:nvSpPr>
          <p:spPr>
            <a:xfrm>
              <a:off x="3737077" y="1024645"/>
              <a:ext cx="47804" cy="42963"/>
            </a:xfrm>
            <a:custGeom>
              <a:avLst/>
              <a:gdLst/>
              <a:ahLst/>
              <a:cxnLst/>
              <a:rect l="l" t="t" r="r" b="b"/>
              <a:pathLst>
                <a:path w="2439" h="2192" extrusionOk="0">
                  <a:moveTo>
                    <a:pt x="1749" y="1"/>
                  </a:moveTo>
                  <a:cubicBezTo>
                    <a:pt x="1195" y="372"/>
                    <a:pt x="608" y="694"/>
                    <a:pt x="0" y="975"/>
                  </a:cubicBezTo>
                  <a:lnTo>
                    <a:pt x="1018" y="2192"/>
                  </a:lnTo>
                  <a:cubicBezTo>
                    <a:pt x="1410" y="1981"/>
                    <a:pt x="1781" y="1717"/>
                    <a:pt x="2104" y="1405"/>
                  </a:cubicBezTo>
                  <a:cubicBezTo>
                    <a:pt x="2223" y="1287"/>
                    <a:pt x="2335" y="1163"/>
                    <a:pt x="2439" y="1029"/>
                  </a:cubicBezTo>
                  <a:lnTo>
                    <a:pt x="17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36"/>
            <p:cNvSpPr/>
            <p:nvPr/>
          </p:nvSpPr>
          <p:spPr>
            <a:xfrm>
              <a:off x="3668614" y="1102241"/>
              <a:ext cx="40317" cy="26421"/>
            </a:xfrm>
            <a:custGeom>
              <a:avLst/>
              <a:gdLst/>
              <a:ahLst/>
              <a:cxnLst/>
              <a:rect l="l" t="t" r="r" b="b"/>
              <a:pathLst>
                <a:path w="2057" h="1348" extrusionOk="0">
                  <a:moveTo>
                    <a:pt x="172" y="0"/>
                  </a:moveTo>
                  <a:cubicBezTo>
                    <a:pt x="108" y="0"/>
                    <a:pt x="49" y="41"/>
                    <a:pt x="28" y="105"/>
                  </a:cubicBezTo>
                  <a:cubicBezTo>
                    <a:pt x="0" y="191"/>
                    <a:pt x="43" y="277"/>
                    <a:pt x="124" y="304"/>
                  </a:cubicBezTo>
                  <a:cubicBezTo>
                    <a:pt x="738" y="503"/>
                    <a:pt x="1308" y="848"/>
                    <a:pt x="1771" y="1305"/>
                  </a:cubicBezTo>
                  <a:cubicBezTo>
                    <a:pt x="1804" y="1332"/>
                    <a:pt x="1841" y="1348"/>
                    <a:pt x="1878" y="1348"/>
                  </a:cubicBezTo>
                  <a:cubicBezTo>
                    <a:pt x="1921" y="1348"/>
                    <a:pt x="1965" y="1332"/>
                    <a:pt x="1992" y="1300"/>
                  </a:cubicBezTo>
                  <a:cubicBezTo>
                    <a:pt x="2057" y="1241"/>
                    <a:pt x="2050" y="1139"/>
                    <a:pt x="1992" y="1079"/>
                  </a:cubicBezTo>
                  <a:cubicBezTo>
                    <a:pt x="1496" y="595"/>
                    <a:pt x="883" y="223"/>
                    <a:pt x="221" y="9"/>
                  </a:cubicBezTo>
                  <a:cubicBezTo>
                    <a:pt x="205" y="3"/>
                    <a:pt x="188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36"/>
            <p:cNvSpPr/>
            <p:nvPr/>
          </p:nvSpPr>
          <p:spPr>
            <a:xfrm>
              <a:off x="3791389" y="1030877"/>
              <a:ext cx="14386" cy="51489"/>
            </a:xfrm>
            <a:custGeom>
              <a:avLst/>
              <a:gdLst/>
              <a:ahLst/>
              <a:cxnLst/>
              <a:rect l="l" t="t" r="r" b="b"/>
              <a:pathLst>
                <a:path w="734" h="2627" extrusionOk="0">
                  <a:moveTo>
                    <a:pt x="551" y="1"/>
                  </a:moveTo>
                  <a:cubicBezTo>
                    <a:pt x="492" y="1"/>
                    <a:pt x="437" y="34"/>
                    <a:pt x="410" y="92"/>
                  </a:cubicBezTo>
                  <a:cubicBezTo>
                    <a:pt x="49" y="845"/>
                    <a:pt x="1" y="1728"/>
                    <a:pt x="275" y="2519"/>
                  </a:cubicBezTo>
                  <a:cubicBezTo>
                    <a:pt x="297" y="2584"/>
                    <a:pt x="356" y="2627"/>
                    <a:pt x="426" y="2627"/>
                  </a:cubicBezTo>
                  <a:cubicBezTo>
                    <a:pt x="443" y="2627"/>
                    <a:pt x="458" y="2621"/>
                    <a:pt x="475" y="2616"/>
                  </a:cubicBezTo>
                  <a:cubicBezTo>
                    <a:pt x="555" y="2589"/>
                    <a:pt x="598" y="2497"/>
                    <a:pt x="572" y="2417"/>
                  </a:cubicBezTo>
                  <a:cubicBezTo>
                    <a:pt x="324" y="1707"/>
                    <a:pt x="372" y="905"/>
                    <a:pt x="695" y="227"/>
                  </a:cubicBezTo>
                  <a:cubicBezTo>
                    <a:pt x="733" y="145"/>
                    <a:pt x="695" y="54"/>
                    <a:pt x="620" y="16"/>
                  </a:cubicBezTo>
                  <a:cubicBezTo>
                    <a:pt x="597" y="6"/>
                    <a:pt x="574" y="1"/>
                    <a:pt x="5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36"/>
            <p:cNvSpPr/>
            <p:nvPr/>
          </p:nvSpPr>
          <p:spPr>
            <a:xfrm>
              <a:off x="3503720" y="680645"/>
              <a:ext cx="62171" cy="69952"/>
            </a:xfrm>
            <a:custGeom>
              <a:avLst/>
              <a:gdLst/>
              <a:ahLst/>
              <a:cxnLst/>
              <a:rect l="l" t="t" r="r" b="b"/>
              <a:pathLst>
                <a:path w="3172" h="3569" extrusionOk="0">
                  <a:moveTo>
                    <a:pt x="873" y="1"/>
                  </a:moveTo>
                  <a:cubicBezTo>
                    <a:pt x="614" y="162"/>
                    <a:pt x="356" y="324"/>
                    <a:pt x="93" y="480"/>
                  </a:cubicBezTo>
                  <a:cubicBezTo>
                    <a:pt x="60" y="502"/>
                    <a:pt x="23" y="529"/>
                    <a:pt x="13" y="567"/>
                  </a:cubicBezTo>
                  <a:cubicBezTo>
                    <a:pt x="1" y="609"/>
                    <a:pt x="28" y="647"/>
                    <a:pt x="50" y="679"/>
                  </a:cubicBezTo>
                  <a:cubicBezTo>
                    <a:pt x="567" y="1476"/>
                    <a:pt x="1196" y="2892"/>
                    <a:pt x="1998" y="3424"/>
                  </a:cubicBezTo>
                  <a:cubicBezTo>
                    <a:pt x="2151" y="3526"/>
                    <a:pt x="2315" y="3569"/>
                    <a:pt x="2484" y="3569"/>
                  </a:cubicBezTo>
                  <a:cubicBezTo>
                    <a:pt x="2707" y="3569"/>
                    <a:pt x="2939" y="3496"/>
                    <a:pt x="3172" y="3391"/>
                  </a:cubicBezTo>
                  <a:cubicBezTo>
                    <a:pt x="2649" y="2628"/>
                    <a:pt x="1578" y="1056"/>
                    <a:pt x="1454" y="879"/>
                  </a:cubicBezTo>
                  <a:cubicBezTo>
                    <a:pt x="1245" y="577"/>
                    <a:pt x="1067" y="259"/>
                    <a:pt x="873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36"/>
            <p:cNvSpPr/>
            <p:nvPr/>
          </p:nvSpPr>
          <p:spPr>
            <a:xfrm>
              <a:off x="3442038" y="783153"/>
              <a:ext cx="72892" cy="69894"/>
            </a:xfrm>
            <a:custGeom>
              <a:avLst/>
              <a:gdLst/>
              <a:ahLst/>
              <a:cxnLst/>
              <a:rect l="l" t="t" r="r" b="b"/>
              <a:pathLst>
                <a:path w="3719" h="3566" extrusionOk="0">
                  <a:moveTo>
                    <a:pt x="1528" y="0"/>
                  </a:moveTo>
                  <a:cubicBezTo>
                    <a:pt x="1510" y="0"/>
                    <a:pt x="1493" y="1"/>
                    <a:pt x="1475" y="2"/>
                  </a:cubicBezTo>
                  <a:cubicBezTo>
                    <a:pt x="785" y="51"/>
                    <a:pt x="366" y="1332"/>
                    <a:pt x="65" y="1854"/>
                  </a:cubicBezTo>
                  <a:cubicBezTo>
                    <a:pt x="32" y="1907"/>
                    <a:pt x="0" y="1972"/>
                    <a:pt x="16" y="2036"/>
                  </a:cubicBezTo>
                  <a:cubicBezTo>
                    <a:pt x="27" y="2091"/>
                    <a:pt x="80" y="2133"/>
                    <a:pt x="129" y="2166"/>
                  </a:cubicBezTo>
                  <a:cubicBezTo>
                    <a:pt x="743" y="2634"/>
                    <a:pt x="1367" y="3087"/>
                    <a:pt x="2002" y="3528"/>
                  </a:cubicBezTo>
                  <a:cubicBezTo>
                    <a:pt x="2029" y="3549"/>
                    <a:pt x="2062" y="3566"/>
                    <a:pt x="2094" y="3566"/>
                  </a:cubicBezTo>
                  <a:cubicBezTo>
                    <a:pt x="2131" y="3561"/>
                    <a:pt x="2158" y="3528"/>
                    <a:pt x="2186" y="3496"/>
                  </a:cubicBezTo>
                  <a:cubicBezTo>
                    <a:pt x="2723" y="2774"/>
                    <a:pt x="3234" y="2031"/>
                    <a:pt x="3719" y="1268"/>
                  </a:cubicBezTo>
                  <a:cubicBezTo>
                    <a:pt x="3210" y="900"/>
                    <a:pt x="2224" y="0"/>
                    <a:pt x="1528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36"/>
            <p:cNvSpPr/>
            <p:nvPr/>
          </p:nvSpPr>
          <p:spPr>
            <a:xfrm>
              <a:off x="3377907" y="799127"/>
              <a:ext cx="72167" cy="97706"/>
            </a:xfrm>
            <a:custGeom>
              <a:avLst/>
              <a:gdLst/>
              <a:ahLst/>
              <a:cxnLst/>
              <a:rect l="l" t="t" r="r" b="b"/>
              <a:pathLst>
                <a:path w="3682" h="4985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141"/>
                    <a:pt x="436" y="2319"/>
                    <a:pt x="898" y="3397"/>
                  </a:cubicBezTo>
                  <a:cubicBezTo>
                    <a:pt x="1163" y="4005"/>
                    <a:pt x="1512" y="4763"/>
                    <a:pt x="2185" y="4984"/>
                  </a:cubicBezTo>
                  <a:cubicBezTo>
                    <a:pt x="2723" y="4144"/>
                    <a:pt x="3213" y="3256"/>
                    <a:pt x="3682" y="2352"/>
                  </a:cubicBezTo>
                  <a:cubicBezTo>
                    <a:pt x="2557" y="1593"/>
                    <a:pt x="1221" y="883"/>
                    <a:pt x="167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36"/>
            <p:cNvSpPr/>
            <p:nvPr/>
          </p:nvSpPr>
          <p:spPr>
            <a:xfrm>
              <a:off x="3423242" y="733055"/>
              <a:ext cx="72814" cy="50470"/>
            </a:xfrm>
            <a:custGeom>
              <a:avLst/>
              <a:gdLst/>
              <a:ahLst/>
              <a:cxnLst/>
              <a:rect l="l" t="t" r="r" b="b"/>
              <a:pathLst>
                <a:path w="3715" h="2575" extrusionOk="0">
                  <a:moveTo>
                    <a:pt x="1935" y="0"/>
                  </a:moveTo>
                  <a:cubicBezTo>
                    <a:pt x="1375" y="0"/>
                    <a:pt x="825" y="182"/>
                    <a:pt x="318" y="427"/>
                  </a:cubicBezTo>
                  <a:cubicBezTo>
                    <a:pt x="211" y="476"/>
                    <a:pt x="103" y="530"/>
                    <a:pt x="1" y="595"/>
                  </a:cubicBezTo>
                  <a:cubicBezTo>
                    <a:pt x="969" y="1278"/>
                    <a:pt x="1955" y="1939"/>
                    <a:pt x="2956" y="2575"/>
                  </a:cubicBezTo>
                  <a:cubicBezTo>
                    <a:pt x="3165" y="2155"/>
                    <a:pt x="3381" y="1740"/>
                    <a:pt x="3597" y="1331"/>
                  </a:cubicBezTo>
                  <a:cubicBezTo>
                    <a:pt x="3655" y="1224"/>
                    <a:pt x="3714" y="1105"/>
                    <a:pt x="3699" y="976"/>
                  </a:cubicBezTo>
                  <a:cubicBezTo>
                    <a:pt x="3687" y="885"/>
                    <a:pt x="3639" y="804"/>
                    <a:pt x="3580" y="729"/>
                  </a:cubicBezTo>
                  <a:cubicBezTo>
                    <a:pt x="3225" y="260"/>
                    <a:pt x="2616" y="19"/>
                    <a:pt x="2025" y="2"/>
                  </a:cubicBezTo>
                  <a:cubicBezTo>
                    <a:pt x="1995" y="1"/>
                    <a:pt x="1965" y="0"/>
                    <a:pt x="1935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36"/>
            <p:cNvSpPr/>
            <p:nvPr/>
          </p:nvSpPr>
          <p:spPr>
            <a:xfrm>
              <a:off x="3381180" y="774117"/>
              <a:ext cx="80282" cy="71109"/>
            </a:xfrm>
            <a:custGeom>
              <a:avLst/>
              <a:gdLst/>
              <a:ahLst/>
              <a:cxnLst/>
              <a:rect l="l" t="t" r="r" b="b"/>
              <a:pathLst>
                <a:path w="4096" h="3628" extrusionOk="0">
                  <a:moveTo>
                    <a:pt x="484" y="1"/>
                  </a:moveTo>
                  <a:cubicBezTo>
                    <a:pt x="306" y="281"/>
                    <a:pt x="167" y="582"/>
                    <a:pt x="75" y="905"/>
                  </a:cubicBezTo>
                  <a:cubicBezTo>
                    <a:pt x="43" y="1029"/>
                    <a:pt x="16" y="1153"/>
                    <a:pt x="0" y="1277"/>
                  </a:cubicBezTo>
                  <a:cubicBezTo>
                    <a:pt x="1054" y="2159"/>
                    <a:pt x="2390" y="2869"/>
                    <a:pt x="3515" y="3628"/>
                  </a:cubicBezTo>
                  <a:cubicBezTo>
                    <a:pt x="3714" y="3252"/>
                    <a:pt x="3907" y="2869"/>
                    <a:pt x="4096" y="2487"/>
                  </a:cubicBezTo>
                  <a:cubicBezTo>
                    <a:pt x="3250" y="1896"/>
                    <a:pt x="1711" y="840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36"/>
            <p:cNvSpPr/>
            <p:nvPr/>
          </p:nvSpPr>
          <p:spPr>
            <a:xfrm>
              <a:off x="3407758" y="744698"/>
              <a:ext cx="73441" cy="58761"/>
            </a:xfrm>
            <a:custGeom>
              <a:avLst/>
              <a:gdLst/>
              <a:ahLst/>
              <a:cxnLst/>
              <a:rect l="l" t="t" r="r" b="b"/>
              <a:pathLst>
                <a:path w="3747" h="2998" extrusionOk="0">
                  <a:moveTo>
                    <a:pt x="791" y="1"/>
                  </a:moveTo>
                  <a:cubicBezTo>
                    <a:pt x="512" y="151"/>
                    <a:pt x="247" y="334"/>
                    <a:pt x="0" y="533"/>
                  </a:cubicBezTo>
                  <a:cubicBezTo>
                    <a:pt x="1028" y="1415"/>
                    <a:pt x="2110" y="2239"/>
                    <a:pt x="3235" y="2997"/>
                  </a:cubicBezTo>
                  <a:cubicBezTo>
                    <a:pt x="3406" y="2659"/>
                    <a:pt x="3573" y="2319"/>
                    <a:pt x="3746" y="1981"/>
                  </a:cubicBezTo>
                  <a:cubicBezTo>
                    <a:pt x="2745" y="1345"/>
                    <a:pt x="1759" y="684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36"/>
            <p:cNvSpPr/>
            <p:nvPr/>
          </p:nvSpPr>
          <p:spPr>
            <a:xfrm>
              <a:off x="3390667" y="755125"/>
              <a:ext cx="80497" cy="67757"/>
            </a:xfrm>
            <a:custGeom>
              <a:avLst/>
              <a:gdLst/>
              <a:ahLst/>
              <a:cxnLst/>
              <a:rect l="l" t="t" r="r" b="b"/>
              <a:pathLst>
                <a:path w="4107" h="3457" extrusionOk="0">
                  <a:moveTo>
                    <a:pt x="872" y="1"/>
                  </a:moveTo>
                  <a:cubicBezTo>
                    <a:pt x="527" y="281"/>
                    <a:pt x="232" y="609"/>
                    <a:pt x="0" y="970"/>
                  </a:cubicBezTo>
                  <a:cubicBezTo>
                    <a:pt x="1227" y="1809"/>
                    <a:pt x="2766" y="2865"/>
                    <a:pt x="3612" y="3456"/>
                  </a:cubicBezTo>
                  <a:cubicBezTo>
                    <a:pt x="3778" y="3128"/>
                    <a:pt x="3945" y="2795"/>
                    <a:pt x="4107" y="2465"/>
                  </a:cubicBezTo>
                  <a:cubicBezTo>
                    <a:pt x="2982" y="1707"/>
                    <a:pt x="1900" y="883"/>
                    <a:pt x="872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36"/>
            <p:cNvSpPr/>
            <p:nvPr/>
          </p:nvSpPr>
          <p:spPr>
            <a:xfrm>
              <a:off x="3394469" y="829389"/>
              <a:ext cx="55605" cy="67444"/>
            </a:xfrm>
            <a:custGeom>
              <a:avLst/>
              <a:gdLst/>
              <a:ahLst/>
              <a:cxnLst/>
              <a:rect l="l" t="t" r="r" b="b"/>
              <a:pathLst>
                <a:path w="2837" h="3441" extrusionOk="0">
                  <a:moveTo>
                    <a:pt x="1571" y="0"/>
                  </a:moveTo>
                  <a:cubicBezTo>
                    <a:pt x="893" y="782"/>
                    <a:pt x="355" y="1384"/>
                    <a:pt x="204" y="1535"/>
                  </a:cubicBezTo>
                  <a:cubicBezTo>
                    <a:pt x="140" y="1599"/>
                    <a:pt x="70" y="1664"/>
                    <a:pt x="0" y="1729"/>
                  </a:cubicBezTo>
                  <a:cubicBezTo>
                    <a:pt x="16" y="1766"/>
                    <a:pt x="38" y="1809"/>
                    <a:pt x="53" y="1853"/>
                  </a:cubicBezTo>
                  <a:cubicBezTo>
                    <a:pt x="318" y="2461"/>
                    <a:pt x="667" y="3219"/>
                    <a:pt x="1340" y="3440"/>
                  </a:cubicBezTo>
                  <a:cubicBezTo>
                    <a:pt x="1878" y="2600"/>
                    <a:pt x="2368" y="1712"/>
                    <a:pt x="2837" y="808"/>
                  </a:cubicBezTo>
                  <a:cubicBezTo>
                    <a:pt x="2432" y="539"/>
                    <a:pt x="2002" y="270"/>
                    <a:pt x="1571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36"/>
            <p:cNvSpPr/>
            <p:nvPr/>
          </p:nvSpPr>
          <p:spPr>
            <a:xfrm>
              <a:off x="3470086" y="746913"/>
              <a:ext cx="25754" cy="36613"/>
            </a:xfrm>
            <a:custGeom>
              <a:avLst/>
              <a:gdLst/>
              <a:ahLst/>
              <a:cxnLst/>
              <a:rect l="l" t="t" r="r" b="b"/>
              <a:pathLst>
                <a:path w="1314" h="1868" extrusionOk="0">
                  <a:moveTo>
                    <a:pt x="1174" y="0"/>
                  </a:moveTo>
                  <a:cubicBezTo>
                    <a:pt x="904" y="377"/>
                    <a:pt x="485" y="915"/>
                    <a:pt x="0" y="1508"/>
                  </a:cubicBezTo>
                  <a:cubicBezTo>
                    <a:pt x="189" y="1632"/>
                    <a:pt x="377" y="1749"/>
                    <a:pt x="566" y="1868"/>
                  </a:cubicBezTo>
                  <a:cubicBezTo>
                    <a:pt x="775" y="1448"/>
                    <a:pt x="991" y="1033"/>
                    <a:pt x="1207" y="624"/>
                  </a:cubicBezTo>
                  <a:cubicBezTo>
                    <a:pt x="1254" y="527"/>
                    <a:pt x="1314" y="420"/>
                    <a:pt x="1314" y="308"/>
                  </a:cubicBezTo>
                  <a:cubicBezTo>
                    <a:pt x="1314" y="296"/>
                    <a:pt x="1314" y="286"/>
                    <a:pt x="1309" y="269"/>
                  </a:cubicBezTo>
                  <a:cubicBezTo>
                    <a:pt x="1297" y="178"/>
                    <a:pt x="1249" y="97"/>
                    <a:pt x="1190" y="22"/>
                  </a:cubicBezTo>
                  <a:cubicBezTo>
                    <a:pt x="1185" y="17"/>
                    <a:pt x="1180" y="5"/>
                    <a:pt x="1174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36"/>
            <p:cNvSpPr/>
            <p:nvPr/>
          </p:nvSpPr>
          <p:spPr>
            <a:xfrm>
              <a:off x="3425241" y="809554"/>
              <a:ext cx="36221" cy="35672"/>
            </a:xfrm>
            <a:custGeom>
              <a:avLst/>
              <a:gdLst/>
              <a:ahLst/>
              <a:cxnLst/>
              <a:rect l="l" t="t" r="r" b="b"/>
              <a:pathLst>
                <a:path w="1848" h="1820" extrusionOk="0">
                  <a:moveTo>
                    <a:pt x="873" y="1"/>
                  </a:moveTo>
                  <a:cubicBezTo>
                    <a:pt x="572" y="356"/>
                    <a:pt x="276" y="701"/>
                    <a:pt x="1" y="1012"/>
                  </a:cubicBezTo>
                  <a:cubicBezTo>
                    <a:pt x="432" y="1282"/>
                    <a:pt x="862" y="1551"/>
                    <a:pt x="1267" y="1820"/>
                  </a:cubicBezTo>
                  <a:cubicBezTo>
                    <a:pt x="1466" y="1444"/>
                    <a:pt x="1659" y="1061"/>
                    <a:pt x="1848" y="679"/>
                  </a:cubicBezTo>
                  <a:cubicBezTo>
                    <a:pt x="1583" y="496"/>
                    <a:pt x="1245" y="259"/>
                    <a:pt x="87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36"/>
            <p:cNvSpPr/>
            <p:nvPr/>
          </p:nvSpPr>
          <p:spPr>
            <a:xfrm>
              <a:off x="3456268" y="776450"/>
              <a:ext cx="24931" cy="27009"/>
            </a:xfrm>
            <a:custGeom>
              <a:avLst/>
              <a:gdLst/>
              <a:ahLst/>
              <a:cxnLst/>
              <a:rect l="l" t="t" r="r" b="b"/>
              <a:pathLst>
                <a:path w="1272" h="1378" extrusionOk="0">
                  <a:moveTo>
                    <a:pt x="705" y="1"/>
                  </a:moveTo>
                  <a:cubicBezTo>
                    <a:pt x="484" y="274"/>
                    <a:pt x="243" y="560"/>
                    <a:pt x="0" y="850"/>
                  </a:cubicBezTo>
                  <a:cubicBezTo>
                    <a:pt x="253" y="1029"/>
                    <a:pt x="506" y="1206"/>
                    <a:pt x="760" y="1377"/>
                  </a:cubicBezTo>
                  <a:cubicBezTo>
                    <a:pt x="931" y="1039"/>
                    <a:pt x="1098" y="699"/>
                    <a:pt x="1271" y="361"/>
                  </a:cubicBezTo>
                  <a:cubicBezTo>
                    <a:pt x="1082" y="242"/>
                    <a:pt x="894" y="125"/>
                    <a:pt x="70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36"/>
            <p:cNvSpPr/>
            <p:nvPr/>
          </p:nvSpPr>
          <p:spPr>
            <a:xfrm>
              <a:off x="3442332" y="793110"/>
              <a:ext cx="28832" cy="29772"/>
            </a:xfrm>
            <a:custGeom>
              <a:avLst/>
              <a:gdLst/>
              <a:ahLst/>
              <a:cxnLst/>
              <a:rect l="l" t="t" r="r" b="b"/>
              <a:pathLst>
                <a:path w="1471" h="1519" extrusionOk="0">
                  <a:moveTo>
                    <a:pt x="711" y="0"/>
                  </a:moveTo>
                  <a:cubicBezTo>
                    <a:pt x="475" y="281"/>
                    <a:pt x="238" y="566"/>
                    <a:pt x="1" y="840"/>
                  </a:cubicBezTo>
                  <a:cubicBezTo>
                    <a:pt x="373" y="1098"/>
                    <a:pt x="711" y="1335"/>
                    <a:pt x="976" y="1518"/>
                  </a:cubicBezTo>
                  <a:cubicBezTo>
                    <a:pt x="1142" y="1190"/>
                    <a:pt x="1309" y="857"/>
                    <a:pt x="1471" y="527"/>
                  </a:cubicBezTo>
                  <a:cubicBezTo>
                    <a:pt x="1217" y="356"/>
                    <a:pt x="964" y="179"/>
                    <a:pt x="711" y="0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36"/>
            <p:cNvSpPr/>
            <p:nvPr/>
          </p:nvSpPr>
          <p:spPr>
            <a:xfrm>
              <a:off x="3638234" y="666396"/>
              <a:ext cx="60780" cy="56585"/>
            </a:xfrm>
            <a:custGeom>
              <a:avLst/>
              <a:gdLst/>
              <a:ahLst/>
              <a:cxnLst/>
              <a:rect l="l" t="t" r="r" b="b"/>
              <a:pathLst>
                <a:path w="3101" h="2887" extrusionOk="0">
                  <a:moveTo>
                    <a:pt x="1344" y="1"/>
                  </a:moveTo>
                  <a:cubicBezTo>
                    <a:pt x="956" y="1"/>
                    <a:pt x="604" y="72"/>
                    <a:pt x="420" y="315"/>
                  </a:cubicBezTo>
                  <a:cubicBezTo>
                    <a:pt x="0" y="874"/>
                    <a:pt x="232" y="2240"/>
                    <a:pt x="269" y="2886"/>
                  </a:cubicBezTo>
                  <a:cubicBezTo>
                    <a:pt x="344" y="2887"/>
                    <a:pt x="418" y="2887"/>
                    <a:pt x="493" y="2887"/>
                  </a:cubicBezTo>
                  <a:cubicBezTo>
                    <a:pt x="1318" y="2887"/>
                    <a:pt x="2147" y="2861"/>
                    <a:pt x="2971" y="2806"/>
                  </a:cubicBezTo>
                  <a:cubicBezTo>
                    <a:pt x="3009" y="2801"/>
                    <a:pt x="3051" y="2795"/>
                    <a:pt x="3078" y="2762"/>
                  </a:cubicBezTo>
                  <a:cubicBezTo>
                    <a:pt x="3100" y="2742"/>
                    <a:pt x="3100" y="2704"/>
                    <a:pt x="3095" y="2672"/>
                  </a:cubicBezTo>
                  <a:cubicBezTo>
                    <a:pt x="3068" y="1897"/>
                    <a:pt x="3031" y="1127"/>
                    <a:pt x="2971" y="357"/>
                  </a:cubicBezTo>
                  <a:cubicBezTo>
                    <a:pt x="2966" y="298"/>
                    <a:pt x="2961" y="233"/>
                    <a:pt x="2922" y="191"/>
                  </a:cubicBezTo>
                  <a:cubicBezTo>
                    <a:pt x="2874" y="147"/>
                    <a:pt x="2805" y="136"/>
                    <a:pt x="2740" y="136"/>
                  </a:cubicBezTo>
                  <a:cubicBezTo>
                    <a:pt x="2403" y="118"/>
                    <a:pt x="1844" y="1"/>
                    <a:pt x="1344" y="1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36"/>
            <p:cNvSpPr/>
            <p:nvPr/>
          </p:nvSpPr>
          <p:spPr>
            <a:xfrm>
              <a:off x="3708579" y="605773"/>
              <a:ext cx="64151" cy="86299"/>
            </a:xfrm>
            <a:custGeom>
              <a:avLst/>
              <a:gdLst/>
              <a:ahLst/>
              <a:cxnLst/>
              <a:rect l="l" t="t" r="r" b="b"/>
              <a:pathLst>
                <a:path w="3273" h="4403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1367"/>
                    <a:pt x="44" y="2874"/>
                    <a:pt x="65" y="4230"/>
                  </a:cubicBezTo>
                  <a:cubicBezTo>
                    <a:pt x="1083" y="4327"/>
                    <a:pt x="2095" y="4392"/>
                    <a:pt x="3091" y="4402"/>
                  </a:cubicBezTo>
                  <a:cubicBezTo>
                    <a:pt x="3273" y="3714"/>
                    <a:pt x="2827" y="3008"/>
                    <a:pt x="2455" y="2459"/>
                  </a:cubicBezTo>
                  <a:cubicBezTo>
                    <a:pt x="1804" y="1486"/>
                    <a:pt x="1051" y="479"/>
                    <a:pt x="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36"/>
            <p:cNvSpPr/>
            <p:nvPr/>
          </p:nvSpPr>
          <p:spPr>
            <a:xfrm>
              <a:off x="3600250" y="611555"/>
              <a:ext cx="41160" cy="69756"/>
            </a:xfrm>
            <a:custGeom>
              <a:avLst/>
              <a:gdLst/>
              <a:ahLst/>
              <a:cxnLst/>
              <a:rect l="l" t="t" r="r" b="b"/>
              <a:pathLst>
                <a:path w="2100" h="3559" extrusionOk="0">
                  <a:moveTo>
                    <a:pt x="2030" y="1"/>
                  </a:moveTo>
                  <a:cubicBezTo>
                    <a:pt x="1922" y="55"/>
                    <a:pt x="1820" y="115"/>
                    <a:pt x="1718" y="179"/>
                  </a:cubicBezTo>
                  <a:cubicBezTo>
                    <a:pt x="1211" y="485"/>
                    <a:pt x="738" y="873"/>
                    <a:pt x="431" y="1379"/>
                  </a:cubicBezTo>
                  <a:cubicBezTo>
                    <a:pt x="125" y="1885"/>
                    <a:pt x="1" y="2525"/>
                    <a:pt x="200" y="3085"/>
                  </a:cubicBezTo>
                  <a:cubicBezTo>
                    <a:pt x="232" y="3171"/>
                    <a:pt x="275" y="3257"/>
                    <a:pt x="346" y="3317"/>
                  </a:cubicBezTo>
                  <a:cubicBezTo>
                    <a:pt x="443" y="3397"/>
                    <a:pt x="577" y="3408"/>
                    <a:pt x="701" y="3424"/>
                  </a:cubicBezTo>
                  <a:cubicBezTo>
                    <a:pt x="1163" y="3461"/>
                    <a:pt x="1626" y="3510"/>
                    <a:pt x="2090" y="3558"/>
                  </a:cubicBezTo>
                  <a:cubicBezTo>
                    <a:pt x="2100" y="2375"/>
                    <a:pt x="2078" y="1185"/>
                    <a:pt x="2030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36"/>
            <p:cNvSpPr/>
            <p:nvPr/>
          </p:nvSpPr>
          <p:spPr>
            <a:xfrm>
              <a:off x="3682530" y="600167"/>
              <a:ext cx="29341" cy="88533"/>
            </a:xfrm>
            <a:custGeom>
              <a:avLst/>
              <a:gdLst/>
              <a:ahLst/>
              <a:cxnLst/>
              <a:rect l="l" t="t" r="r" b="b"/>
              <a:pathLst>
                <a:path w="1497" h="4517" extrusionOk="0">
                  <a:moveTo>
                    <a:pt x="1" y="1"/>
                  </a:moveTo>
                  <a:cubicBezTo>
                    <a:pt x="33" y="1486"/>
                    <a:pt x="87" y="3354"/>
                    <a:pt x="125" y="4387"/>
                  </a:cubicBezTo>
                  <a:cubicBezTo>
                    <a:pt x="550" y="4430"/>
                    <a:pt x="975" y="4479"/>
                    <a:pt x="1394" y="4516"/>
                  </a:cubicBezTo>
                  <a:cubicBezTo>
                    <a:pt x="1373" y="3160"/>
                    <a:pt x="1497" y="1653"/>
                    <a:pt x="1330" y="286"/>
                  </a:cubicBezTo>
                  <a:cubicBezTo>
                    <a:pt x="1218" y="232"/>
                    <a:pt x="1099" y="189"/>
                    <a:pt x="975" y="152"/>
                  </a:cubicBezTo>
                  <a:cubicBezTo>
                    <a:pt x="657" y="50"/>
                    <a:pt x="329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36"/>
            <p:cNvSpPr/>
            <p:nvPr/>
          </p:nvSpPr>
          <p:spPr>
            <a:xfrm>
              <a:off x="3640038" y="604205"/>
              <a:ext cx="23324" cy="79537"/>
            </a:xfrm>
            <a:custGeom>
              <a:avLst/>
              <a:gdLst/>
              <a:ahLst/>
              <a:cxnLst/>
              <a:rect l="l" t="t" r="r" b="b"/>
              <a:pathLst>
                <a:path w="1190" h="4058" extrusionOk="0">
                  <a:moveTo>
                    <a:pt x="877" y="0"/>
                  </a:moveTo>
                  <a:cubicBezTo>
                    <a:pt x="576" y="97"/>
                    <a:pt x="279" y="226"/>
                    <a:pt x="0" y="376"/>
                  </a:cubicBezTo>
                  <a:cubicBezTo>
                    <a:pt x="48" y="1560"/>
                    <a:pt x="70" y="2750"/>
                    <a:pt x="60" y="3933"/>
                  </a:cubicBezTo>
                  <a:cubicBezTo>
                    <a:pt x="435" y="3972"/>
                    <a:pt x="813" y="4015"/>
                    <a:pt x="1190" y="4057"/>
                  </a:cubicBezTo>
                  <a:cubicBezTo>
                    <a:pt x="1168" y="2701"/>
                    <a:pt x="1061" y="1345"/>
                    <a:pt x="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36"/>
            <p:cNvSpPr/>
            <p:nvPr/>
          </p:nvSpPr>
          <p:spPr>
            <a:xfrm>
              <a:off x="3657227" y="600167"/>
              <a:ext cx="27754" cy="86005"/>
            </a:xfrm>
            <a:custGeom>
              <a:avLst/>
              <a:gdLst/>
              <a:ahLst/>
              <a:cxnLst/>
              <a:rect l="l" t="t" r="r" b="b"/>
              <a:pathLst>
                <a:path w="1416" h="4388" extrusionOk="0">
                  <a:moveTo>
                    <a:pt x="1249" y="0"/>
                  </a:moveTo>
                  <a:cubicBezTo>
                    <a:pt x="827" y="0"/>
                    <a:pt x="406" y="75"/>
                    <a:pt x="0" y="206"/>
                  </a:cubicBezTo>
                  <a:cubicBezTo>
                    <a:pt x="184" y="1551"/>
                    <a:pt x="291" y="2907"/>
                    <a:pt x="313" y="4263"/>
                  </a:cubicBezTo>
                  <a:cubicBezTo>
                    <a:pt x="678" y="4307"/>
                    <a:pt x="1049" y="4345"/>
                    <a:pt x="1416" y="4387"/>
                  </a:cubicBezTo>
                  <a:cubicBezTo>
                    <a:pt x="1378" y="3354"/>
                    <a:pt x="1324" y="1486"/>
                    <a:pt x="1292" y="1"/>
                  </a:cubicBezTo>
                  <a:cubicBezTo>
                    <a:pt x="1278" y="1"/>
                    <a:pt x="1264" y="0"/>
                    <a:pt x="1249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36"/>
            <p:cNvSpPr/>
            <p:nvPr/>
          </p:nvSpPr>
          <p:spPr>
            <a:xfrm>
              <a:off x="3709853" y="651774"/>
              <a:ext cx="60152" cy="40298"/>
            </a:xfrm>
            <a:custGeom>
              <a:avLst/>
              <a:gdLst/>
              <a:ahLst/>
              <a:cxnLst/>
              <a:rect l="l" t="t" r="r" b="b"/>
              <a:pathLst>
                <a:path w="3069" h="2056" extrusionOk="0">
                  <a:moveTo>
                    <a:pt x="2315" y="0"/>
                  </a:moveTo>
                  <a:cubicBezTo>
                    <a:pt x="2223" y="21"/>
                    <a:pt x="2132" y="48"/>
                    <a:pt x="2040" y="65"/>
                  </a:cubicBezTo>
                  <a:cubicBezTo>
                    <a:pt x="1831" y="107"/>
                    <a:pt x="1034" y="236"/>
                    <a:pt x="17" y="382"/>
                  </a:cubicBezTo>
                  <a:cubicBezTo>
                    <a:pt x="6" y="758"/>
                    <a:pt x="0" y="1130"/>
                    <a:pt x="0" y="1496"/>
                  </a:cubicBezTo>
                  <a:lnTo>
                    <a:pt x="0" y="1883"/>
                  </a:lnTo>
                  <a:cubicBezTo>
                    <a:pt x="1018" y="1980"/>
                    <a:pt x="2030" y="2045"/>
                    <a:pt x="3026" y="2055"/>
                  </a:cubicBezTo>
                  <a:cubicBezTo>
                    <a:pt x="3058" y="1943"/>
                    <a:pt x="3068" y="1836"/>
                    <a:pt x="3068" y="1722"/>
                  </a:cubicBezTo>
                  <a:cubicBezTo>
                    <a:pt x="3068" y="1146"/>
                    <a:pt x="2703" y="576"/>
                    <a:pt x="2390" y="112"/>
                  </a:cubicBezTo>
                  <a:cubicBezTo>
                    <a:pt x="2363" y="75"/>
                    <a:pt x="2342" y="38"/>
                    <a:pt x="2315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36"/>
            <p:cNvSpPr/>
            <p:nvPr/>
          </p:nvSpPr>
          <p:spPr>
            <a:xfrm>
              <a:off x="3684236" y="659261"/>
              <a:ext cx="25970" cy="29439"/>
            </a:xfrm>
            <a:custGeom>
              <a:avLst/>
              <a:gdLst/>
              <a:ahLst/>
              <a:cxnLst/>
              <a:rect l="l" t="t" r="r" b="b"/>
              <a:pathLst>
                <a:path w="1325" h="1502" extrusionOk="0">
                  <a:moveTo>
                    <a:pt x="1324" y="0"/>
                  </a:moveTo>
                  <a:lnTo>
                    <a:pt x="1324" y="0"/>
                  </a:lnTo>
                  <a:cubicBezTo>
                    <a:pt x="910" y="59"/>
                    <a:pt x="458" y="118"/>
                    <a:pt x="0" y="183"/>
                  </a:cubicBezTo>
                  <a:cubicBezTo>
                    <a:pt x="11" y="635"/>
                    <a:pt x="26" y="1044"/>
                    <a:pt x="38" y="1372"/>
                  </a:cubicBezTo>
                  <a:cubicBezTo>
                    <a:pt x="463" y="1415"/>
                    <a:pt x="888" y="1464"/>
                    <a:pt x="1307" y="1501"/>
                  </a:cubicBezTo>
                  <a:lnTo>
                    <a:pt x="1307" y="1114"/>
                  </a:lnTo>
                  <a:cubicBezTo>
                    <a:pt x="1307" y="748"/>
                    <a:pt x="1313" y="376"/>
                    <a:pt x="132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36"/>
            <p:cNvSpPr/>
            <p:nvPr/>
          </p:nvSpPr>
          <p:spPr>
            <a:xfrm>
              <a:off x="3603954" y="668219"/>
              <a:ext cx="37358" cy="13093"/>
            </a:xfrm>
            <a:custGeom>
              <a:avLst/>
              <a:gdLst/>
              <a:ahLst/>
              <a:cxnLst/>
              <a:rect l="l" t="t" r="r" b="b"/>
              <a:pathLst>
                <a:path w="1906" h="668" extrusionOk="0">
                  <a:moveTo>
                    <a:pt x="1906" y="1"/>
                  </a:moveTo>
                  <a:cubicBezTo>
                    <a:pt x="1141" y="86"/>
                    <a:pt x="463" y="145"/>
                    <a:pt x="1" y="167"/>
                  </a:cubicBezTo>
                  <a:cubicBezTo>
                    <a:pt x="6" y="172"/>
                    <a:pt x="6" y="183"/>
                    <a:pt x="11" y="194"/>
                  </a:cubicBezTo>
                  <a:cubicBezTo>
                    <a:pt x="43" y="280"/>
                    <a:pt x="86" y="366"/>
                    <a:pt x="157" y="426"/>
                  </a:cubicBezTo>
                  <a:cubicBezTo>
                    <a:pt x="254" y="506"/>
                    <a:pt x="388" y="517"/>
                    <a:pt x="512" y="533"/>
                  </a:cubicBezTo>
                  <a:cubicBezTo>
                    <a:pt x="974" y="570"/>
                    <a:pt x="1437" y="619"/>
                    <a:pt x="1901" y="667"/>
                  </a:cubicBezTo>
                  <a:cubicBezTo>
                    <a:pt x="1906" y="473"/>
                    <a:pt x="1906" y="280"/>
                    <a:pt x="1906" y="81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36"/>
            <p:cNvSpPr/>
            <p:nvPr/>
          </p:nvSpPr>
          <p:spPr>
            <a:xfrm>
              <a:off x="3641194" y="665592"/>
              <a:ext cx="22168" cy="18150"/>
            </a:xfrm>
            <a:custGeom>
              <a:avLst/>
              <a:gdLst/>
              <a:ahLst/>
              <a:cxnLst/>
              <a:rect l="l" t="t" r="r" b="b"/>
              <a:pathLst>
                <a:path w="1131" h="926" extrusionOk="0">
                  <a:moveTo>
                    <a:pt x="1104" y="0"/>
                  </a:moveTo>
                  <a:cubicBezTo>
                    <a:pt x="726" y="48"/>
                    <a:pt x="356" y="91"/>
                    <a:pt x="6" y="135"/>
                  </a:cubicBezTo>
                  <a:lnTo>
                    <a:pt x="6" y="215"/>
                  </a:lnTo>
                  <a:cubicBezTo>
                    <a:pt x="6" y="414"/>
                    <a:pt x="6" y="607"/>
                    <a:pt x="1" y="801"/>
                  </a:cubicBezTo>
                  <a:cubicBezTo>
                    <a:pt x="376" y="840"/>
                    <a:pt x="754" y="883"/>
                    <a:pt x="1131" y="925"/>
                  </a:cubicBezTo>
                  <a:cubicBezTo>
                    <a:pt x="1124" y="619"/>
                    <a:pt x="1114" y="312"/>
                    <a:pt x="110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36"/>
            <p:cNvSpPr/>
            <p:nvPr/>
          </p:nvSpPr>
          <p:spPr>
            <a:xfrm>
              <a:off x="3662813" y="662829"/>
              <a:ext cx="22168" cy="23344"/>
            </a:xfrm>
            <a:custGeom>
              <a:avLst/>
              <a:gdLst/>
              <a:ahLst/>
              <a:cxnLst/>
              <a:rect l="l" t="t" r="r" b="b"/>
              <a:pathLst>
                <a:path w="1131" h="1191" extrusionOk="0">
                  <a:moveTo>
                    <a:pt x="1093" y="1"/>
                  </a:moveTo>
                  <a:cubicBezTo>
                    <a:pt x="732" y="50"/>
                    <a:pt x="361" y="97"/>
                    <a:pt x="1" y="141"/>
                  </a:cubicBezTo>
                  <a:cubicBezTo>
                    <a:pt x="11" y="453"/>
                    <a:pt x="21" y="760"/>
                    <a:pt x="28" y="1066"/>
                  </a:cubicBezTo>
                  <a:cubicBezTo>
                    <a:pt x="393" y="1110"/>
                    <a:pt x="764" y="1148"/>
                    <a:pt x="1131" y="1190"/>
                  </a:cubicBezTo>
                  <a:cubicBezTo>
                    <a:pt x="1119" y="862"/>
                    <a:pt x="1104" y="453"/>
                    <a:pt x="1093" y="1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36"/>
            <p:cNvSpPr/>
            <p:nvPr/>
          </p:nvSpPr>
          <p:spPr>
            <a:xfrm>
              <a:off x="3465872" y="705733"/>
              <a:ext cx="409385" cy="356857"/>
            </a:xfrm>
            <a:custGeom>
              <a:avLst/>
              <a:gdLst/>
              <a:ahLst/>
              <a:cxnLst/>
              <a:rect l="l" t="t" r="r" b="b"/>
              <a:pathLst>
                <a:path w="20887" h="18207" extrusionOk="0">
                  <a:moveTo>
                    <a:pt x="9447" y="0"/>
                  </a:moveTo>
                  <a:cubicBezTo>
                    <a:pt x="8244" y="0"/>
                    <a:pt x="7037" y="228"/>
                    <a:pt x="5888" y="718"/>
                  </a:cubicBezTo>
                  <a:cubicBezTo>
                    <a:pt x="5011" y="1095"/>
                    <a:pt x="4204" y="1606"/>
                    <a:pt x="3488" y="2230"/>
                  </a:cubicBezTo>
                  <a:cubicBezTo>
                    <a:pt x="1303" y="4130"/>
                    <a:pt x="1" y="7020"/>
                    <a:pt x="275" y="9948"/>
                  </a:cubicBezTo>
                  <a:cubicBezTo>
                    <a:pt x="728" y="14767"/>
                    <a:pt x="5029" y="18206"/>
                    <a:pt x="9634" y="18206"/>
                  </a:cubicBezTo>
                  <a:cubicBezTo>
                    <a:pt x="10378" y="18206"/>
                    <a:pt x="11128" y="18117"/>
                    <a:pt x="11872" y="17929"/>
                  </a:cubicBezTo>
                  <a:cubicBezTo>
                    <a:pt x="16636" y="16729"/>
                    <a:pt x="20887" y="12387"/>
                    <a:pt x="19327" y="7198"/>
                  </a:cubicBezTo>
                  <a:cubicBezTo>
                    <a:pt x="18046" y="2948"/>
                    <a:pt x="13776" y="0"/>
                    <a:pt x="9447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36"/>
            <p:cNvSpPr/>
            <p:nvPr/>
          </p:nvSpPr>
          <p:spPr>
            <a:xfrm>
              <a:off x="3471046" y="897970"/>
              <a:ext cx="200116" cy="164679"/>
            </a:xfrm>
            <a:custGeom>
              <a:avLst/>
              <a:gdLst/>
              <a:ahLst/>
              <a:cxnLst/>
              <a:rect l="l" t="t" r="r" b="b"/>
              <a:pathLst>
                <a:path w="10210" h="8402" extrusionOk="0">
                  <a:moveTo>
                    <a:pt x="48" y="463"/>
                  </a:moveTo>
                  <a:cubicBezTo>
                    <a:pt x="662" y="5113"/>
                    <a:pt x="4871" y="8401"/>
                    <a:pt x="9375" y="8401"/>
                  </a:cubicBezTo>
                  <a:cubicBezTo>
                    <a:pt x="9650" y="8401"/>
                    <a:pt x="9929" y="8385"/>
                    <a:pt x="10210" y="8364"/>
                  </a:cubicBezTo>
                  <a:lnTo>
                    <a:pt x="10210" y="8364"/>
                  </a:lnTo>
                  <a:cubicBezTo>
                    <a:pt x="9929" y="8385"/>
                    <a:pt x="9650" y="8401"/>
                    <a:pt x="9375" y="8401"/>
                  </a:cubicBezTo>
                  <a:cubicBezTo>
                    <a:pt x="4871" y="8401"/>
                    <a:pt x="662" y="5113"/>
                    <a:pt x="48" y="463"/>
                  </a:cubicBezTo>
                  <a:close/>
                  <a:moveTo>
                    <a:pt x="11" y="124"/>
                  </a:moveTo>
                  <a:lnTo>
                    <a:pt x="11" y="124"/>
                  </a:lnTo>
                  <a:lnTo>
                    <a:pt x="11" y="124"/>
                  </a:lnTo>
                  <a:close/>
                  <a:moveTo>
                    <a:pt x="11" y="108"/>
                  </a:moveTo>
                  <a:lnTo>
                    <a:pt x="11" y="113"/>
                  </a:lnTo>
                  <a:lnTo>
                    <a:pt x="11" y="108"/>
                  </a:lnTo>
                  <a:close/>
                  <a:moveTo>
                    <a:pt x="11" y="97"/>
                  </a:moveTo>
                  <a:lnTo>
                    <a:pt x="11" y="97"/>
                  </a:lnTo>
                  <a:lnTo>
                    <a:pt x="11" y="97"/>
                  </a:lnTo>
                  <a:close/>
                  <a:moveTo>
                    <a:pt x="6" y="81"/>
                  </a:moveTo>
                  <a:lnTo>
                    <a:pt x="6" y="86"/>
                  </a:lnTo>
                  <a:lnTo>
                    <a:pt x="6" y="81"/>
                  </a:lnTo>
                  <a:close/>
                  <a:moveTo>
                    <a:pt x="6" y="70"/>
                  </a:moveTo>
                  <a:lnTo>
                    <a:pt x="6" y="70"/>
                  </a:lnTo>
                  <a:lnTo>
                    <a:pt x="6" y="70"/>
                  </a:lnTo>
                  <a:close/>
                  <a:moveTo>
                    <a:pt x="6" y="53"/>
                  </a:moveTo>
                  <a:lnTo>
                    <a:pt x="6" y="53"/>
                  </a:lnTo>
                  <a:lnTo>
                    <a:pt x="6" y="53"/>
                  </a:lnTo>
                  <a:close/>
                  <a:moveTo>
                    <a:pt x="6" y="38"/>
                  </a:moveTo>
                  <a:lnTo>
                    <a:pt x="6" y="43"/>
                  </a:lnTo>
                  <a:lnTo>
                    <a:pt x="6" y="38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36"/>
            <p:cNvSpPr/>
            <p:nvPr/>
          </p:nvSpPr>
          <p:spPr>
            <a:xfrm>
              <a:off x="3671143" y="1061787"/>
              <a:ext cx="20" cy="118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1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1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36"/>
            <p:cNvSpPr/>
            <p:nvPr/>
          </p:nvSpPr>
          <p:spPr>
            <a:xfrm>
              <a:off x="3671143" y="1057181"/>
              <a:ext cx="27224" cy="4724"/>
            </a:xfrm>
            <a:custGeom>
              <a:avLst/>
              <a:gdLst/>
              <a:ahLst/>
              <a:cxnLst/>
              <a:rect l="l" t="t" r="r" b="b"/>
              <a:pathLst>
                <a:path w="1389" h="241" extrusionOk="0">
                  <a:moveTo>
                    <a:pt x="1389" y="1"/>
                  </a:moveTo>
                  <a:lnTo>
                    <a:pt x="1389" y="1"/>
                  </a:lnTo>
                  <a:cubicBezTo>
                    <a:pt x="930" y="118"/>
                    <a:pt x="465" y="197"/>
                    <a:pt x="1" y="236"/>
                  </a:cubicBezTo>
                  <a:lnTo>
                    <a:pt x="1" y="241"/>
                  </a:lnTo>
                  <a:cubicBezTo>
                    <a:pt x="465" y="197"/>
                    <a:pt x="930" y="118"/>
                    <a:pt x="138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36"/>
            <p:cNvSpPr/>
            <p:nvPr/>
          </p:nvSpPr>
          <p:spPr>
            <a:xfrm>
              <a:off x="3467440" y="771060"/>
              <a:ext cx="308053" cy="291589"/>
            </a:xfrm>
            <a:custGeom>
              <a:avLst/>
              <a:gdLst/>
              <a:ahLst/>
              <a:cxnLst/>
              <a:rect l="l" t="t" r="r" b="b"/>
              <a:pathLst>
                <a:path w="15717" h="14877" extrusionOk="0">
                  <a:moveTo>
                    <a:pt x="2326" y="0"/>
                  </a:moveTo>
                  <a:lnTo>
                    <a:pt x="2326" y="0"/>
                  </a:lnTo>
                  <a:cubicBezTo>
                    <a:pt x="841" y="1793"/>
                    <a:pt x="1" y="4118"/>
                    <a:pt x="184" y="6475"/>
                  </a:cubicBezTo>
                  <a:cubicBezTo>
                    <a:pt x="184" y="6486"/>
                    <a:pt x="184" y="6503"/>
                    <a:pt x="190" y="6513"/>
                  </a:cubicBezTo>
                  <a:lnTo>
                    <a:pt x="190" y="6518"/>
                  </a:lnTo>
                  <a:lnTo>
                    <a:pt x="190" y="6528"/>
                  </a:lnTo>
                  <a:lnTo>
                    <a:pt x="190" y="6545"/>
                  </a:lnTo>
                  <a:lnTo>
                    <a:pt x="190" y="6556"/>
                  </a:lnTo>
                  <a:lnTo>
                    <a:pt x="190" y="6561"/>
                  </a:lnTo>
                  <a:cubicBezTo>
                    <a:pt x="190" y="6561"/>
                    <a:pt x="195" y="6567"/>
                    <a:pt x="195" y="6572"/>
                  </a:cubicBezTo>
                  <a:lnTo>
                    <a:pt x="195" y="6583"/>
                  </a:lnTo>
                  <a:lnTo>
                    <a:pt x="195" y="6588"/>
                  </a:lnTo>
                  <a:lnTo>
                    <a:pt x="195" y="6599"/>
                  </a:lnTo>
                  <a:lnTo>
                    <a:pt x="195" y="6615"/>
                  </a:lnTo>
                  <a:cubicBezTo>
                    <a:pt x="205" y="6722"/>
                    <a:pt x="217" y="6831"/>
                    <a:pt x="232" y="6938"/>
                  </a:cubicBezTo>
                  <a:cubicBezTo>
                    <a:pt x="846" y="11588"/>
                    <a:pt x="5055" y="14876"/>
                    <a:pt x="9559" y="14876"/>
                  </a:cubicBezTo>
                  <a:cubicBezTo>
                    <a:pt x="9834" y="14876"/>
                    <a:pt x="10113" y="14860"/>
                    <a:pt x="10394" y="14839"/>
                  </a:cubicBezTo>
                  <a:lnTo>
                    <a:pt x="10394" y="14834"/>
                  </a:lnTo>
                  <a:cubicBezTo>
                    <a:pt x="10861" y="14795"/>
                    <a:pt x="11330" y="14715"/>
                    <a:pt x="11792" y="14596"/>
                  </a:cubicBezTo>
                  <a:cubicBezTo>
                    <a:pt x="11798" y="14596"/>
                    <a:pt x="11804" y="14596"/>
                    <a:pt x="11809" y="14591"/>
                  </a:cubicBezTo>
                  <a:lnTo>
                    <a:pt x="11830" y="14591"/>
                  </a:lnTo>
                  <a:cubicBezTo>
                    <a:pt x="13213" y="14236"/>
                    <a:pt x="14554" y="13617"/>
                    <a:pt x="15716" y="12788"/>
                  </a:cubicBezTo>
                  <a:cubicBezTo>
                    <a:pt x="15592" y="12670"/>
                    <a:pt x="15446" y="12573"/>
                    <a:pt x="15297" y="12502"/>
                  </a:cubicBezTo>
                  <a:cubicBezTo>
                    <a:pt x="14823" y="12276"/>
                    <a:pt x="14284" y="12244"/>
                    <a:pt x="13762" y="12191"/>
                  </a:cubicBezTo>
                  <a:cubicBezTo>
                    <a:pt x="10560" y="11851"/>
                    <a:pt x="7433" y="10458"/>
                    <a:pt x="5242" y="8106"/>
                  </a:cubicBezTo>
                  <a:cubicBezTo>
                    <a:pt x="3854" y="6620"/>
                    <a:pt x="2875" y="4752"/>
                    <a:pt x="2460" y="2767"/>
                  </a:cubicBezTo>
                  <a:cubicBezTo>
                    <a:pt x="2299" y="1975"/>
                    <a:pt x="2428" y="905"/>
                    <a:pt x="2326" y="0"/>
                  </a:cubicBezTo>
                  <a:close/>
                </a:path>
              </a:pathLst>
            </a:custGeom>
            <a:solidFill>
              <a:srgbClr val="1C1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36"/>
            <p:cNvSpPr/>
            <p:nvPr/>
          </p:nvSpPr>
          <p:spPr>
            <a:xfrm>
              <a:off x="3510050" y="746658"/>
              <a:ext cx="314815" cy="274380"/>
            </a:xfrm>
            <a:custGeom>
              <a:avLst/>
              <a:gdLst/>
              <a:ahLst/>
              <a:cxnLst/>
              <a:rect l="l" t="t" r="r" b="b"/>
              <a:pathLst>
                <a:path w="16062" h="13999" extrusionOk="0">
                  <a:moveTo>
                    <a:pt x="7268" y="0"/>
                  </a:moveTo>
                  <a:cubicBezTo>
                    <a:pt x="6344" y="0"/>
                    <a:pt x="5416" y="175"/>
                    <a:pt x="4533" y="552"/>
                  </a:cubicBezTo>
                  <a:cubicBezTo>
                    <a:pt x="3855" y="837"/>
                    <a:pt x="3230" y="1235"/>
                    <a:pt x="2681" y="1714"/>
                  </a:cubicBezTo>
                  <a:cubicBezTo>
                    <a:pt x="1002" y="3173"/>
                    <a:pt x="1" y="5401"/>
                    <a:pt x="211" y="7651"/>
                  </a:cubicBezTo>
                  <a:cubicBezTo>
                    <a:pt x="564" y="11354"/>
                    <a:pt x="3874" y="13999"/>
                    <a:pt x="7415" y="13999"/>
                  </a:cubicBezTo>
                  <a:cubicBezTo>
                    <a:pt x="7986" y="13999"/>
                    <a:pt x="8563" y="13930"/>
                    <a:pt x="9134" y="13786"/>
                  </a:cubicBezTo>
                  <a:cubicBezTo>
                    <a:pt x="12795" y="12865"/>
                    <a:pt x="16061" y="9524"/>
                    <a:pt x="14861" y="5535"/>
                  </a:cubicBezTo>
                  <a:cubicBezTo>
                    <a:pt x="13876" y="2267"/>
                    <a:pt x="10596" y="0"/>
                    <a:pt x="7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36"/>
            <p:cNvSpPr/>
            <p:nvPr/>
          </p:nvSpPr>
          <p:spPr>
            <a:xfrm>
              <a:off x="3557424" y="762789"/>
              <a:ext cx="241884" cy="216306"/>
            </a:xfrm>
            <a:custGeom>
              <a:avLst/>
              <a:gdLst/>
              <a:ahLst/>
              <a:cxnLst/>
              <a:rect l="l" t="t" r="r" b="b"/>
              <a:pathLst>
                <a:path w="12341" h="11036" extrusionOk="0">
                  <a:moveTo>
                    <a:pt x="4879" y="1"/>
                  </a:moveTo>
                  <a:cubicBezTo>
                    <a:pt x="4064" y="1"/>
                    <a:pt x="3246" y="155"/>
                    <a:pt x="2466" y="487"/>
                  </a:cubicBezTo>
                  <a:cubicBezTo>
                    <a:pt x="1873" y="740"/>
                    <a:pt x="1324" y="1090"/>
                    <a:pt x="840" y="1515"/>
                  </a:cubicBezTo>
                  <a:cubicBezTo>
                    <a:pt x="534" y="1779"/>
                    <a:pt x="248" y="2074"/>
                    <a:pt x="0" y="2397"/>
                  </a:cubicBezTo>
                  <a:cubicBezTo>
                    <a:pt x="651" y="4545"/>
                    <a:pt x="1481" y="6440"/>
                    <a:pt x="3170" y="8055"/>
                  </a:cubicBezTo>
                  <a:cubicBezTo>
                    <a:pt x="4769" y="9593"/>
                    <a:pt x="6836" y="10638"/>
                    <a:pt x="9021" y="11036"/>
                  </a:cubicBezTo>
                  <a:cubicBezTo>
                    <a:pt x="11034" y="9685"/>
                    <a:pt x="12341" y="7435"/>
                    <a:pt x="11572" y="4879"/>
                  </a:cubicBezTo>
                  <a:cubicBezTo>
                    <a:pt x="10704" y="1998"/>
                    <a:pt x="7813" y="1"/>
                    <a:pt x="4879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36"/>
            <p:cNvSpPr/>
            <p:nvPr/>
          </p:nvSpPr>
          <p:spPr>
            <a:xfrm>
              <a:off x="3528318" y="809770"/>
              <a:ext cx="205937" cy="194844"/>
            </a:xfrm>
            <a:custGeom>
              <a:avLst/>
              <a:gdLst/>
              <a:ahLst/>
              <a:cxnLst/>
              <a:rect l="l" t="t" r="r" b="b"/>
              <a:pathLst>
                <a:path w="10507" h="9941" extrusionOk="0">
                  <a:moveTo>
                    <a:pt x="1485" y="0"/>
                  </a:moveTo>
                  <a:cubicBezTo>
                    <a:pt x="522" y="1217"/>
                    <a:pt x="0" y="2772"/>
                    <a:pt x="146" y="4344"/>
                  </a:cubicBezTo>
                  <a:cubicBezTo>
                    <a:pt x="456" y="7610"/>
                    <a:pt x="3368" y="9940"/>
                    <a:pt x="6490" y="9940"/>
                  </a:cubicBezTo>
                  <a:cubicBezTo>
                    <a:pt x="6994" y="9940"/>
                    <a:pt x="7503" y="9880"/>
                    <a:pt x="8008" y="9752"/>
                  </a:cubicBezTo>
                  <a:cubicBezTo>
                    <a:pt x="8892" y="9533"/>
                    <a:pt x="9747" y="9150"/>
                    <a:pt x="10506" y="8639"/>
                  </a:cubicBezTo>
                  <a:cubicBezTo>
                    <a:pt x="8321" y="8241"/>
                    <a:pt x="6254" y="7196"/>
                    <a:pt x="4655" y="5658"/>
                  </a:cubicBezTo>
                  <a:cubicBezTo>
                    <a:pt x="2966" y="4043"/>
                    <a:pt x="2136" y="2148"/>
                    <a:pt x="1485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36"/>
            <p:cNvSpPr/>
            <p:nvPr/>
          </p:nvSpPr>
          <p:spPr>
            <a:xfrm>
              <a:off x="3551328" y="852145"/>
              <a:ext cx="110544" cy="102077"/>
            </a:xfrm>
            <a:custGeom>
              <a:avLst/>
              <a:gdLst/>
              <a:ahLst/>
              <a:cxnLst/>
              <a:rect l="l" t="t" r="r" b="b"/>
              <a:pathLst>
                <a:path w="5640" h="5208" extrusionOk="0">
                  <a:moveTo>
                    <a:pt x="1990" y="0"/>
                  </a:moveTo>
                  <a:cubicBezTo>
                    <a:pt x="1551" y="0"/>
                    <a:pt x="1114" y="158"/>
                    <a:pt x="716" y="535"/>
                  </a:cubicBezTo>
                  <a:cubicBezTo>
                    <a:pt x="252" y="965"/>
                    <a:pt x="0" y="1611"/>
                    <a:pt x="32" y="2242"/>
                  </a:cubicBezTo>
                  <a:cubicBezTo>
                    <a:pt x="91" y="3307"/>
                    <a:pt x="791" y="4324"/>
                    <a:pt x="1350" y="5207"/>
                  </a:cubicBezTo>
                  <a:cubicBezTo>
                    <a:pt x="1883" y="4782"/>
                    <a:pt x="2860" y="4166"/>
                    <a:pt x="4069" y="4166"/>
                  </a:cubicBezTo>
                  <a:cubicBezTo>
                    <a:pt x="4559" y="4166"/>
                    <a:pt x="5087" y="4267"/>
                    <a:pt x="5640" y="4523"/>
                  </a:cubicBezTo>
                  <a:cubicBezTo>
                    <a:pt x="5587" y="4485"/>
                    <a:pt x="5570" y="4254"/>
                    <a:pt x="5559" y="4206"/>
                  </a:cubicBezTo>
                  <a:cubicBezTo>
                    <a:pt x="5296" y="2940"/>
                    <a:pt x="4859" y="1854"/>
                    <a:pt x="3913" y="923"/>
                  </a:cubicBezTo>
                  <a:cubicBezTo>
                    <a:pt x="3367" y="387"/>
                    <a:pt x="2677" y="0"/>
                    <a:pt x="1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36"/>
            <p:cNvSpPr/>
            <p:nvPr/>
          </p:nvSpPr>
          <p:spPr>
            <a:xfrm>
              <a:off x="3569987" y="868903"/>
              <a:ext cx="66679" cy="74656"/>
            </a:xfrm>
            <a:custGeom>
              <a:avLst/>
              <a:gdLst/>
              <a:ahLst/>
              <a:cxnLst/>
              <a:rect l="l" t="t" r="r" b="b"/>
              <a:pathLst>
                <a:path w="3402" h="3809" extrusionOk="0">
                  <a:moveTo>
                    <a:pt x="956" y="1"/>
                  </a:moveTo>
                  <a:cubicBezTo>
                    <a:pt x="646" y="1"/>
                    <a:pt x="341" y="125"/>
                    <a:pt x="178" y="386"/>
                  </a:cubicBezTo>
                  <a:cubicBezTo>
                    <a:pt x="0" y="676"/>
                    <a:pt x="38" y="1052"/>
                    <a:pt x="134" y="1381"/>
                  </a:cubicBezTo>
                  <a:cubicBezTo>
                    <a:pt x="162" y="1467"/>
                    <a:pt x="194" y="1564"/>
                    <a:pt x="264" y="1623"/>
                  </a:cubicBezTo>
                  <a:cubicBezTo>
                    <a:pt x="328" y="1682"/>
                    <a:pt x="410" y="1704"/>
                    <a:pt x="490" y="1725"/>
                  </a:cubicBezTo>
                  <a:cubicBezTo>
                    <a:pt x="802" y="1806"/>
                    <a:pt x="1115" y="1892"/>
                    <a:pt x="1426" y="1973"/>
                  </a:cubicBezTo>
                  <a:cubicBezTo>
                    <a:pt x="1115" y="2167"/>
                    <a:pt x="765" y="2291"/>
                    <a:pt x="398" y="2339"/>
                  </a:cubicBezTo>
                  <a:cubicBezTo>
                    <a:pt x="554" y="2763"/>
                    <a:pt x="850" y="3399"/>
                    <a:pt x="1222" y="3808"/>
                  </a:cubicBezTo>
                  <a:cubicBezTo>
                    <a:pt x="1736" y="3537"/>
                    <a:pt x="2380" y="3312"/>
                    <a:pt x="3110" y="3312"/>
                  </a:cubicBezTo>
                  <a:cubicBezTo>
                    <a:pt x="3206" y="3312"/>
                    <a:pt x="3303" y="3316"/>
                    <a:pt x="3401" y="3324"/>
                  </a:cubicBezTo>
                  <a:cubicBezTo>
                    <a:pt x="3165" y="2554"/>
                    <a:pt x="2837" y="1812"/>
                    <a:pt x="2422" y="1123"/>
                  </a:cubicBezTo>
                  <a:cubicBezTo>
                    <a:pt x="2174" y="719"/>
                    <a:pt x="1878" y="316"/>
                    <a:pt x="1448" y="110"/>
                  </a:cubicBezTo>
                  <a:cubicBezTo>
                    <a:pt x="1297" y="38"/>
                    <a:pt x="1126" y="1"/>
                    <a:pt x="9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36"/>
            <p:cNvSpPr/>
            <p:nvPr/>
          </p:nvSpPr>
          <p:spPr>
            <a:xfrm>
              <a:off x="3574319" y="930702"/>
              <a:ext cx="91140" cy="26558"/>
            </a:xfrm>
            <a:custGeom>
              <a:avLst/>
              <a:gdLst/>
              <a:ahLst/>
              <a:cxnLst/>
              <a:rect l="l" t="t" r="r" b="b"/>
              <a:pathLst>
                <a:path w="4650" h="1355" extrusionOk="0">
                  <a:moveTo>
                    <a:pt x="2891" y="0"/>
                  </a:moveTo>
                  <a:cubicBezTo>
                    <a:pt x="1658" y="0"/>
                    <a:pt x="659" y="617"/>
                    <a:pt x="80" y="1080"/>
                  </a:cubicBezTo>
                  <a:cubicBezTo>
                    <a:pt x="10" y="1135"/>
                    <a:pt x="0" y="1231"/>
                    <a:pt x="54" y="1301"/>
                  </a:cubicBezTo>
                  <a:cubicBezTo>
                    <a:pt x="87" y="1339"/>
                    <a:pt x="134" y="1354"/>
                    <a:pt x="177" y="1354"/>
                  </a:cubicBezTo>
                  <a:cubicBezTo>
                    <a:pt x="216" y="1354"/>
                    <a:pt x="248" y="1344"/>
                    <a:pt x="274" y="1322"/>
                  </a:cubicBezTo>
                  <a:cubicBezTo>
                    <a:pt x="816" y="891"/>
                    <a:pt x="1751" y="314"/>
                    <a:pt x="2897" y="314"/>
                  </a:cubicBezTo>
                  <a:cubicBezTo>
                    <a:pt x="3367" y="314"/>
                    <a:pt x="3873" y="411"/>
                    <a:pt x="4402" y="655"/>
                  </a:cubicBezTo>
                  <a:cubicBezTo>
                    <a:pt x="4425" y="666"/>
                    <a:pt x="4448" y="671"/>
                    <a:pt x="4471" y="671"/>
                  </a:cubicBezTo>
                  <a:cubicBezTo>
                    <a:pt x="4530" y="671"/>
                    <a:pt x="4586" y="638"/>
                    <a:pt x="4612" y="579"/>
                  </a:cubicBezTo>
                  <a:cubicBezTo>
                    <a:pt x="4650" y="504"/>
                    <a:pt x="4612" y="407"/>
                    <a:pt x="4536" y="375"/>
                  </a:cubicBezTo>
                  <a:cubicBezTo>
                    <a:pt x="3956" y="107"/>
                    <a:pt x="3403" y="0"/>
                    <a:pt x="2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36"/>
            <p:cNvSpPr/>
            <p:nvPr/>
          </p:nvSpPr>
          <p:spPr>
            <a:xfrm>
              <a:off x="3654894" y="789621"/>
              <a:ext cx="103174" cy="124597"/>
            </a:xfrm>
            <a:custGeom>
              <a:avLst/>
              <a:gdLst/>
              <a:ahLst/>
              <a:cxnLst/>
              <a:rect l="l" t="t" r="r" b="b"/>
              <a:pathLst>
                <a:path w="5264" h="6357" extrusionOk="0">
                  <a:moveTo>
                    <a:pt x="2189" y="0"/>
                  </a:moveTo>
                  <a:cubicBezTo>
                    <a:pt x="2003" y="0"/>
                    <a:pt x="1817" y="24"/>
                    <a:pt x="1637" y="71"/>
                  </a:cubicBezTo>
                  <a:cubicBezTo>
                    <a:pt x="275" y="426"/>
                    <a:pt x="0" y="1766"/>
                    <a:pt x="275" y="2988"/>
                  </a:cubicBezTo>
                  <a:cubicBezTo>
                    <a:pt x="566" y="4285"/>
                    <a:pt x="1255" y="5226"/>
                    <a:pt x="2191" y="6120"/>
                  </a:cubicBezTo>
                  <a:cubicBezTo>
                    <a:pt x="2223" y="6157"/>
                    <a:pt x="2412" y="6292"/>
                    <a:pt x="2417" y="6356"/>
                  </a:cubicBezTo>
                  <a:cubicBezTo>
                    <a:pt x="2675" y="4264"/>
                    <a:pt x="4360" y="3397"/>
                    <a:pt x="5264" y="3079"/>
                  </a:cubicBezTo>
                  <a:cubicBezTo>
                    <a:pt x="4812" y="2138"/>
                    <a:pt x="4322" y="1008"/>
                    <a:pt x="3445" y="394"/>
                  </a:cubicBezTo>
                  <a:cubicBezTo>
                    <a:pt x="3080" y="135"/>
                    <a:pt x="2635" y="0"/>
                    <a:pt x="2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36"/>
            <p:cNvSpPr/>
            <p:nvPr/>
          </p:nvSpPr>
          <p:spPr>
            <a:xfrm>
              <a:off x="3675670" y="805125"/>
              <a:ext cx="71520" cy="84104"/>
            </a:xfrm>
            <a:custGeom>
              <a:avLst/>
              <a:gdLst/>
              <a:ahLst/>
              <a:cxnLst/>
              <a:rect l="l" t="t" r="r" b="b"/>
              <a:pathLst>
                <a:path w="3649" h="4291" extrusionOk="0">
                  <a:moveTo>
                    <a:pt x="964" y="1"/>
                  </a:moveTo>
                  <a:cubicBezTo>
                    <a:pt x="961" y="1"/>
                    <a:pt x="957" y="1"/>
                    <a:pt x="954" y="1"/>
                  </a:cubicBezTo>
                  <a:cubicBezTo>
                    <a:pt x="480" y="11"/>
                    <a:pt x="103" y="463"/>
                    <a:pt x="50" y="937"/>
                  </a:cubicBezTo>
                  <a:cubicBezTo>
                    <a:pt x="1" y="1384"/>
                    <a:pt x="162" y="1814"/>
                    <a:pt x="361" y="2219"/>
                  </a:cubicBezTo>
                  <a:lnTo>
                    <a:pt x="1593" y="2025"/>
                  </a:lnTo>
                  <a:lnTo>
                    <a:pt x="684" y="2821"/>
                  </a:lnTo>
                  <a:cubicBezTo>
                    <a:pt x="991" y="3344"/>
                    <a:pt x="1347" y="3833"/>
                    <a:pt x="1744" y="4291"/>
                  </a:cubicBezTo>
                  <a:cubicBezTo>
                    <a:pt x="2137" y="3537"/>
                    <a:pt x="2740" y="3031"/>
                    <a:pt x="3311" y="2703"/>
                  </a:cubicBezTo>
                  <a:cubicBezTo>
                    <a:pt x="3649" y="2505"/>
                    <a:pt x="2067" y="1"/>
                    <a:pt x="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36"/>
            <p:cNvSpPr/>
            <p:nvPr/>
          </p:nvSpPr>
          <p:spPr>
            <a:xfrm>
              <a:off x="3698994" y="846892"/>
              <a:ext cx="62583" cy="70482"/>
            </a:xfrm>
            <a:custGeom>
              <a:avLst/>
              <a:gdLst/>
              <a:ahLst/>
              <a:cxnLst/>
              <a:rect l="l" t="t" r="r" b="b"/>
              <a:pathLst>
                <a:path w="3193" h="3596" extrusionOk="0">
                  <a:moveTo>
                    <a:pt x="3021" y="1"/>
                  </a:moveTo>
                  <a:cubicBezTo>
                    <a:pt x="3003" y="1"/>
                    <a:pt x="2984" y="4"/>
                    <a:pt x="2966" y="12"/>
                  </a:cubicBezTo>
                  <a:cubicBezTo>
                    <a:pt x="1975" y="356"/>
                    <a:pt x="281" y="1261"/>
                    <a:pt x="11" y="3419"/>
                  </a:cubicBezTo>
                  <a:cubicBezTo>
                    <a:pt x="0" y="3505"/>
                    <a:pt x="60" y="3580"/>
                    <a:pt x="145" y="3591"/>
                  </a:cubicBezTo>
                  <a:cubicBezTo>
                    <a:pt x="152" y="3596"/>
                    <a:pt x="162" y="3596"/>
                    <a:pt x="167" y="3596"/>
                  </a:cubicBezTo>
                  <a:cubicBezTo>
                    <a:pt x="242" y="3596"/>
                    <a:pt x="313" y="3538"/>
                    <a:pt x="323" y="3456"/>
                  </a:cubicBezTo>
                  <a:cubicBezTo>
                    <a:pt x="571" y="1465"/>
                    <a:pt x="2147" y="632"/>
                    <a:pt x="3068" y="309"/>
                  </a:cubicBezTo>
                  <a:cubicBezTo>
                    <a:pt x="3148" y="276"/>
                    <a:pt x="3192" y="190"/>
                    <a:pt x="3165" y="103"/>
                  </a:cubicBezTo>
                  <a:cubicBezTo>
                    <a:pt x="3144" y="41"/>
                    <a:pt x="3084" y="1"/>
                    <a:pt x="30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36"/>
            <p:cNvSpPr/>
            <p:nvPr/>
          </p:nvSpPr>
          <p:spPr>
            <a:xfrm>
              <a:off x="3559227" y="743600"/>
              <a:ext cx="254349" cy="276321"/>
            </a:xfrm>
            <a:custGeom>
              <a:avLst/>
              <a:gdLst/>
              <a:ahLst/>
              <a:cxnLst/>
              <a:rect l="l" t="t" r="r" b="b"/>
              <a:pathLst>
                <a:path w="12977" h="14098" extrusionOk="0">
                  <a:moveTo>
                    <a:pt x="4759" y="0"/>
                  </a:moveTo>
                  <a:cubicBezTo>
                    <a:pt x="3790" y="0"/>
                    <a:pt x="2839" y="187"/>
                    <a:pt x="1960" y="562"/>
                  </a:cubicBezTo>
                  <a:cubicBezTo>
                    <a:pt x="1282" y="852"/>
                    <a:pt x="641" y="1252"/>
                    <a:pt x="70" y="1751"/>
                  </a:cubicBezTo>
                  <a:cubicBezTo>
                    <a:pt x="5" y="1811"/>
                    <a:pt x="0" y="1908"/>
                    <a:pt x="54" y="1972"/>
                  </a:cubicBezTo>
                  <a:cubicBezTo>
                    <a:pt x="87" y="2008"/>
                    <a:pt x="131" y="2027"/>
                    <a:pt x="175" y="2027"/>
                  </a:cubicBezTo>
                  <a:cubicBezTo>
                    <a:pt x="211" y="2027"/>
                    <a:pt x="246" y="2014"/>
                    <a:pt x="275" y="1988"/>
                  </a:cubicBezTo>
                  <a:cubicBezTo>
                    <a:pt x="824" y="1510"/>
                    <a:pt x="1431" y="1128"/>
                    <a:pt x="2084" y="852"/>
                  </a:cubicBezTo>
                  <a:cubicBezTo>
                    <a:pt x="2923" y="492"/>
                    <a:pt x="3833" y="313"/>
                    <a:pt x="4762" y="313"/>
                  </a:cubicBezTo>
                  <a:cubicBezTo>
                    <a:pt x="5858" y="313"/>
                    <a:pt x="6978" y="562"/>
                    <a:pt x="8036" y="1058"/>
                  </a:cubicBezTo>
                  <a:cubicBezTo>
                    <a:pt x="10075" y="2015"/>
                    <a:pt x="11593" y="3716"/>
                    <a:pt x="12201" y="5734"/>
                  </a:cubicBezTo>
                  <a:cubicBezTo>
                    <a:pt x="12648" y="7225"/>
                    <a:pt x="12481" y="8732"/>
                    <a:pt x="11712" y="10088"/>
                  </a:cubicBezTo>
                  <a:cubicBezTo>
                    <a:pt x="10711" y="11848"/>
                    <a:pt x="8794" y="13232"/>
                    <a:pt x="6588" y="13791"/>
                  </a:cubicBezTo>
                  <a:cubicBezTo>
                    <a:pt x="6501" y="13813"/>
                    <a:pt x="6448" y="13898"/>
                    <a:pt x="6469" y="13980"/>
                  </a:cubicBezTo>
                  <a:cubicBezTo>
                    <a:pt x="6491" y="14049"/>
                    <a:pt x="6555" y="14097"/>
                    <a:pt x="6625" y="14097"/>
                  </a:cubicBezTo>
                  <a:cubicBezTo>
                    <a:pt x="6637" y="14097"/>
                    <a:pt x="6647" y="14097"/>
                    <a:pt x="6663" y="14092"/>
                  </a:cubicBezTo>
                  <a:cubicBezTo>
                    <a:pt x="8955" y="13516"/>
                    <a:pt x="10942" y="12074"/>
                    <a:pt x="11985" y="10244"/>
                  </a:cubicBezTo>
                  <a:cubicBezTo>
                    <a:pt x="12798" y="8808"/>
                    <a:pt x="12976" y="7219"/>
                    <a:pt x="12502" y="5648"/>
                  </a:cubicBezTo>
                  <a:cubicBezTo>
                    <a:pt x="11868" y="3544"/>
                    <a:pt x="10291" y="1768"/>
                    <a:pt x="8170" y="772"/>
                  </a:cubicBezTo>
                  <a:cubicBezTo>
                    <a:pt x="7069" y="259"/>
                    <a:pt x="5902" y="0"/>
                    <a:pt x="47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36"/>
            <p:cNvSpPr/>
            <p:nvPr/>
          </p:nvSpPr>
          <p:spPr>
            <a:xfrm>
              <a:off x="3726415" y="915355"/>
              <a:ext cx="70266" cy="71560"/>
            </a:xfrm>
            <a:custGeom>
              <a:avLst/>
              <a:gdLst/>
              <a:ahLst/>
              <a:cxnLst/>
              <a:rect l="l" t="t" r="r" b="b"/>
              <a:pathLst>
                <a:path w="3585" h="3651" extrusionOk="0">
                  <a:moveTo>
                    <a:pt x="1486" y="1"/>
                  </a:moveTo>
                  <a:cubicBezTo>
                    <a:pt x="1411" y="964"/>
                    <a:pt x="959" y="1906"/>
                    <a:pt x="221" y="2531"/>
                  </a:cubicBezTo>
                  <a:cubicBezTo>
                    <a:pt x="146" y="2589"/>
                    <a:pt x="76" y="2644"/>
                    <a:pt x="0" y="2698"/>
                  </a:cubicBezTo>
                  <a:cubicBezTo>
                    <a:pt x="109" y="2783"/>
                    <a:pt x="216" y="2870"/>
                    <a:pt x="323" y="2951"/>
                  </a:cubicBezTo>
                  <a:cubicBezTo>
                    <a:pt x="722" y="3247"/>
                    <a:pt x="1163" y="3510"/>
                    <a:pt x="1652" y="3612"/>
                  </a:cubicBezTo>
                  <a:cubicBezTo>
                    <a:pt x="1777" y="3637"/>
                    <a:pt x="1907" y="3650"/>
                    <a:pt x="2036" y="3650"/>
                  </a:cubicBezTo>
                  <a:cubicBezTo>
                    <a:pt x="2408" y="3650"/>
                    <a:pt x="2782" y="3541"/>
                    <a:pt x="3058" y="3289"/>
                  </a:cubicBezTo>
                  <a:cubicBezTo>
                    <a:pt x="3472" y="2907"/>
                    <a:pt x="3585" y="2261"/>
                    <a:pt x="3413" y="1717"/>
                  </a:cubicBezTo>
                  <a:cubicBezTo>
                    <a:pt x="3241" y="1180"/>
                    <a:pt x="2826" y="738"/>
                    <a:pt x="2347" y="432"/>
                  </a:cubicBezTo>
                  <a:cubicBezTo>
                    <a:pt x="2078" y="259"/>
                    <a:pt x="1788" y="120"/>
                    <a:pt x="1486" y="1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36"/>
            <p:cNvSpPr/>
            <p:nvPr/>
          </p:nvSpPr>
          <p:spPr>
            <a:xfrm>
              <a:off x="3651327" y="888758"/>
              <a:ext cx="112543" cy="95844"/>
            </a:xfrm>
            <a:custGeom>
              <a:avLst/>
              <a:gdLst/>
              <a:ahLst/>
              <a:cxnLst/>
              <a:rect l="l" t="t" r="r" b="b"/>
              <a:pathLst>
                <a:path w="5742" h="4890" extrusionOk="0">
                  <a:moveTo>
                    <a:pt x="5211" y="0"/>
                  </a:moveTo>
                  <a:cubicBezTo>
                    <a:pt x="5196" y="0"/>
                    <a:pt x="5182" y="2"/>
                    <a:pt x="5167" y="7"/>
                  </a:cubicBezTo>
                  <a:cubicBezTo>
                    <a:pt x="5085" y="29"/>
                    <a:pt x="5031" y="115"/>
                    <a:pt x="5058" y="195"/>
                  </a:cubicBezTo>
                  <a:cubicBezTo>
                    <a:pt x="5403" y="1455"/>
                    <a:pt x="4946" y="2925"/>
                    <a:pt x="3950" y="3764"/>
                  </a:cubicBezTo>
                  <a:cubicBezTo>
                    <a:pt x="3328" y="4292"/>
                    <a:pt x="2499" y="4570"/>
                    <a:pt x="1676" y="4570"/>
                  </a:cubicBezTo>
                  <a:cubicBezTo>
                    <a:pt x="1183" y="4570"/>
                    <a:pt x="691" y="4470"/>
                    <a:pt x="247" y="4264"/>
                  </a:cubicBezTo>
                  <a:cubicBezTo>
                    <a:pt x="224" y="4254"/>
                    <a:pt x="201" y="4249"/>
                    <a:pt x="178" y="4249"/>
                  </a:cubicBezTo>
                  <a:cubicBezTo>
                    <a:pt x="120" y="4249"/>
                    <a:pt x="65" y="4282"/>
                    <a:pt x="38" y="4340"/>
                  </a:cubicBezTo>
                  <a:cubicBezTo>
                    <a:pt x="0" y="4420"/>
                    <a:pt x="32" y="4512"/>
                    <a:pt x="113" y="4549"/>
                  </a:cubicBezTo>
                  <a:cubicBezTo>
                    <a:pt x="607" y="4776"/>
                    <a:pt x="1146" y="4889"/>
                    <a:pt x="1690" y="4889"/>
                  </a:cubicBezTo>
                  <a:cubicBezTo>
                    <a:pt x="2577" y="4889"/>
                    <a:pt x="3466" y="4587"/>
                    <a:pt x="4149" y="4006"/>
                  </a:cubicBezTo>
                  <a:cubicBezTo>
                    <a:pt x="5257" y="3074"/>
                    <a:pt x="5742" y="1509"/>
                    <a:pt x="5361" y="115"/>
                  </a:cubicBezTo>
                  <a:cubicBezTo>
                    <a:pt x="5342" y="48"/>
                    <a:pt x="5280" y="0"/>
                    <a:pt x="52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36"/>
            <p:cNvSpPr/>
            <p:nvPr/>
          </p:nvSpPr>
          <p:spPr>
            <a:xfrm>
              <a:off x="3633707" y="956829"/>
              <a:ext cx="27636" cy="24912"/>
            </a:xfrm>
            <a:custGeom>
              <a:avLst/>
              <a:gdLst/>
              <a:ahLst/>
              <a:cxnLst/>
              <a:rect l="l" t="t" r="r" b="b"/>
              <a:pathLst>
                <a:path w="1410" h="1271" extrusionOk="0">
                  <a:moveTo>
                    <a:pt x="1099" y="1"/>
                  </a:moveTo>
                  <a:cubicBezTo>
                    <a:pt x="1073" y="1"/>
                    <a:pt x="1046" y="7"/>
                    <a:pt x="1022" y="21"/>
                  </a:cubicBezTo>
                  <a:cubicBezTo>
                    <a:pt x="947" y="65"/>
                    <a:pt x="920" y="157"/>
                    <a:pt x="964" y="232"/>
                  </a:cubicBezTo>
                  <a:cubicBezTo>
                    <a:pt x="1066" y="420"/>
                    <a:pt x="1022" y="684"/>
                    <a:pt x="867" y="828"/>
                  </a:cubicBezTo>
                  <a:cubicBezTo>
                    <a:pt x="777" y="913"/>
                    <a:pt x="651" y="957"/>
                    <a:pt x="526" y="957"/>
                  </a:cubicBezTo>
                  <a:cubicBezTo>
                    <a:pt x="434" y="957"/>
                    <a:pt x="341" y="933"/>
                    <a:pt x="264" y="883"/>
                  </a:cubicBezTo>
                  <a:cubicBezTo>
                    <a:pt x="239" y="865"/>
                    <a:pt x="210" y="857"/>
                    <a:pt x="181" y="857"/>
                  </a:cubicBezTo>
                  <a:cubicBezTo>
                    <a:pt x="130" y="857"/>
                    <a:pt x="79" y="883"/>
                    <a:pt x="48" y="932"/>
                  </a:cubicBezTo>
                  <a:cubicBezTo>
                    <a:pt x="0" y="1002"/>
                    <a:pt x="21" y="1104"/>
                    <a:pt x="97" y="1146"/>
                  </a:cubicBezTo>
                  <a:cubicBezTo>
                    <a:pt x="226" y="1233"/>
                    <a:pt x="376" y="1270"/>
                    <a:pt x="527" y="1270"/>
                  </a:cubicBezTo>
                  <a:cubicBezTo>
                    <a:pt x="726" y="1270"/>
                    <a:pt x="931" y="1200"/>
                    <a:pt x="1081" y="1061"/>
                  </a:cubicBezTo>
                  <a:cubicBezTo>
                    <a:pt x="1340" y="813"/>
                    <a:pt x="1409" y="393"/>
                    <a:pt x="1238" y="81"/>
                  </a:cubicBezTo>
                  <a:cubicBezTo>
                    <a:pt x="1209" y="30"/>
                    <a:pt x="1155" y="1"/>
                    <a:pt x="1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36"/>
            <p:cNvSpPr/>
            <p:nvPr/>
          </p:nvSpPr>
          <p:spPr>
            <a:xfrm>
              <a:off x="3733177" y="875273"/>
              <a:ext cx="30596" cy="20384"/>
            </a:xfrm>
            <a:custGeom>
              <a:avLst/>
              <a:gdLst/>
              <a:ahLst/>
              <a:cxnLst/>
              <a:rect l="l" t="t" r="r" b="b"/>
              <a:pathLst>
                <a:path w="1561" h="1040" extrusionOk="0">
                  <a:moveTo>
                    <a:pt x="1401" y="1"/>
                  </a:moveTo>
                  <a:cubicBezTo>
                    <a:pt x="1319" y="1"/>
                    <a:pt x="1249" y="64"/>
                    <a:pt x="1243" y="146"/>
                  </a:cubicBezTo>
                  <a:cubicBezTo>
                    <a:pt x="1222" y="361"/>
                    <a:pt x="1088" y="566"/>
                    <a:pt x="887" y="662"/>
                  </a:cubicBezTo>
                  <a:cubicBezTo>
                    <a:pt x="799" y="707"/>
                    <a:pt x="700" y="729"/>
                    <a:pt x="602" y="729"/>
                  </a:cubicBezTo>
                  <a:cubicBezTo>
                    <a:pt x="484" y="729"/>
                    <a:pt x="366" y="698"/>
                    <a:pt x="264" y="637"/>
                  </a:cubicBezTo>
                  <a:cubicBezTo>
                    <a:pt x="238" y="619"/>
                    <a:pt x="210" y="610"/>
                    <a:pt x="181" y="610"/>
                  </a:cubicBezTo>
                  <a:cubicBezTo>
                    <a:pt x="130" y="610"/>
                    <a:pt x="79" y="637"/>
                    <a:pt x="48" y="684"/>
                  </a:cubicBezTo>
                  <a:cubicBezTo>
                    <a:pt x="0" y="759"/>
                    <a:pt x="27" y="856"/>
                    <a:pt x="97" y="900"/>
                  </a:cubicBezTo>
                  <a:cubicBezTo>
                    <a:pt x="248" y="997"/>
                    <a:pt x="425" y="1040"/>
                    <a:pt x="608" y="1040"/>
                  </a:cubicBezTo>
                  <a:cubicBezTo>
                    <a:pt x="753" y="1040"/>
                    <a:pt x="899" y="1007"/>
                    <a:pt x="1033" y="943"/>
                  </a:cubicBezTo>
                  <a:cubicBezTo>
                    <a:pt x="1324" y="798"/>
                    <a:pt x="1528" y="496"/>
                    <a:pt x="1555" y="173"/>
                  </a:cubicBezTo>
                  <a:cubicBezTo>
                    <a:pt x="1560" y="81"/>
                    <a:pt x="1496" y="6"/>
                    <a:pt x="1411" y="1"/>
                  </a:cubicBezTo>
                  <a:cubicBezTo>
                    <a:pt x="1407" y="1"/>
                    <a:pt x="1404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36"/>
            <p:cNvSpPr/>
            <p:nvPr/>
          </p:nvSpPr>
          <p:spPr>
            <a:xfrm>
              <a:off x="3744760" y="941031"/>
              <a:ext cx="35162" cy="26774"/>
            </a:xfrm>
            <a:custGeom>
              <a:avLst/>
              <a:gdLst/>
              <a:ahLst/>
              <a:cxnLst/>
              <a:rect l="l" t="t" r="r" b="b"/>
              <a:pathLst>
                <a:path w="1794" h="1366" extrusionOk="0">
                  <a:moveTo>
                    <a:pt x="178" y="0"/>
                  </a:moveTo>
                  <a:cubicBezTo>
                    <a:pt x="126" y="0"/>
                    <a:pt x="77" y="26"/>
                    <a:pt x="50" y="74"/>
                  </a:cubicBezTo>
                  <a:cubicBezTo>
                    <a:pt x="1" y="149"/>
                    <a:pt x="23" y="246"/>
                    <a:pt x="98" y="290"/>
                  </a:cubicBezTo>
                  <a:cubicBezTo>
                    <a:pt x="587" y="608"/>
                    <a:pt x="1066" y="951"/>
                    <a:pt x="1518" y="1328"/>
                  </a:cubicBezTo>
                  <a:cubicBezTo>
                    <a:pt x="1545" y="1350"/>
                    <a:pt x="1583" y="1366"/>
                    <a:pt x="1620" y="1366"/>
                  </a:cubicBezTo>
                  <a:cubicBezTo>
                    <a:pt x="1664" y="1366"/>
                    <a:pt x="1707" y="1344"/>
                    <a:pt x="1739" y="1306"/>
                  </a:cubicBezTo>
                  <a:cubicBezTo>
                    <a:pt x="1793" y="1242"/>
                    <a:pt x="1788" y="1140"/>
                    <a:pt x="1717" y="1086"/>
                  </a:cubicBezTo>
                  <a:cubicBezTo>
                    <a:pt x="1260" y="704"/>
                    <a:pt x="771" y="349"/>
                    <a:pt x="264" y="26"/>
                  </a:cubicBezTo>
                  <a:cubicBezTo>
                    <a:pt x="237" y="9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36"/>
            <p:cNvSpPr/>
            <p:nvPr/>
          </p:nvSpPr>
          <p:spPr>
            <a:xfrm>
              <a:off x="3570418" y="759711"/>
              <a:ext cx="169109" cy="35848"/>
            </a:xfrm>
            <a:custGeom>
              <a:avLst/>
              <a:gdLst/>
              <a:ahLst/>
              <a:cxnLst/>
              <a:rect l="l" t="t" r="r" b="b"/>
              <a:pathLst>
                <a:path w="8628" h="1829" extrusionOk="0">
                  <a:moveTo>
                    <a:pt x="4225" y="1"/>
                  </a:moveTo>
                  <a:cubicBezTo>
                    <a:pt x="3371" y="1"/>
                    <a:pt x="2528" y="165"/>
                    <a:pt x="1744" y="499"/>
                  </a:cubicBezTo>
                  <a:cubicBezTo>
                    <a:pt x="1141" y="758"/>
                    <a:pt x="581" y="1113"/>
                    <a:pt x="70" y="1553"/>
                  </a:cubicBezTo>
                  <a:cubicBezTo>
                    <a:pt x="5" y="1608"/>
                    <a:pt x="0" y="1710"/>
                    <a:pt x="60" y="1774"/>
                  </a:cubicBezTo>
                  <a:cubicBezTo>
                    <a:pt x="85" y="1806"/>
                    <a:pt x="129" y="1828"/>
                    <a:pt x="177" y="1828"/>
                  </a:cubicBezTo>
                  <a:cubicBezTo>
                    <a:pt x="209" y="1828"/>
                    <a:pt x="247" y="1812"/>
                    <a:pt x="279" y="1791"/>
                  </a:cubicBezTo>
                  <a:cubicBezTo>
                    <a:pt x="758" y="1371"/>
                    <a:pt x="1297" y="1031"/>
                    <a:pt x="1868" y="790"/>
                  </a:cubicBezTo>
                  <a:cubicBezTo>
                    <a:pt x="2612" y="472"/>
                    <a:pt x="3414" y="316"/>
                    <a:pt x="4226" y="316"/>
                  </a:cubicBezTo>
                  <a:cubicBezTo>
                    <a:pt x="5652" y="316"/>
                    <a:pt x="7111" y="796"/>
                    <a:pt x="8352" y="1721"/>
                  </a:cubicBezTo>
                  <a:cubicBezTo>
                    <a:pt x="8381" y="1743"/>
                    <a:pt x="8415" y="1753"/>
                    <a:pt x="8448" y="1753"/>
                  </a:cubicBezTo>
                  <a:cubicBezTo>
                    <a:pt x="8495" y="1753"/>
                    <a:pt x="8542" y="1732"/>
                    <a:pt x="8573" y="1694"/>
                  </a:cubicBezTo>
                  <a:cubicBezTo>
                    <a:pt x="8627" y="1624"/>
                    <a:pt x="8610" y="1521"/>
                    <a:pt x="8540" y="1473"/>
                  </a:cubicBezTo>
                  <a:cubicBezTo>
                    <a:pt x="7245" y="504"/>
                    <a:pt x="5720" y="1"/>
                    <a:pt x="42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36"/>
            <p:cNvSpPr/>
            <p:nvPr/>
          </p:nvSpPr>
          <p:spPr>
            <a:xfrm>
              <a:off x="3479043" y="766003"/>
              <a:ext cx="34418" cy="56134"/>
            </a:xfrm>
            <a:custGeom>
              <a:avLst/>
              <a:gdLst/>
              <a:ahLst/>
              <a:cxnLst/>
              <a:rect l="l" t="t" r="r" b="b"/>
              <a:pathLst>
                <a:path w="1756" h="2864" extrusionOk="0">
                  <a:moveTo>
                    <a:pt x="1576" y="0"/>
                  </a:moveTo>
                  <a:cubicBezTo>
                    <a:pt x="1523" y="0"/>
                    <a:pt x="1471" y="26"/>
                    <a:pt x="1443" y="76"/>
                  </a:cubicBezTo>
                  <a:cubicBezTo>
                    <a:pt x="954" y="916"/>
                    <a:pt x="485" y="1771"/>
                    <a:pt x="44" y="2632"/>
                  </a:cubicBezTo>
                  <a:cubicBezTo>
                    <a:pt x="1" y="2713"/>
                    <a:pt x="33" y="2804"/>
                    <a:pt x="109" y="2847"/>
                  </a:cubicBezTo>
                  <a:cubicBezTo>
                    <a:pt x="136" y="2858"/>
                    <a:pt x="157" y="2864"/>
                    <a:pt x="184" y="2864"/>
                  </a:cubicBezTo>
                  <a:cubicBezTo>
                    <a:pt x="238" y="2864"/>
                    <a:pt x="291" y="2831"/>
                    <a:pt x="323" y="2777"/>
                  </a:cubicBezTo>
                  <a:cubicBezTo>
                    <a:pt x="760" y="1922"/>
                    <a:pt x="1228" y="1066"/>
                    <a:pt x="1712" y="238"/>
                  </a:cubicBezTo>
                  <a:cubicBezTo>
                    <a:pt x="1756" y="162"/>
                    <a:pt x="1734" y="65"/>
                    <a:pt x="1659" y="22"/>
                  </a:cubicBezTo>
                  <a:cubicBezTo>
                    <a:pt x="1633" y="7"/>
                    <a:pt x="1604" y="0"/>
                    <a:pt x="15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36"/>
            <p:cNvSpPr/>
            <p:nvPr/>
          </p:nvSpPr>
          <p:spPr>
            <a:xfrm>
              <a:off x="3517440" y="676353"/>
              <a:ext cx="29772" cy="42924"/>
            </a:xfrm>
            <a:custGeom>
              <a:avLst/>
              <a:gdLst/>
              <a:ahLst/>
              <a:cxnLst/>
              <a:rect l="l" t="t" r="r" b="b"/>
              <a:pathLst>
                <a:path w="1519" h="2190" extrusionOk="0">
                  <a:moveTo>
                    <a:pt x="183" y="1"/>
                  </a:moveTo>
                  <a:cubicBezTo>
                    <a:pt x="154" y="1"/>
                    <a:pt x="125" y="9"/>
                    <a:pt x="98" y="26"/>
                  </a:cubicBezTo>
                  <a:cubicBezTo>
                    <a:pt x="23" y="70"/>
                    <a:pt x="1" y="167"/>
                    <a:pt x="44" y="242"/>
                  </a:cubicBezTo>
                  <a:lnTo>
                    <a:pt x="1206" y="2115"/>
                  </a:lnTo>
                  <a:cubicBezTo>
                    <a:pt x="1233" y="2164"/>
                    <a:pt x="1287" y="2190"/>
                    <a:pt x="1335" y="2190"/>
                  </a:cubicBezTo>
                  <a:cubicBezTo>
                    <a:pt x="1368" y="2190"/>
                    <a:pt x="1395" y="2179"/>
                    <a:pt x="1422" y="2164"/>
                  </a:cubicBezTo>
                  <a:cubicBezTo>
                    <a:pt x="1492" y="2120"/>
                    <a:pt x="1519" y="2023"/>
                    <a:pt x="1471" y="1948"/>
                  </a:cubicBezTo>
                  <a:lnTo>
                    <a:pt x="314" y="75"/>
                  </a:lnTo>
                  <a:cubicBezTo>
                    <a:pt x="285" y="27"/>
                    <a:pt x="235" y="1"/>
                    <a:pt x="1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F0D6EFDE-FA88-9560-118B-AA8603033B58}"/>
              </a:ext>
            </a:extLst>
          </p:cNvPr>
          <p:cNvSpPr/>
          <p:nvPr/>
        </p:nvSpPr>
        <p:spPr>
          <a:xfrm>
            <a:off x="527973" y="198605"/>
            <a:ext cx="2233551" cy="5043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LANJUTAN</a:t>
            </a:r>
            <a:endParaRPr lang="en-ID" sz="16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6C73D4-5E62-A908-B213-D0204625DF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97" r="56950" b="24313"/>
          <a:stretch/>
        </p:blipFill>
        <p:spPr>
          <a:xfrm>
            <a:off x="562676" y="813957"/>
            <a:ext cx="4760381" cy="38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43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2" name="Google Shape;12092;p36"/>
          <p:cNvGrpSpPr/>
          <p:nvPr/>
        </p:nvGrpSpPr>
        <p:grpSpPr>
          <a:xfrm rot="-152324">
            <a:off x="7661911" y="174424"/>
            <a:ext cx="1093675" cy="1216395"/>
            <a:chOff x="3377907" y="600167"/>
            <a:chExt cx="506209" cy="563010"/>
          </a:xfrm>
        </p:grpSpPr>
        <p:sp>
          <p:nvSpPr>
            <p:cNvPr id="12093" name="Google Shape;12093;p36"/>
            <p:cNvSpPr/>
            <p:nvPr/>
          </p:nvSpPr>
          <p:spPr>
            <a:xfrm>
              <a:off x="3520811" y="659457"/>
              <a:ext cx="71344" cy="87671"/>
            </a:xfrm>
            <a:custGeom>
              <a:avLst/>
              <a:gdLst/>
              <a:ahLst/>
              <a:cxnLst/>
              <a:rect l="l" t="t" r="r" b="b"/>
              <a:pathLst>
                <a:path w="3640" h="4473" extrusionOk="0">
                  <a:moveTo>
                    <a:pt x="1777" y="1"/>
                  </a:moveTo>
                  <a:cubicBezTo>
                    <a:pt x="1185" y="361"/>
                    <a:pt x="594" y="722"/>
                    <a:pt x="1" y="1082"/>
                  </a:cubicBezTo>
                  <a:cubicBezTo>
                    <a:pt x="195" y="1340"/>
                    <a:pt x="373" y="1658"/>
                    <a:pt x="582" y="1960"/>
                  </a:cubicBezTo>
                  <a:cubicBezTo>
                    <a:pt x="706" y="2137"/>
                    <a:pt x="1777" y="3709"/>
                    <a:pt x="2300" y="4472"/>
                  </a:cubicBezTo>
                  <a:cubicBezTo>
                    <a:pt x="2762" y="4263"/>
                    <a:pt x="3230" y="3935"/>
                    <a:pt x="3639" y="3806"/>
                  </a:cubicBezTo>
                  <a:lnTo>
                    <a:pt x="1777" y="1"/>
                  </a:ln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36"/>
            <p:cNvSpPr/>
            <p:nvPr/>
          </p:nvSpPr>
          <p:spPr>
            <a:xfrm>
              <a:off x="3589607" y="1026546"/>
              <a:ext cx="147176" cy="136632"/>
            </a:xfrm>
            <a:custGeom>
              <a:avLst/>
              <a:gdLst/>
              <a:ahLst/>
              <a:cxnLst/>
              <a:rect l="l" t="t" r="r" b="b"/>
              <a:pathLst>
                <a:path w="7509" h="6971" extrusionOk="0">
                  <a:moveTo>
                    <a:pt x="5733" y="1"/>
                  </a:moveTo>
                  <a:lnTo>
                    <a:pt x="3644" y="609"/>
                  </a:lnTo>
                  <a:lnTo>
                    <a:pt x="5371" y="4613"/>
                  </a:lnTo>
                  <a:cubicBezTo>
                    <a:pt x="5371" y="4613"/>
                    <a:pt x="4289" y="3976"/>
                    <a:pt x="2999" y="3976"/>
                  </a:cubicBezTo>
                  <a:cubicBezTo>
                    <a:pt x="1986" y="3976"/>
                    <a:pt x="846" y="4369"/>
                    <a:pt x="0" y="5771"/>
                  </a:cubicBezTo>
                  <a:cubicBezTo>
                    <a:pt x="0" y="5771"/>
                    <a:pt x="1437" y="6971"/>
                    <a:pt x="3620" y="6971"/>
                  </a:cubicBezTo>
                  <a:cubicBezTo>
                    <a:pt x="4749" y="6971"/>
                    <a:pt x="6076" y="6650"/>
                    <a:pt x="7509" y="5679"/>
                  </a:cubicBezTo>
                  <a:lnTo>
                    <a:pt x="5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36"/>
            <p:cNvSpPr/>
            <p:nvPr/>
          </p:nvSpPr>
          <p:spPr>
            <a:xfrm>
              <a:off x="3717869" y="987561"/>
              <a:ext cx="166247" cy="122657"/>
            </a:xfrm>
            <a:custGeom>
              <a:avLst/>
              <a:gdLst/>
              <a:ahLst/>
              <a:cxnLst/>
              <a:rect l="l" t="t" r="r" b="b"/>
              <a:pathLst>
                <a:path w="8482" h="6258" extrusionOk="0">
                  <a:moveTo>
                    <a:pt x="7802" y="1"/>
                  </a:moveTo>
                  <a:cubicBezTo>
                    <a:pt x="4232" y="1"/>
                    <a:pt x="4064" y="3890"/>
                    <a:pt x="4064" y="3890"/>
                  </a:cubicBezTo>
                  <a:lnTo>
                    <a:pt x="1636" y="262"/>
                  </a:lnTo>
                  <a:lnTo>
                    <a:pt x="1" y="1689"/>
                  </a:lnTo>
                  <a:lnTo>
                    <a:pt x="3800" y="6257"/>
                  </a:lnTo>
                  <a:cubicBezTo>
                    <a:pt x="8482" y="4282"/>
                    <a:pt x="7955" y="3"/>
                    <a:pt x="7955" y="3"/>
                  </a:cubicBezTo>
                  <a:cubicBezTo>
                    <a:pt x="7903" y="2"/>
                    <a:pt x="7853" y="1"/>
                    <a:pt x="7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36"/>
            <p:cNvSpPr/>
            <p:nvPr/>
          </p:nvSpPr>
          <p:spPr>
            <a:xfrm>
              <a:off x="3671143" y="1053868"/>
              <a:ext cx="47491" cy="28498"/>
            </a:xfrm>
            <a:custGeom>
              <a:avLst/>
              <a:gdLst/>
              <a:ahLst/>
              <a:cxnLst/>
              <a:rect l="l" t="t" r="r" b="b"/>
              <a:pathLst>
                <a:path w="2423" h="1454" extrusionOk="0">
                  <a:moveTo>
                    <a:pt x="1" y="410"/>
                  </a:moveTo>
                  <a:cubicBezTo>
                    <a:pt x="1" y="410"/>
                    <a:pt x="1" y="405"/>
                    <a:pt x="1" y="410"/>
                  </a:cubicBezTo>
                  <a:lnTo>
                    <a:pt x="453" y="1454"/>
                  </a:lnTo>
                  <a:lnTo>
                    <a:pt x="453" y="1454"/>
                  </a:lnTo>
                  <a:lnTo>
                    <a:pt x="1" y="410"/>
                  </a:lnTo>
                  <a:close/>
                  <a:moveTo>
                    <a:pt x="2003" y="0"/>
                  </a:moveTo>
                  <a:lnTo>
                    <a:pt x="2003" y="0"/>
                  </a:lnTo>
                  <a:lnTo>
                    <a:pt x="2422" y="1330"/>
                  </a:lnTo>
                  <a:lnTo>
                    <a:pt x="2422" y="133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36"/>
            <p:cNvSpPr/>
            <p:nvPr/>
          </p:nvSpPr>
          <p:spPr>
            <a:xfrm>
              <a:off x="3671143" y="1053868"/>
              <a:ext cx="47491" cy="28694"/>
            </a:xfrm>
            <a:custGeom>
              <a:avLst/>
              <a:gdLst/>
              <a:ahLst/>
              <a:cxnLst/>
              <a:rect l="l" t="t" r="r" b="b"/>
              <a:pathLst>
                <a:path w="2423" h="1464" extrusionOk="0">
                  <a:moveTo>
                    <a:pt x="2003" y="0"/>
                  </a:moveTo>
                  <a:cubicBezTo>
                    <a:pt x="1814" y="60"/>
                    <a:pt x="1625" y="114"/>
                    <a:pt x="1437" y="162"/>
                  </a:cubicBezTo>
                  <a:lnTo>
                    <a:pt x="1416" y="162"/>
                  </a:lnTo>
                  <a:cubicBezTo>
                    <a:pt x="1411" y="167"/>
                    <a:pt x="1405" y="167"/>
                    <a:pt x="1399" y="167"/>
                  </a:cubicBezTo>
                  <a:cubicBezTo>
                    <a:pt x="937" y="286"/>
                    <a:pt x="468" y="366"/>
                    <a:pt x="1" y="410"/>
                  </a:cubicBezTo>
                  <a:lnTo>
                    <a:pt x="453" y="1454"/>
                  </a:lnTo>
                  <a:cubicBezTo>
                    <a:pt x="565" y="1459"/>
                    <a:pt x="679" y="1464"/>
                    <a:pt x="791" y="1464"/>
                  </a:cubicBezTo>
                  <a:cubicBezTo>
                    <a:pt x="1319" y="1464"/>
                    <a:pt x="1851" y="1406"/>
                    <a:pt x="2261" y="1352"/>
                  </a:cubicBezTo>
                  <a:cubicBezTo>
                    <a:pt x="2315" y="1346"/>
                    <a:pt x="2368" y="1335"/>
                    <a:pt x="2422" y="1330"/>
                  </a:cubicBezTo>
                  <a:lnTo>
                    <a:pt x="20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36"/>
            <p:cNvSpPr/>
            <p:nvPr/>
          </p:nvSpPr>
          <p:spPr>
            <a:xfrm>
              <a:off x="3771338" y="1024645"/>
              <a:ext cx="13544" cy="20188"/>
            </a:xfrm>
            <a:custGeom>
              <a:avLst/>
              <a:gdLst/>
              <a:ahLst/>
              <a:cxnLst/>
              <a:rect l="l" t="t" r="r" b="b"/>
              <a:pathLst>
                <a:path w="691" h="1030" extrusionOk="0">
                  <a:moveTo>
                    <a:pt x="1" y="1"/>
                  </a:moveTo>
                  <a:lnTo>
                    <a:pt x="1" y="1"/>
                  </a:lnTo>
                  <a:lnTo>
                    <a:pt x="691" y="1029"/>
                  </a:lnTo>
                  <a:lnTo>
                    <a:pt x="691" y="10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36"/>
            <p:cNvSpPr/>
            <p:nvPr/>
          </p:nvSpPr>
          <p:spPr>
            <a:xfrm>
              <a:off x="3737077" y="1024645"/>
              <a:ext cx="47804" cy="42963"/>
            </a:xfrm>
            <a:custGeom>
              <a:avLst/>
              <a:gdLst/>
              <a:ahLst/>
              <a:cxnLst/>
              <a:rect l="l" t="t" r="r" b="b"/>
              <a:pathLst>
                <a:path w="2439" h="2192" extrusionOk="0">
                  <a:moveTo>
                    <a:pt x="1749" y="1"/>
                  </a:moveTo>
                  <a:cubicBezTo>
                    <a:pt x="1195" y="372"/>
                    <a:pt x="608" y="694"/>
                    <a:pt x="0" y="975"/>
                  </a:cubicBezTo>
                  <a:lnTo>
                    <a:pt x="1018" y="2192"/>
                  </a:lnTo>
                  <a:cubicBezTo>
                    <a:pt x="1410" y="1981"/>
                    <a:pt x="1781" y="1717"/>
                    <a:pt x="2104" y="1405"/>
                  </a:cubicBezTo>
                  <a:cubicBezTo>
                    <a:pt x="2223" y="1287"/>
                    <a:pt x="2335" y="1163"/>
                    <a:pt x="2439" y="1029"/>
                  </a:cubicBezTo>
                  <a:lnTo>
                    <a:pt x="17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36"/>
            <p:cNvSpPr/>
            <p:nvPr/>
          </p:nvSpPr>
          <p:spPr>
            <a:xfrm>
              <a:off x="3668614" y="1102241"/>
              <a:ext cx="40317" cy="26421"/>
            </a:xfrm>
            <a:custGeom>
              <a:avLst/>
              <a:gdLst/>
              <a:ahLst/>
              <a:cxnLst/>
              <a:rect l="l" t="t" r="r" b="b"/>
              <a:pathLst>
                <a:path w="2057" h="1348" extrusionOk="0">
                  <a:moveTo>
                    <a:pt x="172" y="0"/>
                  </a:moveTo>
                  <a:cubicBezTo>
                    <a:pt x="108" y="0"/>
                    <a:pt x="49" y="41"/>
                    <a:pt x="28" y="105"/>
                  </a:cubicBezTo>
                  <a:cubicBezTo>
                    <a:pt x="0" y="191"/>
                    <a:pt x="43" y="277"/>
                    <a:pt x="124" y="304"/>
                  </a:cubicBezTo>
                  <a:cubicBezTo>
                    <a:pt x="738" y="503"/>
                    <a:pt x="1308" y="848"/>
                    <a:pt x="1771" y="1305"/>
                  </a:cubicBezTo>
                  <a:cubicBezTo>
                    <a:pt x="1804" y="1332"/>
                    <a:pt x="1841" y="1348"/>
                    <a:pt x="1878" y="1348"/>
                  </a:cubicBezTo>
                  <a:cubicBezTo>
                    <a:pt x="1921" y="1348"/>
                    <a:pt x="1965" y="1332"/>
                    <a:pt x="1992" y="1300"/>
                  </a:cubicBezTo>
                  <a:cubicBezTo>
                    <a:pt x="2057" y="1241"/>
                    <a:pt x="2050" y="1139"/>
                    <a:pt x="1992" y="1079"/>
                  </a:cubicBezTo>
                  <a:cubicBezTo>
                    <a:pt x="1496" y="595"/>
                    <a:pt x="883" y="223"/>
                    <a:pt x="221" y="9"/>
                  </a:cubicBezTo>
                  <a:cubicBezTo>
                    <a:pt x="205" y="3"/>
                    <a:pt x="188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36"/>
            <p:cNvSpPr/>
            <p:nvPr/>
          </p:nvSpPr>
          <p:spPr>
            <a:xfrm>
              <a:off x="3791389" y="1030877"/>
              <a:ext cx="14386" cy="51489"/>
            </a:xfrm>
            <a:custGeom>
              <a:avLst/>
              <a:gdLst/>
              <a:ahLst/>
              <a:cxnLst/>
              <a:rect l="l" t="t" r="r" b="b"/>
              <a:pathLst>
                <a:path w="734" h="2627" extrusionOk="0">
                  <a:moveTo>
                    <a:pt x="551" y="1"/>
                  </a:moveTo>
                  <a:cubicBezTo>
                    <a:pt x="492" y="1"/>
                    <a:pt x="437" y="34"/>
                    <a:pt x="410" y="92"/>
                  </a:cubicBezTo>
                  <a:cubicBezTo>
                    <a:pt x="49" y="845"/>
                    <a:pt x="1" y="1728"/>
                    <a:pt x="275" y="2519"/>
                  </a:cubicBezTo>
                  <a:cubicBezTo>
                    <a:pt x="297" y="2584"/>
                    <a:pt x="356" y="2627"/>
                    <a:pt x="426" y="2627"/>
                  </a:cubicBezTo>
                  <a:cubicBezTo>
                    <a:pt x="443" y="2627"/>
                    <a:pt x="458" y="2621"/>
                    <a:pt x="475" y="2616"/>
                  </a:cubicBezTo>
                  <a:cubicBezTo>
                    <a:pt x="555" y="2589"/>
                    <a:pt x="598" y="2497"/>
                    <a:pt x="572" y="2417"/>
                  </a:cubicBezTo>
                  <a:cubicBezTo>
                    <a:pt x="324" y="1707"/>
                    <a:pt x="372" y="905"/>
                    <a:pt x="695" y="227"/>
                  </a:cubicBezTo>
                  <a:cubicBezTo>
                    <a:pt x="733" y="145"/>
                    <a:pt x="695" y="54"/>
                    <a:pt x="620" y="16"/>
                  </a:cubicBezTo>
                  <a:cubicBezTo>
                    <a:pt x="597" y="6"/>
                    <a:pt x="574" y="1"/>
                    <a:pt x="5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36"/>
            <p:cNvSpPr/>
            <p:nvPr/>
          </p:nvSpPr>
          <p:spPr>
            <a:xfrm>
              <a:off x="3503720" y="680645"/>
              <a:ext cx="62171" cy="69952"/>
            </a:xfrm>
            <a:custGeom>
              <a:avLst/>
              <a:gdLst/>
              <a:ahLst/>
              <a:cxnLst/>
              <a:rect l="l" t="t" r="r" b="b"/>
              <a:pathLst>
                <a:path w="3172" h="3569" extrusionOk="0">
                  <a:moveTo>
                    <a:pt x="873" y="1"/>
                  </a:moveTo>
                  <a:cubicBezTo>
                    <a:pt x="614" y="162"/>
                    <a:pt x="356" y="324"/>
                    <a:pt x="93" y="480"/>
                  </a:cubicBezTo>
                  <a:cubicBezTo>
                    <a:pt x="60" y="502"/>
                    <a:pt x="23" y="529"/>
                    <a:pt x="13" y="567"/>
                  </a:cubicBezTo>
                  <a:cubicBezTo>
                    <a:pt x="1" y="609"/>
                    <a:pt x="28" y="647"/>
                    <a:pt x="50" y="679"/>
                  </a:cubicBezTo>
                  <a:cubicBezTo>
                    <a:pt x="567" y="1476"/>
                    <a:pt x="1196" y="2892"/>
                    <a:pt x="1998" y="3424"/>
                  </a:cubicBezTo>
                  <a:cubicBezTo>
                    <a:pt x="2151" y="3526"/>
                    <a:pt x="2315" y="3569"/>
                    <a:pt x="2484" y="3569"/>
                  </a:cubicBezTo>
                  <a:cubicBezTo>
                    <a:pt x="2707" y="3569"/>
                    <a:pt x="2939" y="3496"/>
                    <a:pt x="3172" y="3391"/>
                  </a:cubicBezTo>
                  <a:cubicBezTo>
                    <a:pt x="2649" y="2628"/>
                    <a:pt x="1578" y="1056"/>
                    <a:pt x="1454" y="879"/>
                  </a:cubicBezTo>
                  <a:cubicBezTo>
                    <a:pt x="1245" y="577"/>
                    <a:pt x="1067" y="259"/>
                    <a:pt x="873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36"/>
            <p:cNvSpPr/>
            <p:nvPr/>
          </p:nvSpPr>
          <p:spPr>
            <a:xfrm>
              <a:off x="3442038" y="783153"/>
              <a:ext cx="72892" cy="69894"/>
            </a:xfrm>
            <a:custGeom>
              <a:avLst/>
              <a:gdLst/>
              <a:ahLst/>
              <a:cxnLst/>
              <a:rect l="l" t="t" r="r" b="b"/>
              <a:pathLst>
                <a:path w="3719" h="3566" extrusionOk="0">
                  <a:moveTo>
                    <a:pt x="1528" y="0"/>
                  </a:moveTo>
                  <a:cubicBezTo>
                    <a:pt x="1510" y="0"/>
                    <a:pt x="1493" y="1"/>
                    <a:pt x="1475" y="2"/>
                  </a:cubicBezTo>
                  <a:cubicBezTo>
                    <a:pt x="785" y="51"/>
                    <a:pt x="366" y="1332"/>
                    <a:pt x="65" y="1854"/>
                  </a:cubicBezTo>
                  <a:cubicBezTo>
                    <a:pt x="32" y="1907"/>
                    <a:pt x="0" y="1972"/>
                    <a:pt x="16" y="2036"/>
                  </a:cubicBezTo>
                  <a:cubicBezTo>
                    <a:pt x="27" y="2091"/>
                    <a:pt x="80" y="2133"/>
                    <a:pt x="129" y="2166"/>
                  </a:cubicBezTo>
                  <a:cubicBezTo>
                    <a:pt x="743" y="2634"/>
                    <a:pt x="1367" y="3087"/>
                    <a:pt x="2002" y="3528"/>
                  </a:cubicBezTo>
                  <a:cubicBezTo>
                    <a:pt x="2029" y="3549"/>
                    <a:pt x="2062" y="3566"/>
                    <a:pt x="2094" y="3566"/>
                  </a:cubicBezTo>
                  <a:cubicBezTo>
                    <a:pt x="2131" y="3561"/>
                    <a:pt x="2158" y="3528"/>
                    <a:pt x="2186" y="3496"/>
                  </a:cubicBezTo>
                  <a:cubicBezTo>
                    <a:pt x="2723" y="2774"/>
                    <a:pt x="3234" y="2031"/>
                    <a:pt x="3719" y="1268"/>
                  </a:cubicBezTo>
                  <a:cubicBezTo>
                    <a:pt x="3210" y="900"/>
                    <a:pt x="2224" y="0"/>
                    <a:pt x="1528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36"/>
            <p:cNvSpPr/>
            <p:nvPr/>
          </p:nvSpPr>
          <p:spPr>
            <a:xfrm>
              <a:off x="3377907" y="799127"/>
              <a:ext cx="72167" cy="97706"/>
            </a:xfrm>
            <a:custGeom>
              <a:avLst/>
              <a:gdLst/>
              <a:ahLst/>
              <a:cxnLst/>
              <a:rect l="l" t="t" r="r" b="b"/>
              <a:pathLst>
                <a:path w="3682" h="4985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141"/>
                    <a:pt x="436" y="2319"/>
                    <a:pt x="898" y="3397"/>
                  </a:cubicBezTo>
                  <a:cubicBezTo>
                    <a:pt x="1163" y="4005"/>
                    <a:pt x="1512" y="4763"/>
                    <a:pt x="2185" y="4984"/>
                  </a:cubicBezTo>
                  <a:cubicBezTo>
                    <a:pt x="2723" y="4144"/>
                    <a:pt x="3213" y="3256"/>
                    <a:pt x="3682" y="2352"/>
                  </a:cubicBezTo>
                  <a:cubicBezTo>
                    <a:pt x="2557" y="1593"/>
                    <a:pt x="1221" y="883"/>
                    <a:pt x="167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36"/>
            <p:cNvSpPr/>
            <p:nvPr/>
          </p:nvSpPr>
          <p:spPr>
            <a:xfrm>
              <a:off x="3423242" y="733055"/>
              <a:ext cx="72814" cy="50470"/>
            </a:xfrm>
            <a:custGeom>
              <a:avLst/>
              <a:gdLst/>
              <a:ahLst/>
              <a:cxnLst/>
              <a:rect l="l" t="t" r="r" b="b"/>
              <a:pathLst>
                <a:path w="3715" h="2575" extrusionOk="0">
                  <a:moveTo>
                    <a:pt x="1935" y="0"/>
                  </a:moveTo>
                  <a:cubicBezTo>
                    <a:pt x="1375" y="0"/>
                    <a:pt x="825" y="182"/>
                    <a:pt x="318" y="427"/>
                  </a:cubicBezTo>
                  <a:cubicBezTo>
                    <a:pt x="211" y="476"/>
                    <a:pt x="103" y="530"/>
                    <a:pt x="1" y="595"/>
                  </a:cubicBezTo>
                  <a:cubicBezTo>
                    <a:pt x="969" y="1278"/>
                    <a:pt x="1955" y="1939"/>
                    <a:pt x="2956" y="2575"/>
                  </a:cubicBezTo>
                  <a:cubicBezTo>
                    <a:pt x="3165" y="2155"/>
                    <a:pt x="3381" y="1740"/>
                    <a:pt x="3597" y="1331"/>
                  </a:cubicBezTo>
                  <a:cubicBezTo>
                    <a:pt x="3655" y="1224"/>
                    <a:pt x="3714" y="1105"/>
                    <a:pt x="3699" y="976"/>
                  </a:cubicBezTo>
                  <a:cubicBezTo>
                    <a:pt x="3687" y="885"/>
                    <a:pt x="3639" y="804"/>
                    <a:pt x="3580" y="729"/>
                  </a:cubicBezTo>
                  <a:cubicBezTo>
                    <a:pt x="3225" y="260"/>
                    <a:pt x="2616" y="19"/>
                    <a:pt x="2025" y="2"/>
                  </a:cubicBezTo>
                  <a:cubicBezTo>
                    <a:pt x="1995" y="1"/>
                    <a:pt x="1965" y="0"/>
                    <a:pt x="1935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36"/>
            <p:cNvSpPr/>
            <p:nvPr/>
          </p:nvSpPr>
          <p:spPr>
            <a:xfrm>
              <a:off x="3381180" y="774117"/>
              <a:ext cx="80282" cy="71109"/>
            </a:xfrm>
            <a:custGeom>
              <a:avLst/>
              <a:gdLst/>
              <a:ahLst/>
              <a:cxnLst/>
              <a:rect l="l" t="t" r="r" b="b"/>
              <a:pathLst>
                <a:path w="4096" h="3628" extrusionOk="0">
                  <a:moveTo>
                    <a:pt x="484" y="1"/>
                  </a:moveTo>
                  <a:cubicBezTo>
                    <a:pt x="306" y="281"/>
                    <a:pt x="167" y="582"/>
                    <a:pt x="75" y="905"/>
                  </a:cubicBezTo>
                  <a:cubicBezTo>
                    <a:pt x="43" y="1029"/>
                    <a:pt x="16" y="1153"/>
                    <a:pt x="0" y="1277"/>
                  </a:cubicBezTo>
                  <a:cubicBezTo>
                    <a:pt x="1054" y="2159"/>
                    <a:pt x="2390" y="2869"/>
                    <a:pt x="3515" y="3628"/>
                  </a:cubicBezTo>
                  <a:cubicBezTo>
                    <a:pt x="3714" y="3252"/>
                    <a:pt x="3907" y="2869"/>
                    <a:pt x="4096" y="2487"/>
                  </a:cubicBezTo>
                  <a:cubicBezTo>
                    <a:pt x="3250" y="1896"/>
                    <a:pt x="1711" y="840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36"/>
            <p:cNvSpPr/>
            <p:nvPr/>
          </p:nvSpPr>
          <p:spPr>
            <a:xfrm>
              <a:off x="3407758" y="744698"/>
              <a:ext cx="73441" cy="58761"/>
            </a:xfrm>
            <a:custGeom>
              <a:avLst/>
              <a:gdLst/>
              <a:ahLst/>
              <a:cxnLst/>
              <a:rect l="l" t="t" r="r" b="b"/>
              <a:pathLst>
                <a:path w="3747" h="2998" extrusionOk="0">
                  <a:moveTo>
                    <a:pt x="791" y="1"/>
                  </a:moveTo>
                  <a:cubicBezTo>
                    <a:pt x="512" y="151"/>
                    <a:pt x="247" y="334"/>
                    <a:pt x="0" y="533"/>
                  </a:cubicBezTo>
                  <a:cubicBezTo>
                    <a:pt x="1028" y="1415"/>
                    <a:pt x="2110" y="2239"/>
                    <a:pt x="3235" y="2997"/>
                  </a:cubicBezTo>
                  <a:cubicBezTo>
                    <a:pt x="3406" y="2659"/>
                    <a:pt x="3573" y="2319"/>
                    <a:pt x="3746" y="1981"/>
                  </a:cubicBezTo>
                  <a:cubicBezTo>
                    <a:pt x="2745" y="1345"/>
                    <a:pt x="1759" y="684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36"/>
            <p:cNvSpPr/>
            <p:nvPr/>
          </p:nvSpPr>
          <p:spPr>
            <a:xfrm>
              <a:off x="3390667" y="755125"/>
              <a:ext cx="80497" cy="67757"/>
            </a:xfrm>
            <a:custGeom>
              <a:avLst/>
              <a:gdLst/>
              <a:ahLst/>
              <a:cxnLst/>
              <a:rect l="l" t="t" r="r" b="b"/>
              <a:pathLst>
                <a:path w="4107" h="3457" extrusionOk="0">
                  <a:moveTo>
                    <a:pt x="872" y="1"/>
                  </a:moveTo>
                  <a:cubicBezTo>
                    <a:pt x="527" y="281"/>
                    <a:pt x="232" y="609"/>
                    <a:pt x="0" y="970"/>
                  </a:cubicBezTo>
                  <a:cubicBezTo>
                    <a:pt x="1227" y="1809"/>
                    <a:pt x="2766" y="2865"/>
                    <a:pt x="3612" y="3456"/>
                  </a:cubicBezTo>
                  <a:cubicBezTo>
                    <a:pt x="3778" y="3128"/>
                    <a:pt x="3945" y="2795"/>
                    <a:pt x="4107" y="2465"/>
                  </a:cubicBezTo>
                  <a:cubicBezTo>
                    <a:pt x="2982" y="1707"/>
                    <a:pt x="1900" y="883"/>
                    <a:pt x="872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36"/>
            <p:cNvSpPr/>
            <p:nvPr/>
          </p:nvSpPr>
          <p:spPr>
            <a:xfrm>
              <a:off x="3394469" y="829389"/>
              <a:ext cx="55605" cy="67444"/>
            </a:xfrm>
            <a:custGeom>
              <a:avLst/>
              <a:gdLst/>
              <a:ahLst/>
              <a:cxnLst/>
              <a:rect l="l" t="t" r="r" b="b"/>
              <a:pathLst>
                <a:path w="2837" h="3441" extrusionOk="0">
                  <a:moveTo>
                    <a:pt x="1571" y="0"/>
                  </a:moveTo>
                  <a:cubicBezTo>
                    <a:pt x="893" y="782"/>
                    <a:pt x="355" y="1384"/>
                    <a:pt x="204" y="1535"/>
                  </a:cubicBezTo>
                  <a:cubicBezTo>
                    <a:pt x="140" y="1599"/>
                    <a:pt x="70" y="1664"/>
                    <a:pt x="0" y="1729"/>
                  </a:cubicBezTo>
                  <a:cubicBezTo>
                    <a:pt x="16" y="1766"/>
                    <a:pt x="38" y="1809"/>
                    <a:pt x="53" y="1853"/>
                  </a:cubicBezTo>
                  <a:cubicBezTo>
                    <a:pt x="318" y="2461"/>
                    <a:pt x="667" y="3219"/>
                    <a:pt x="1340" y="3440"/>
                  </a:cubicBezTo>
                  <a:cubicBezTo>
                    <a:pt x="1878" y="2600"/>
                    <a:pt x="2368" y="1712"/>
                    <a:pt x="2837" y="808"/>
                  </a:cubicBezTo>
                  <a:cubicBezTo>
                    <a:pt x="2432" y="539"/>
                    <a:pt x="2002" y="270"/>
                    <a:pt x="1571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36"/>
            <p:cNvSpPr/>
            <p:nvPr/>
          </p:nvSpPr>
          <p:spPr>
            <a:xfrm>
              <a:off x="3470086" y="746913"/>
              <a:ext cx="25754" cy="36613"/>
            </a:xfrm>
            <a:custGeom>
              <a:avLst/>
              <a:gdLst/>
              <a:ahLst/>
              <a:cxnLst/>
              <a:rect l="l" t="t" r="r" b="b"/>
              <a:pathLst>
                <a:path w="1314" h="1868" extrusionOk="0">
                  <a:moveTo>
                    <a:pt x="1174" y="0"/>
                  </a:moveTo>
                  <a:cubicBezTo>
                    <a:pt x="904" y="377"/>
                    <a:pt x="485" y="915"/>
                    <a:pt x="0" y="1508"/>
                  </a:cubicBezTo>
                  <a:cubicBezTo>
                    <a:pt x="189" y="1632"/>
                    <a:pt x="377" y="1749"/>
                    <a:pt x="566" y="1868"/>
                  </a:cubicBezTo>
                  <a:cubicBezTo>
                    <a:pt x="775" y="1448"/>
                    <a:pt x="991" y="1033"/>
                    <a:pt x="1207" y="624"/>
                  </a:cubicBezTo>
                  <a:cubicBezTo>
                    <a:pt x="1254" y="527"/>
                    <a:pt x="1314" y="420"/>
                    <a:pt x="1314" y="308"/>
                  </a:cubicBezTo>
                  <a:cubicBezTo>
                    <a:pt x="1314" y="296"/>
                    <a:pt x="1314" y="286"/>
                    <a:pt x="1309" y="269"/>
                  </a:cubicBezTo>
                  <a:cubicBezTo>
                    <a:pt x="1297" y="178"/>
                    <a:pt x="1249" y="97"/>
                    <a:pt x="1190" y="22"/>
                  </a:cubicBezTo>
                  <a:cubicBezTo>
                    <a:pt x="1185" y="17"/>
                    <a:pt x="1180" y="5"/>
                    <a:pt x="1174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36"/>
            <p:cNvSpPr/>
            <p:nvPr/>
          </p:nvSpPr>
          <p:spPr>
            <a:xfrm>
              <a:off x="3425241" y="809554"/>
              <a:ext cx="36221" cy="35672"/>
            </a:xfrm>
            <a:custGeom>
              <a:avLst/>
              <a:gdLst/>
              <a:ahLst/>
              <a:cxnLst/>
              <a:rect l="l" t="t" r="r" b="b"/>
              <a:pathLst>
                <a:path w="1848" h="1820" extrusionOk="0">
                  <a:moveTo>
                    <a:pt x="873" y="1"/>
                  </a:moveTo>
                  <a:cubicBezTo>
                    <a:pt x="572" y="356"/>
                    <a:pt x="276" y="701"/>
                    <a:pt x="1" y="1012"/>
                  </a:cubicBezTo>
                  <a:cubicBezTo>
                    <a:pt x="432" y="1282"/>
                    <a:pt x="862" y="1551"/>
                    <a:pt x="1267" y="1820"/>
                  </a:cubicBezTo>
                  <a:cubicBezTo>
                    <a:pt x="1466" y="1444"/>
                    <a:pt x="1659" y="1061"/>
                    <a:pt x="1848" y="679"/>
                  </a:cubicBezTo>
                  <a:cubicBezTo>
                    <a:pt x="1583" y="496"/>
                    <a:pt x="1245" y="259"/>
                    <a:pt x="87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36"/>
            <p:cNvSpPr/>
            <p:nvPr/>
          </p:nvSpPr>
          <p:spPr>
            <a:xfrm>
              <a:off x="3456268" y="776450"/>
              <a:ext cx="24931" cy="27009"/>
            </a:xfrm>
            <a:custGeom>
              <a:avLst/>
              <a:gdLst/>
              <a:ahLst/>
              <a:cxnLst/>
              <a:rect l="l" t="t" r="r" b="b"/>
              <a:pathLst>
                <a:path w="1272" h="1378" extrusionOk="0">
                  <a:moveTo>
                    <a:pt x="705" y="1"/>
                  </a:moveTo>
                  <a:cubicBezTo>
                    <a:pt x="484" y="274"/>
                    <a:pt x="243" y="560"/>
                    <a:pt x="0" y="850"/>
                  </a:cubicBezTo>
                  <a:cubicBezTo>
                    <a:pt x="253" y="1029"/>
                    <a:pt x="506" y="1206"/>
                    <a:pt x="760" y="1377"/>
                  </a:cubicBezTo>
                  <a:cubicBezTo>
                    <a:pt x="931" y="1039"/>
                    <a:pt x="1098" y="699"/>
                    <a:pt x="1271" y="361"/>
                  </a:cubicBezTo>
                  <a:cubicBezTo>
                    <a:pt x="1082" y="242"/>
                    <a:pt x="894" y="125"/>
                    <a:pt x="70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36"/>
            <p:cNvSpPr/>
            <p:nvPr/>
          </p:nvSpPr>
          <p:spPr>
            <a:xfrm>
              <a:off x="3442332" y="793110"/>
              <a:ext cx="28832" cy="29772"/>
            </a:xfrm>
            <a:custGeom>
              <a:avLst/>
              <a:gdLst/>
              <a:ahLst/>
              <a:cxnLst/>
              <a:rect l="l" t="t" r="r" b="b"/>
              <a:pathLst>
                <a:path w="1471" h="1519" extrusionOk="0">
                  <a:moveTo>
                    <a:pt x="711" y="0"/>
                  </a:moveTo>
                  <a:cubicBezTo>
                    <a:pt x="475" y="281"/>
                    <a:pt x="238" y="566"/>
                    <a:pt x="1" y="840"/>
                  </a:cubicBezTo>
                  <a:cubicBezTo>
                    <a:pt x="373" y="1098"/>
                    <a:pt x="711" y="1335"/>
                    <a:pt x="976" y="1518"/>
                  </a:cubicBezTo>
                  <a:cubicBezTo>
                    <a:pt x="1142" y="1190"/>
                    <a:pt x="1309" y="857"/>
                    <a:pt x="1471" y="527"/>
                  </a:cubicBezTo>
                  <a:cubicBezTo>
                    <a:pt x="1217" y="356"/>
                    <a:pt x="964" y="179"/>
                    <a:pt x="711" y="0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36"/>
            <p:cNvSpPr/>
            <p:nvPr/>
          </p:nvSpPr>
          <p:spPr>
            <a:xfrm>
              <a:off x="3638234" y="666396"/>
              <a:ext cx="60780" cy="56585"/>
            </a:xfrm>
            <a:custGeom>
              <a:avLst/>
              <a:gdLst/>
              <a:ahLst/>
              <a:cxnLst/>
              <a:rect l="l" t="t" r="r" b="b"/>
              <a:pathLst>
                <a:path w="3101" h="2887" extrusionOk="0">
                  <a:moveTo>
                    <a:pt x="1344" y="1"/>
                  </a:moveTo>
                  <a:cubicBezTo>
                    <a:pt x="956" y="1"/>
                    <a:pt x="604" y="72"/>
                    <a:pt x="420" y="315"/>
                  </a:cubicBezTo>
                  <a:cubicBezTo>
                    <a:pt x="0" y="874"/>
                    <a:pt x="232" y="2240"/>
                    <a:pt x="269" y="2886"/>
                  </a:cubicBezTo>
                  <a:cubicBezTo>
                    <a:pt x="344" y="2887"/>
                    <a:pt x="418" y="2887"/>
                    <a:pt x="493" y="2887"/>
                  </a:cubicBezTo>
                  <a:cubicBezTo>
                    <a:pt x="1318" y="2887"/>
                    <a:pt x="2147" y="2861"/>
                    <a:pt x="2971" y="2806"/>
                  </a:cubicBezTo>
                  <a:cubicBezTo>
                    <a:pt x="3009" y="2801"/>
                    <a:pt x="3051" y="2795"/>
                    <a:pt x="3078" y="2762"/>
                  </a:cubicBezTo>
                  <a:cubicBezTo>
                    <a:pt x="3100" y="2742"/>
                    <a:pt x="3100" y="2704"/>
                    <a:pt x="3095" y="2672"/>
                  </a:cubicBezTo>
                  <a:cubicBezTo>
                    <a:pt x="3068" y="1897"/>
                    <a:pt x="3031" y="1127"/>
                    <a:pt x="2971" y="357"/>
                  </a:cubicBezTo>
                  <a:cubicBezTo>
                    <a:pt x="2966" y="298"/>
                    <a:pt x="2961" y="233"/>
                    <a:pt x="2922" y="191"/>
                  </a:cubicBezTo>
                  <a:cubicBezTo>
                    <a:pt x="2874" y="147"/>
                    <a:pt x="2805" y="136"/>
                    <a:pt x="2740" y="136"/>
                  </a:cubicBezTo>
                  <a:cubicBezTo>
                    <a:pt x="2403" y="118"/>
                    <a:pt x="1844" y="1"/>
                    <a:pt x="1344" y="1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36"/>
            <p:cNvSpPr/>
            <p:nvPr/>
          </p:nvSpPr>
          <p:spPr>
            <a:xfrm>
              <a:off x="3708579" y="605773"/>
              <a:ext cx="64151" cy="86299"/>
            </a:xfrm>
            <a:custGeom>
              <a:avLst/>
              <a:gdLst/>
              <a:ahLst/>
              <a:cxnLst/>
              <a:rect l="l" t="t" r="r" b="b"/>
              <a:pathLst>
                <a:path w="3273" h="4403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1367"/>
                    <a:pt x="44" y="2874"/>
                    <a:pt x="65" y="4230"/>
                  </a:cubicBezTo>
                  <a:cubicBezTo>
                    <a:pt x="1083" y="4327"/>
                    <a:pt x="2095" y="4392"/>
                    <a:pt x="3091" y="4402"/>
                  </a:cubicBezTo>
                  <a:cubicBezTo>
                    <a:pt x="3273" y="3714"/>
                    <a:pt x="2827" y="3008"/>
                    <a:pt x="2455" y="2459"/>
                  </a:cubicBezTo>
                  <a:cubicBezTo>
                    <a:pt x="1804" y="1486"/>
                    <a:pt x="1051" y="479"/>
                    <a:pt x="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36"/>
            <p:cNvSpPr/>
            <p:nvPr/>
          </p:nvSpPr>
          <p:spPr>
            <a:xfrm>
              <a:off x="3600250" y="611555"/>
              <a:ext cx="41160" cy="69756"/>
            </a:xfrm>
            <a:custGeom>
              <a:avLst/>
              <a:gdLst/>
              <a:ahLst/>
              <a:cxnLst/>
              <a:rect l="l" t="t" r="r" b="b"/>
              <a:pathLst>
                <a:path w="2100" h="3559" extrusionOk="0">
                  <a:moveTo>
                    <a:pt x="2030" y="1"/>
                  </a:moveTo>
                  <a:cubicBezTo>
                    <a:pt x="1922" y="55"/>
                    <a:pt x="1820" y="115"/>
                    <a:pt x="1718" y="179"/>
                  </a:cubicBezTo>
                  <a:cubicBezTo>
                    <a:pt x="1211" y="485"/>
                    <a:pt x="738" y="873"/>
                    <a:pt x="431" y="1379"/>
                  </a:cubicBezTo>
                  <a:cubicBezTo>
                    <a:pt x="125" y="1885"/>
                    <a:pt x="1" y="2525"/>
                    <a:pt x="200" y="3085"/>
                  </a:cubicBezTo>
                  <a:cubicBezTo>
                    <a:pt x="232" y="3171"/>
                    <a:pt x="275" y="3257"/>
                    <a:pt x="346" y="3317"/>
                  </a:cubicBezTo>
                  <a:cubicBezTo>
                    <a:pt x="443" y="3397"/>
                    <a:pt x="577" y="3408"/>
                    <a:pt x="701" y="3424"/>
                  </a:cubicBezTo>
                  <a:cubicBezTo>
                    <a:pt x="1163" y="3461"/>
                    <a:pt x="1626" y="3510"/>
                    <a:pt x="2090" y="3558"/>
                  </a:cubicBezTo>
                  <a:cubicBezTo>
                    <a:pt x="2100" y="2375"/>
                    <a:pt x="2078" y="1185"/>
                    <a:pt x="2030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36"/>
            <p:cNvSpPr/>
            <p:nvPr/>
          </p:nvSpPr>
          <p:spPr>
            <a:xfrm>
              <a:off x="3682530" y="600167"/>
              <a:ext cx="29341" cy="88533"/>
            </a:xfrm>
            <a:custGeom>
              <a:avLst/>
              <a:gdLst/>
              <a:ahLst/>
              <a:cxnLst/>
              <a:rect l="l" t="t" r="r" b="b"/>
              <a:pathLst>
                <a:path w="1497" h="4517" extrusionOk="0">
                  <a:moveTo>
                    <a:pt x="1" y="1"/>
                  </a:moveTo>
                  <a:cubicBezTo>
                    <a:pt x="33" y="1486"/>
                    <a:pt x="87" y="3354"/>
                    <a:pt x="125" y="4387"/>
                  </a:cubicBezTo>
                  <a:cubicBezTo>
                    <a:pt x="550" y="4430"/>
                    <a:pt x="975" y="4479"/>
                    <a:pt x="1394" y="4516"/>
                  </a:cubicBezTo>
                  <a:cubicBezTo>
                    <a:pt x="1373" y="3160"/>
                    <a:pt x="1497" y="1653"/>
                    <a:pt x="1330" y="286"/>
                  </a:cubicBezTo>
                  <a:cubicBezTo>
                    <a:pt x="1218" y="232"/>
                    <a:pt x="1099" y="189"/>
                    <a:pt x="975" y="152"/>
                  </a:cubicBezTo>
                  <a:cubicBezTo>
                    <a:pt x="657" y="50"/>
                    <a:pt x="329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36"/>
            <p:cNvSpPr/>
            <p:nvPr/>
          </p:nvSpPr>
          <p:spPr>
            <a:xfrm>
              <a:off x="3640038" y="604205"/>
              <a:ext cx="23324" cy="79537"/>
            </a:xfrm>
            <a:custGeom>
              <a:avLst/>
              <a:gdLst/>
              <a:ahLst/>
              <a:cxnLst/>
              <a:rect l="l" t="t" r="r" b="b"/>
              <a:pathLst>
                <a:path w="1190" h="4058" extrusionOk="0">
                  <a:moveTo>
                    <a:pt x="877" y="0"/>
                  </a:moveTo>
                  <a:cubicBezTo>
                    <a:pt x="576" y="97"/>
                    <a:pt x="279" y="226"/>
                    <a:pt x="0" y="376"/>
                  </a:cubicBezTo>
                  <a:cubicBezTo>
                    <a:pt x="48" y="1560"/>
                    <a:pt x="70" y="2750"/>
                    <a:pt x="60" y="3933"/>
                  </a:cubicBezTo>
                  <a:cubicBezTo>
                    <a:pt x="435" y="3972"/>
                    <a:pt x="813" y="4015"/>
                    <a:pt x="1190" y="4057"/>
                  </a:cubicBezTo>
                  <a:cubicBezTo>
                    <a:pt x="1168" y="2701"/>
                    <a:pt x="1061" y="1345"/>
                    <a:pt x="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36"/>
            <p:cNvSpPr/>
            <p:nvPr/>
          </p:nvSpPr>
          <p:spPr>
            <a:xfrm>
              <a:off x="3657227" y="600167"/>
              <a:ext cx="27754" cy="86005"/>
            </a:xfrm>
            <a:custGeom>
              <a:avLst/>
              <a:gdLst/>
              <a:ahLst/>
              <a:cxnLst/>
              <a:rect l="l" t="t" r="r" b="b"/>
              <a:pathLst>
                <a:path w="1416" h="4388" extrusionOk="0">
                  <a:moveTo>
                    <a:pt x="1249" y="0"/>
                  </a:moveTo>
                  <a:cubicBezTo>
                    <a:pt x="827" y="0"/>
                    <a:pt x="406" y="75"/>
                    <a:pt x="0" y="206"/>
                  </a:cubicBezTo>
                  <a:cubicBezTo>
                    <a:pt x="184" y="1551"/>
                    <a:pt x="291" y="2907"/>
                    <a:pt x="313" y="4263"/>
                  </a:cubicBezTo>
                  <a:cubicBezTo>
                    <a:pt x="678" y="4307"/>
                    <a:pt x="1049" y="4345"/>
                    <a:pt x="1416" y="4387"/>
                  </a:cubicBezTo>
                  <a:cubicBezTo>
                    <a:pt x="1378" y="3354"/>
                    <a:pt x="1324" y="1486"/>
                    <a:pt x="1292" y="1"/>
                  </a:cubicBezTo>
                  <a:cubicBezTo>
                    <a:pt x="1278" y="1"/>
                    <a:pt x="1264" y="0"/>
                    <a:pt x="1249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36"/>
            <p:cNvSpPr/>
            <p:nvPr/>
          </p:nvSpPr>
          <p:spPr>
            <a:xfrm>
              <a:off x="3709853" y="651774"/>
              <a:ext cx="60152" cy="40298"/>
            </a:xfrm>
            <a:custGeom>
              <a:avLst/>
              <a:gdLst/>
              <a:ahLst/>
              <a:cxnLst/>
              <a:rect l="l" t="t" r="r" b="b"/>
              <a:pathLst>
                <a:path w="3069" h="2056" extrusionOk="0">
                  <a:moveTo>
                    <a:pt x="2315" y="0"/>
                  </a:moveTo>
                  <a:cubicBezTo>
                    <a:pt x="2223" y="21"/>
                    <a:pt x="2132" y="48"/>
                    <a:pt x="2040" y="65"/>
                  </a:cubicBezTo>
                  <a:cubicBezTo>
                    <a:pt x="1831" y="107"/>
                    <a:pt x="1034" y="236"/>
                    <a:pt x="17" y="382"/>
                  </a:cubicBezTo>
                  <a:cubicBezTo>
                    <a:pt x="6" y="758"/>
                    <a:pt x="0" y="1130"/>
                    <a:pt x="0" y="1496"/>
                  </a:cubicBezTo>
                  <a:lnTo>
                    <a:pt x="0" y="1883"/>
                  </a:lnTo>
                  <a:cubicBezTo>
                    <a:pt x="1018" y="1980"/>
                    <a:pt x="2030" y="2045"/>
                    <a:pt x="3026" y="2055"/>
                  </a:cubicBezTo>
                  <a:cubicBezTo>
                    <a:pt x="3058" y="1943"/>
                    <a:pt x="3068" y="1836"/>
                    <a:pt x="3068" y="1722"/>
                  </a:cubicBezTo>
                  <a:cubicBezTo>
                    <a:pt x="3068" y="1146"/>
                    <a:pt x="2703" y="576"/>
                    <a:pt x="2390" y="112"/>
                  </a:cubicBezTo>
                  <a:cubicBezTo>
                    <a:pt x="2363" y="75"/>
                    <a:pt x="2342" y="38"/>
                    <a:pt x="2315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36"/>
            <p:cNvSpPr/>
            <p:nvPr/>
          </p:nvSpPr>
          <p:spPr>
            <a:xfrm>
              <a:off x="3684236" y="659261"/>
              <a:ext cx="25970" cy="29439"/>
            </a:xfrm>
            <a:custGeom>
              <a:avLst/>
              <a:gdLst/>
              <a:ahLst/>
              <a:cxnLst/>
              <a:rect l="l" t="t" r="r" b="b"/>
              <a:pathLst>
                <a:path w="1325" h="1502" extrusionOk="0">
                  <a:moveTo>
                    <a:pt x="1324" y="0"/>
                  </a:moveTo>
                  <a:lnTo>
                    <a:pt x="1324" y="0"/>
                  </a:lnTo>
                  <a:cubicBezTo>
                    <a:pt x="910" y="59"/>
                    <a:pt x="458" y="118"/>
                    <a:pt x="0" y="183"/>
                  </a:cubicBezTo>
                  <a:cubicBezTo>
                    <a:pt x="11" y="635"/>
                    <a:pt x="26" y="1044"/>
                    <a:pt x="38" y="1372"/>
                  </a:cubicBezTo>
                  <a:cubicBezTo>
                    <a:pt x="463" y="1415"/>
                    <a:pt x="888" y="1464"/>
                    <a:pt x="1307" y="1501"/>
                  </a:cubicBezTo>
                  <a:lnTo>
                    <a:pt x="1307" y="1114"/>
                  </a:lnTo>
                  <a:cubicBezTo>
                    <a:pt x="1307" y="748"/>
                    <a:pt x="1313" y="376"/>
                    <a:pt x="132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36"/>
            <p:cNvSpPr/>
            <p:nvPr/>
          </p:nvSpPr>
          <p:spPr>
            <a:xfrm>
              <a:off x="3603954" y="668219"/>
              <a:ext cx="37358" cy="13093"/>
            </a:xfrm>
            <a:custGeom>
              <a:avLst/>
              <a:gdLst/>
              <a:ahLst/>
              <a:cxnLst/>
              <a:rect l="l" t="t" r="r" b="b"/>
              <a:pathLst>
                <a:path w="1906" h="668" extrusionOk="0">
                  <a:moveTo>
                    <a:pt x="1906" y="1"/>
                  </a:moveTo>
                  <a:cubicBezTo>
                    <a:pt x="1141" y="86"/>
                    <a:pt x="463" y="145"/>
                    <a:pt x="1" y="167"/>
                  </a:cubicBezTo>
                  <a:cubicBezTo>
                    <a:pt x="6" y="172"/>
                    <a:pt x="6" y="183"/>
                    <a:pt x="11" y="194"/>
                  </a:cubicBezTo>
                  <a:cubicBezTo>
                    <a:pt x="43" y="280"/>
                    <a:pt x="86" y="366"/>
                    <a:pt x="157" y="426"/>
                  </a:cubicBezTo>
                  <a:cubicBezTo>
                    <a:pt x="254" y="506"/>
                    <a:pt x="388" y="517"/>
                    <a:pt x="512" y="533"/>
                  </a:cubicBezTo>
                  <a:cubicBezTo>
                    <a:pt x="974" y="570"/>
                    <a:pt x="1437" y="619"/>
                    <a:pt x="1901" y="667"/>
                  </a:cubicBezTo>
                  <a:cubicBezTo>
                    <a:pt x="1906" y="473"/>
                    <a:pt x="1906" y="280"/>
                    <a:pt x="1906" y="81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36"/>
            <p:cNvSpPr/>
            <p:nvPr/>
          </p:nvSpPr>
          <p:spPr>
            <a:xfrm>
              <a:off x="3641194" y="665592"/>
              <a:ext cx="22168" cy="18150"/>
            </a:xfrm>
            <a:custGeom>
              <a:avLst/>
              <a:gdLst/>
              <a:ahLst/>
              <a:cxnLst/>
              <a:rect l="l" t="t" r="r" b="b"/>
              <a:pathLst>
                <a:path w="1131" h="926" extrusionOk="0">
                  <a:moveTo>
                    <a:pt x="1104" y="0"/>
                  </a:moveTo>
                  <a:cubicBezTo>
                    <a:pt x="726" y="48"/>
                    <a:pt x="356" y="91"/>
                    <a:pt x="6" y="135"/>
                  </a:cubicBezTo>
                  <a:lnTo>
                    <a:pt x="6" y="215"/>
                  </a:lnTo>
                  <a:cubicBezTo>
                    <a:pt x="6" y="414"/>
                    <a:pt x="6" y="607"/>
                    <a:pt x="1" y="801"/>
                  </a:cubicBezTo>
                  <a:cubicBezTo>
                    <a:pt x="376" y="840"/>
                    <a:pt x="754" y="883"/>
                    <a:pt x="1131" y="925"/>
                  </a:cubicBezTo>
                  <a:cubicBezTo>
                    <a:pt x="1124" y="619"/>
                    <a:pt x="1114" y="312"/>
                    <a:pt x="110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36"/>
            <p:cNvSpPr/>
            <p:nvPr/>
          </p:nvSpPr>
          <p:spPr>
            <a:xfrm>
              <a:off x="3662813" y="662829"/>
              <a:ext cx="22168" cy="23344"/>
            </a:xfrm>
            <a:custGeom>
              <a:avLst/>
              <a:gdLst/>
              <a:ahLst/>
              <a:cxnLst/>
              <a:rect l="l" t="t" r="r" b="b"/>
              <a:pathLst>
                <a:path w="1131" h="1191" extrusionOk="0">
                  <a:moveTo>
                    <a:pt x="1093" y="1"/>
                  </a:moveTo>
                  <a:cubicBezTo>
                    <a:pt x="732" y="50"/>
                    <a:pt x="361" y="97"/>
                    <a:pt x="1" y="141"/>
                  </a:cubicBezTo>
                  <a:cubicBezTo>
                    <a:pt x="11" y="453"/>
                    <a:pt x="21" y="760"/>
                    <a:pt x="28" y="1066"/>
                  </a:cubicBezTo>
                  <a:cubicBezTo>
                    <a:pt x="393" y="1110"/>
                    <a:pt x="764" y="1148"/>
                    <a:pt x="1131" y="1190"/>
                  </a:cubicBezTo>
                  <a:cubicBezTo>
                    <a:pt x="1119" y="862"/>
                    <a:pt x="1104" y="453"/>
                    <a:pt x="1093" y="1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36"/>
            <p:cNvSpPr/>
            <p:nvPr/>
          </p:nvSpPr>
          <p:spPr>
            <a:xfrm>
              <a:off x="3465872" y="705733"/>
              <a:ext cx="409385" cy="356857"/>
            </a:xfrm>
            <a:custGeom>
              <a:avLst/>
              <a:gdLst/>
              <a:ahLst/>
              <a:cxnLst/>
              <a:rect l="l" t="t" r="r" b="b"/>
              <a:pathLst>
                <a:path w="20887" h="18207" extrusionOk="0">
                  <a:moveTo>
                    <a:pt x="9447" y="0"/>
                  </a:moveTo>
                  <a:cubicBezTo>
                    <a:pt x="8244" y="0"/>
                    <a:pt x="7037" y="228"/>
                    <a:pt x="5888" y="718"/>
                  </a:cubicBezTo>
                  <a:cubicBezTo>
                    <a:pt x="5011" y="1095"/>
                    <a:pt x="4204" y="1606"/>
                    <a:pt x="3488" y="2230"/>
                  </a:cubicBezTo>
                  <a:cubicBezTo>
                    <a:pt x="1303" y="4130"/>
                    <a:pt x="1" y="7020"/>
                    <a:pt x="275" y="9948"/>
                  </a:cubicBezTo>
                  <a:cubicBezTo>
                    <a:pt x="728" y="14767"/>
                    <a:pt x="5029" y="18206"/>
                    <a:pt x="9634" y="18206"/>
                  </a:cubicBezTo>
                  <a:cubicBezTo>
                    <a:pt x="10378" y="18206"/>
                    <a:pt x="11128" y="18117"/>
                    <a:pt x="11872" y="17929"/>
                  </a:cubicBezTo>
                  <a:cubicBezTo>
                    <a:pt x="16636" y="16729"/>
                    <a:pt x="20887" y="12387"/>
                    <a:pt x="19327" y="7198"/>
                  </a:cubicBezTo>
                  <a:cubicBezTo>
                    <a:pt x="18046" y="2948"/>
                    <a:pt x="13776" y="0"/>
                    <a:pt x="9447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36"/>
            <p:cNvSpPr/>
            <p:nvPr/>
          </p:nvSpPr>
          <p:spPr>
            <a:xfrm>
              <a:off x="3471046" y="897970"/>
              <a:ext cx="200116" cy="164679"/>
            </a:xfrm>
            <a:custGeom>
              <a:avLst/>
              <a:gdLst/>
              <a:ahLst/>
              <a:cxnLst/>
              <a:rect l="l" t="t" r="r" b="b"/>
              <a:pathLst>
                <a:path w="10210" h="8402" extrusionOk="0">
                  <a:moveTo>
                    <a:pt x="48" y="463"/>
                  </a:moveTo>
                  <a:cubicBezTo>
                    <a:pt x="662" y="5113"/>
                    <a:pt x="4871" y="8401"/>
                    <a:pt x="9375" y="8401"/>
                  </a:cubicBezTo>
                  <a:cubicBezTo>
                    <a:pt x="9650" y="8401"/>
                    <a:pt x="9929" y="8385"/>
                    <a:pt x="10210" y="8364"/>
                  </a:cubicBezTo>
                  <a:lnTo>
                    <a:pt x="10210" y="8364"/>
                  </a:lnTo>
                  <a:cubicBezTo>
                    <a:pt x="9929" y="8385"/>
                    <a:pt x="9650" y="8401"/>
                    <a:pt x="9375" y="8401"/>
                  </a:cubicBezTo>
                  <a:cubicBezTo>
                    <a:pt x="4871" y="8401"/>
                    <a:pt x="662" y="5113"/>
                    <a:pt x="48" y="463"/>
                  </a:cubicBezTo>
                  <a:close/>
                  <a:moveTo>
                    <a:pt x="11" y="124"/>
                  </a:moveTo>
                  <a:lnTo>
                    <a:pt x="11" y="124"/>
                  </a:lnTo>
                  <a:lnTo>
                    <a:pt x="11" y="124"/>
                  </a:lnTo>
                  <a:close/>
                  <a:moveTo>
                    <a:pt x="11" y="108"/>
                  </a:moveTo>
                  <a:lnTo>
                    <a:pt x="11" y="113"/>
                  </a:lnTo>
                  <a:lnTo>
                    <a:pt x="11" y="108"/>
                  </a:lnTo>
                  <a:close/>
                  <a:moveTo>
                    <a:pt x="11" y="97"/>
                  </a:moveTo>
                  <a:lnTo>
                    <a:pt x="11" y="97"/>
                  </a:lnTo>
                  <a:lnTo>
                    <a:pt x="11" y="97"/>
                  </a:lnTo>
                  <a:close/>
                  <a:moveTo>
                    <a:pt x="6" y="81"/>
                  </a:moveTo>
                  <a:lnTo>
                    <a:pt x="6" y="86"/>
                  </a:lnTo>
                  <a:lnTo>
                    <a:pt x="6" y="81"/>
                  </a:lnTo>
                  <a:close/>
                  <a:moveTo>
                    <a:pt x="6" y="70"/>
                  </a:moveTo>
                  <a:lnTo>
                    <a:pt x="6" y="70"/>
                  </a:lnTo>
                  <a:lnTo>
                    <a:pt x="6" y="70"/>
                  </a:lnTo>
                  <a:close/>
                  <a:moveTo>
                    <a:pt x="6" y="53"/>
                  </a:moveTo>
                  <a:lnTo>
                    <a:pt x="6" y="53"/>
                  </a:lnTo>
                  <a:lnTo>
                    <a:pt x="6" y="53"/>
                  </a:lnTo>
                  <a:close/>
                  <a:moveTo>
                    <a:pt x="6" y="38"/>
                  </a:moveTo>
                  <a:lnTo>
                    <a:pt x="6" y="43"/>
                  </a:lnTo>
                  <a:lnTo>
                    <a:pt x="6" y="38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36"/>
            <p:cNvSpPr/>
            <p:nvPr/>
          </p:nvSpPr>
          <p:spPr>
            <a:xfrm>
              <a:off x="3671143" y="1061787"/>
              <a:ext cx="20" cy="118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1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1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36"/>
            <p:cNvSpPr/>
            <p:nvPr/>
          </p:nvSpPr>
          <p:spPr>
            <a:xfrm>
              <a:off x="3671143" y="1057181"/>
              <a:ext cx="27224" cy="4724"/>
            </a:xfrm>
            <a:custGeom>
              <a:avLst/>
              <a:gdLst/>
              <a:ahLst/>
              <a:cxnLst/>
              <a:rect l="l" t="t" r="r" b="b"/>
              <a:pathLst>
                <a:path w="1389" h="241" extrusionOk="0">
                  <a:moveTo>
                    <a:pt x="1389" y="1"/>
                  </a:moveTo>
                  <a:lnTo>
                    <a:pt x="1389" y="1"/>
                  </a:lnTo>
                  <a:cubicBezTo>
                    <a:pt x="930" y="118"/>
                    <a:pt x="465" y="197"/>
                    <a:pt x="1" y="236"/>
                  </a:cubicBezTo>
                  <a:lnTo>
                    <a:pt x="1" y="241"/>
                  </a:lnTo>
                  <a:cubicBezTo>
                    <a:pt x="465" y="197"/>
                    <a:pt x="930" y="118"/>
                    <a:pt x="138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36"/>
            <p:cNvSpPr/>
            <p:nvPr/>
          </p:nvSpPr>
          <p:spPr>
            <a:xfrm>
              <a:off x="3467440" y="771060"/>
              <a:ext cx="308053" cy="291589"/>
            </a:xfrm>
            <a:custGeom>
              <a:avLst/>
              <a:gdLst/>
              <a:ahLst/>
              <a:cxnLst/>
              <a:rect l="l" t="t" r="r" b="b"/>
              <a:pathLst>
                <a:path w="15717" h="14877" extrusionOk="0">
                  <a:moveTo>
                    <a:pt x="2326" y="0"/>
                  </a:moveTo>
                  <a:lnTo>
                    <a:pt x="2326" y="0"/>
                  </a:lnTo>
                  <a:cubicBezTo>
                    <a:pt x="841" y="1793"/>
                    <a:pt x="1" y="4118"/>
                    <a:pt x="184" y="6475"/>
                  </a:cubicBezTo>
                  <a:cubicBezTo>
                    <a:pt x="184" y="6486"/>
                    <a:pt x="184" y="6503"/>
                    <a:pt x="190" y="6513"/>
                  </a:cubicBezTo>
                  <a:lnTo>
                    <a:pt x="190" y="6518"/>
                  </a:lnTo>
                  <a:lnTo>
                    <a:pt x="190" y="6528"/>
                  </a:lnTo>
                  <a:lnTo>
                    <a:pt x="190" y="6545"/>
                  </a:lnTo>
                  <a:lnTo>
                    <a:pt x="190" y="6556"/>
                  </a:lnTo>
                  <a:lnTo>
                    <a:pt x="190" y="6561"/>
                  </a:lnTo>
                  <a:cubicBezTo>
                    <a:pt x="190" y="6561"/>
                    <a:pt x="195" y="6567"/>
                    <a:pt x="195" y="6572"/>
                  </a:cubicBezTo>
                  <a:lnTo>
                    <a:pt x="195" y="6583"/>
                  </a:lnTo>
                  <a:lnTo>
                    <a:pt x="195" y="6588"/>
                  </a:lnTo>
                  <a:lnTo>
                    <a:pt x="195" y="6599"/>
                  </a:lnTo>
                  <a:lnTo>
                    <a:pt x="195" y="6615"/>
                  </a:lnTo>
                  <a:cubicBezTo>
                    <a:pt x="205" y="6722"/>
                    <a:pt x="217" y="6831"/>
                    <a:pt x="232" y="6938"/>
                  </a:cubicBezTo>
                  <a:cubicBezTo>
                    <a:pt x="846" y="11588"/>
                    <a:pt x="5055" y="14876"/>
                    <a:pt x="9559" y="14876"/>
                  </a:cubicBezTo>
                  <a:cubicBezTo>
                    <a:pt x="9834" y="14876"/>
                    <a:pt x="10113" y="14860"/>
                    <a:pt x="10394" y="14839"/>
                  </a:cubicBezTo>
                  <a:lnTo>
                    <a:pt x="10394" y="14834"/>
                  </a:lnTo>
                  <a:cubicBezTo>
                    <a:pt x="10861" y="14795"/>
                    <a:pt x="11330" y="14715"/>
                    <a:pt x="11792" y="14596"/>
                  </a:cubicBezTo>
                  <a:cubicBezTo>
                    <a:pt x="11798" y="14596"/>
                    <a:pt x="11804" y="14596"/>
                    <a:pt x="11809" y="14591"/>
                  </a:cubicBezTo>
                  <a:lnTo>
                    <a:pt x="11830" y="14591"/>
                  </a:lnTo>
                  <a:cubicBezTo>
                    <a:pt x="13213" y="14236"/>
                    <a:pt x="14554" y="13617"/>
                    <a:pt x="15716" y="12788"/>
                  </a:cubicBezTo>
                  <a:cubicBezTo>
                    <a:pt x="15592" y="12670"/>
                    <a:pt x="15446" y="12573"/>
                    <a:pt x="15297" y="12502"/>
                  </a:cubicBezTo>
                  <a:cubicBezTo>
                    <a:pt x="14823" y="12276"/>
                    <a:pt x="14284" y="12244"/>
                    <a:pt x="13762" y="12191"/>
                  </a:cubicBezTo>
                  <a:cubicBezTo>
                    <a:pt x="10560" y="11851"/>
                    <a:pt x="7433" y="10458"/>
                    <a:pt x="5242" y="8106"/>
                  </a:cubicBezTo>
                  <a:cubicBezTo>
                    <a:pt x="3854" y="6620"/>
                    <a:pt x="2875" y="4752"/>
                    <a:pt x="2460" y="2767"/>
                  </a:cubicBezTo>
                  <a:cubicBezTo>
                    <a:pt x="2299" y="1975"/>
                    <a:pt x="2428" y="905"/>
                    <a:pt x="2326" y="0"/>
                  </a:cubicBezTo>
                  <a:close/>
                </a:path>
              </a:pathLst>
            </a:custGeom>
            <a:solidFill>
              <a:srgbClr val="1C1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36"/>
            <p:cNvSpPr/>
            <p:nvPr/>
          </p:nvSpPr>
          <p:spPr>
            <a:xfrm>
              <a:off x="3510050" y="746658"/>
              <a:ext cx="314815" cy="274380"/>
            </a:xfrm>
            <a:custGeom>
              <a:avLst/>
              <a:gdLst/>
              <a:ahLst/>
              <a:cxnLst/>
              <a:rect l="l" t="t" r="r" b="b"/>
              <a:pathLst>
                <a:path w="16062" h="13999" extrusionOk="0">
                  <a:moveTo>
                    <a:pt x="7268" y="0"/>
                  </a:moveTo>
                  <a:cubicBezTo>
                    <a:pt x="6344" y="0"/>
                    <a:pt x="5416" y="175"/>
                    <a:pt x="4533" y="552"/>
                  </a:cubicBezTo>
                  <a:cubicBezTo>
                    <a:pt x="3855" y="837"/>
                    <a:pt x="3230" y="1235"/>
                    <a:pt x="2681" y="1714"/>
                  </a:cubicBezTo>
                  <a:cubicBezTo>
                    <a:pt x="1002" y="3173"/>
                    <a:pt x="1" y="5401"/>
                    <a:pt x="211" y="7651"/>
                  </a:cubicBezTo>
                  <a:cubicBezTo>
                    <a:pt x="564" y="11354"/>
                    <a:pt x="3874" y="13999"/>
                    <a:pt x="7415" y="13999"/>
                  </a:cubicBezTo>
                  <a:cubicBezTo>
                    <a:pt x="7986" y="13999"/>
                    <a:pt x="8563" y="13930"/>
                    <a:pt x="9134" y="13786"/>
                  </a:cubicBezTo>
                  <a:cubicBezTo>
                    <a:pt x="12795" y="12865"/>
                    <a:pt x="16061" y="9524"/>
                    <a:pt x="14861" y="5535"/>
                  </a:cubicBezTo>
                  <a:cubicBezTo>
                    <a:pt x="13876" y="2267"/>
                    <a:pt x="10596" y="0"/>
                    <a:pt x="7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36"/>
            <p:cNvSpPr/>
            <p:nvPr/>
          </p:nvSpPr>
          <p:spPr>
            <a:xfrm>
              <a:off x="3557424" y="762789"/>
              <a:ext cx="241884" cy="216306"/>
            </a:xfrm>
            <a:custGeom>
              <a:avLst/>
              <a:gdLst/>
              <a:ahLst/>
              <a:cxnLst/>
              <a:rect l="l" t="t" r="r" b="b"/>
              <a:pathLst>
                <a:path w="12341" h="11036" extrusionOk="0">
                  <a:moveTo>
                    <a:pt x="4879" y="1"/>
                  </a:moveTo>
                  <a:cubicBezTo>
                    <a:pt x="4064" y="1"/>
                    <a:pt x="3246" y="155"/>
                    <a:pt x="2466" y="487"/>
                  </a:cubicBezTo>
                  <a:cubicBezTo>
                    <a:pt x="1873" y="740"/>
                    <a:pt x="1324" y="1090"/>
                    <a:pt x="840" y="1515"/>
                  </a:cubicBezTo>
                  <a:cubicBezTo>
                    <a:pt x="534" y="1779"/>
                    <a:pt x="248" y="2074"/>
                    <a:pt x="0" y="2397"/>
                  </a:cubicBezTo>
                  <a:cubicBezTo>
                    <a:pt x="651" y="4545"/>
                    <a:pt x="1481" y="6440"/>
                    <a:pt x="3170" y="8055"/>
                  </a:cubicBezTo>
                  <a:cubicBezTo>
                    <a:pt x="4769" y="9593"/>
                    <a:pt x="6836" y="10638"/>
                    <a:pt x="9021" y="11036"/>
                  </a:cubicBezTo>
                  <a:cubicBezTo>
                    <a:pt x="11034" y="9685"/>
                    <a:pt x="12341" y="7435"/>
                    <a:pt x="11572" y="4879"/>
                  </a:cubicBezTo>
                  <a:cubicBezTo>
                    <a:pt x="10704" y="1998"/>
                    <a:pt x="7813" y="1"/>
                    <a:pt x="4879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36"/>
            <p:cNvSpPr/>
            <p:nvPr/>
          </p:nvSpPr>
          <p:spPr>
            <a:xfrm>
              <a:off x="3528318" y="809770"/>
              <a:ext cx="205937" cy="194844"/>
            </a:xfrm>
            <a:custGeom>
              <a:avLst/>
              <a:gdLst/>
              <a:ahLst/>
              <a:cxnLst/>
              <a:rect l="l" t="t" r="r" b="b"/>
              <a:pathLst>
                <a:path w="10507" h="9941" extrusionOk="0">
                  <a:moveTo>
                    <a:pt x="1485" y="0"/>
                  </a:moveTo>
                  <a:cubicBezTo>
                    <a:pt x="522" y="1217"/>
                    <a:pt x="0" y="2772"/>
                    <a:pt x="146" y="4344"/>
                  </a:cubicBezTo>
                  <a:cubicBezTo>
                    <a:pt x="456" y="7610"/>
                    <a:pt x="3368" y="9940"/>
                    <a:pt x="6490" y="9940"/>
                  </a:cubicBezTo>
                  <a:cubicBezTo>
                    <a:pt x="6994" y="9940"/>
                    <a:pt x="7503" y="9880"/>
                    <a:pt x="8008" y="9752"/>
                  </a:cubicBezTo>
                  <a:cubicBezTo>
                    <a:pt x="8892" y="9533"/>
                    <a:pt x="9747" y="9150"/>
                    <a:pt x="10506" y="8639"/>
                  </a:cubicBezTo>
                  <a:cubicBezTo>
                    <a:pt x="8321" y="8241"/>
                    <a:pt x="6254" y="7196"/>
                    <a:pt x="4655" y="5658"/>
                  </a:cubicBezTo>
                  <a:cubicBezTo>
                    <a:pt x="2966" y="4043"/>
                    <a:pt x="2136" y="2148"/>
                    <a:pt x="1485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36"/>
            <p:cNvSpPr/>
            <p:nvPr/>
          </p:nvSpPr>
          <p:spPr>
            <a:xfrm>
              <a:off x="3551328" y="852145"/>
              <a:ext cx="110544" cy="102077"/>
            </a:xfrm>
            <a:custGeom>
              <a:avLst/>
              <a:gdLst/>
              <a:ahLst/>
              <a:cxnLst/>
              <a:rect l="l" t="t" r="r" b="b"/>
              <a:pathLst>
                <a:path w="5640" h="5208" extrusionOk="0">
                  <a:moveTo>
                    <a:pt x="1990" y="0"/>
                  </a:moveTo>
                  <a:cubicBezTo>
                    <a:pt x="1551" y="0"/>
                    <a:pt x="1114" y="158"/>
                    <a:pt x="716" y="535"/>
                  </a:cubicBezTo>
                  <a:cubicBezTo>
                    <a:pt x="252" y="965"/>
                    <a:pt x="0" y="1611"/>
                    <a:pt x="32" y="2242"/>
                  </a:cubicBezTo>
                  <a:cubicBezTo>
                    <a:pt x="91" y="3307"/>
                    <a:pt x="791" y="4324"/>
                    <a:pt x="1350" y="5207"/>
                  </a:cubicBezTo>
                  <a:cubicBezTo>
                    <a:pt x="1883" y="4782"/>
                    <a:pt x="2860" y="4166"/>
                    <a:pt x="4069" y="4166"/>
                  </a:cubicBezTo>
                  <a:cubicBezTo>
                    <a:pt x="4559" y="4166"/>
                    <a:pt x="5087" y="4267"/>
                    <a:pt x="5640" y="4523"/>
                  </a:cubicBezTo>
                  <a:cubicBezTo>
                    <a:pt x="5587" y="4485"/>
                    <a:pt x="5570" y="4254"/>
                    <a:pt x="5559" y="4206"/>
                  </a:cubicBezTo>
                  <a:cubicBezTo>
                    <a:pt x="5296" y="2940"/>
                    <a:pt x="4859" y="1854"/>
                    <a:pt x="3913" y="923"/>
                  </a:cubicBezTo>
                  <a:cubicBezTo>
                    <a:pt x="3367" y="387"/>
                    <a:pt x="2677" y="0"/>
                    <a:pt x="1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36"/>
            <p:cNvSpPr/>
            <p:nvPr/>
          </p:nvSpPr>
          <p:spPr>
            <a:xfrm>
              <a:off x="3569987" y="868903"/>
              <a:ext cx="66679" cy="74656"/>
            </a:xfrm>
            <a:custGeom>
              <a:avLst/>
              <a:gdLst/>
              <a:ahLst/>
              <a:cxnLst/>
              <a:rect l="l" t="t" r="r" b="b"/>
              <a:pathLst>
                <a:path w="3402" h="3809" extrusionOk="0">
                  <a:moveTo>
                    <a:pt x="956" y="1"/>
                  </a:moveTo>
                  <a:cubicBezTo>
                    <a:pt x="646" y="1"/>
                    <a:pt x="341" y="125"/>
                    <a:pt x="178" y="386"/>
                  </a:cubicBezTo>
                  <a:cubicBezTo>
                    <a:pt x="0" y="676"/>
                    <a:pt x="38" y="1052"/>
                    <a:pt x="134" y="1381"/>
                  </a:cubicBezTo>
                  <a:cubicBezTo>
                    <a:pt x="162" y="1467"/>
                    <a:pt x="194" y="1564"/>
                    <a:pt x="264" y="1623"/>
                  </a:cubicBezTo>
                  <a:cubicBezTo>
                    <a:pt x="328" y="1682"/>
                    <a:pt x="410" y="1704"/>
                    <a:pt x="490" y="1725"/>
                  </a:cubicBezTo>
                  <a:cubicBezTo>
                    <a:pt x="802" y="1806"/>
                    <a:pt x="1115" y="1892"/>
                    <a:pt x="1426" y="1973"/>
                  </a:cubicBezTo>
                  <a:cubicBezTo>
                    <a:pt x="1115" y="2167"/>
                    <a:pt x="765" y="2291"/>
                    <a:pt x="398" y="2339"/>
                  </a:cubicBezTo>
                  <a:cubicBezTo>
                    <a:pt x="554" y="2763"/>
                    <a:pt x="850" y="3399"/>
                    <a:pt x="1222" y="3808"/>
                  </a:cubicBezTo>
                  <a:cubicBezTo>
                    <a:pt x="1736" y="3537"/>
                    <a:pt x="2380" y="3312"/>
                    <a:pt x="3110" y="3312"/>
                  </a:cubicBezTo>
                  <a:cubicBezTo>
                    <a:pt x="3206" y="3312"/>
                    <a:pt x="3303" y="3316"/>
                    <a:pt x="3401" y="3324"/>
                  </a:cubicBezTo>
                  <a:cubicBezTo>
                    <a:pt x="3165" y="2554"/>
                    <a:pt x="2837" y="1812"/>
                    <a:pt x="2422" y="1123"/>
                  </a:cubicBezTo>
                  <a:cubicBezTo>
                    <a:pt x="2174" y="719"/>
                    <a:pt x="1878" y="316"/>
                    <a:pt x="1448" y="110"/>
                  </a:cubicBezTo>
                  <a:cubicBezTo>
                    <a:pt x="1297" y="38"/>
                    <a:pt x="1126" y="1"/>
                    <a:pt x="9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36"/>
            <p:cNvSpPr/>
            <p:nvPr/>
          </p:nvSpPr>
          <p:spPr>
            <a:xfrm>
              <a:off x="3574319" y="930702"/>
              <a:ext cx="91140" cy="26558"/>
            </a:xfrm>
            <a:custGeom>
              <a:avLst/>
              <a:gdLst/>
              <a:ahLst/>
              <a:cxnLst/>
              <a:rect l="l" t="t" r="r" b="b"/>
              <a:pathLst>
                <a:path w="4650" h="1355" extrusionOk="0">
                  <a:moveTo>
                    <a:pt x="2891" y="0"/>
                  </a:moveTo>
                  <a:cubicBezTo>
                    <a:pt x="1658" y="0"/>
                    <a:pt x="659" y="617"/>
                    <a:pt x="80" y="1080"/>
                  </a:cubicBezTo>
                  <a:cubicBezTo>
                    <a:pt x="10" y="1135"/>
                    <a:pt x="0" y="1231"/>
                    <a:pt x="54" y="1301"/>
                  </a:cubicBezTo>
                  <a:cubicBezTo>
                    <a:pt x="87" y="1339"/>
                    <a:pt x="134" y="1354"/>
                    <a:pt x="177" y="1354"/>
                  </a:cubicBezTo>
                  <a:cubicBezTo>
                    <a:pt x="216" y="1354"/>
                    <a:pt x="248" y="1344"/>
                    <a:pt x="274" y="1322"/>
                  </a:cubicBezTo>
                  <a:cubicBezTo>
                    <a:pt x="816" y="891"/>
                    <a:pt x="1751" y="314"/>
                    <a:pt x="2897" y="314"/>
                  </a:cubicBezTo>
                  <a:cubicBezTo>
                    <a:pt x="3367" y="314"/>
                    <a:pt x="3873" y="411"/>
                    <a:pt x="4402" y="655"/>
                  </a:cubicBezTo>
                  <a:cubicBezTo>
                    <a:pt x="4425" y="666"/>
                    <a:pt x="4448" y="671"/>
                    <a:pt x="4471" y="671"/>
                  </a:cubicBezTo>
                  <a:cubicBezTo>
                    <a:pt x="4530" y="671"/>
                    <a:pt x="4586" y="638"/>
                    <a:pt x="4612" y="579"/>
                  </a:cubicBezTo>
                  <a:cubicBezTo>
                    <a:pt x="4650" y="504"/>
                    <a:pt x="4612" y="407"/>
                    <a:pt x="4536" y="375"/>
                  </a:cubicBezTo>
                  <a:cubicBezTo>
                    <a:pt x="3956" y="107"/>
                    <a:pt x="3403" y="0"/>
                    <a:pt x="2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36"/>
            <p:cNvSpPr/>
            <p:nvPr/>
          </p:nvSpPr>
          <p:spPr>
            <a:xfrm>
              <a:off x="3654894" y="789621"/>
              <a:ext cx="103174" cy="124597"/>
            </a:xfrm>
            <a:custGeom>
              <a:avLst/>
              <a:gdLst/>
              <a:ahLst/>
              <a:cxnLst/>
              <a:rect l="l" t="t" r="r" b="b"/>
              <a:pathLst>
                <a:path w="5264" h="6357" extrusionOk="0">
                  <a:moveTo>
                    <a:pt x="2189" y="0"/>
                  </a:moveTo>
                  <a:cubicBezTo>
                    <a:pt x="2003" y="0"/>
                    <a:pt x="1817" y="24"/>
                    <a:pt x="1637" y="71"/>
                  </a:cubicBezTo>
                  <a:cubicBezTo>
                    <a:pt x="275" y="426"/>
                    <a:pt x="0" y="1766"/>
                    <a:pt x="275" y="2988"/>
                  </a:cubicBezTo>
                  <a:cubicBezTo>
                    <a:pt x="566" y="4285"/>
                    <a:pt x="1255" y="5226"/>
                    <a:pt x="2191" y="6120"/>
                  </a:cubicBezTo>
                  <a:cubicBezTo>
                    <a:pt x="2223" y="6157"/>
                    <a:pt x="2412" y="6292"/>
                    <a:pt x="2417" y="6356"/>
                  </a:cubicBezTo>
                  <a:cubicBezTo>
                    <a:pt x="2675" y="4264"/>
                    <a:pt x="4360" y="3397"/>
                    <a:pt x="5264" y="3079"/>
                  </a:cubicBezTo>
                  <a:cubicBezTo>
                    <a:pt x="4812" y="2138"/>
                    <a:pt x="4322" y="1008"/>
                    <a:pt x="3445" y="394"/>
                  </a:cubicBezTo>
                  <a:cubicBezTo>
                    <a:pt x="3080" y="135"/>
                    <a:pt x="2635" y="0"/>
                    <a:pt x="2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36"/>
            <p:cNvSpPr/>
            <p:nvPr/>
          </p:nvSpPr>
          <p:spPr>
            <a:xfrm>
              <a:off x="3675670" y="805125"/>
              <a:ext cx="71520" cy="84104"/>
            </a:xfrm>
            <a:custGeom>
              <a:avLst/>
              <a:gdLst/>
              <a:ahLst/>
              <a:cxnLst/>
              <a:rect l="l" t="t" r="r" b="b"/>
              <a:pathLst>
                <a:path w="3649" h="4291" extrusionOk="0">
                  <a:moveTo>
                    <a:pt x="964" y="1"/>
                  </a:moveTo>
                  <a:cubicBezTo>
                    <a:pt x="961" y="1"/>
                    <a:pt x="957" y="1"/>
                    <a:pt x="954" y="1"/>
                  </a:cubicBezTo>
                  <a:cubicBezTo>
                    <a:pt x="480" y="11"/>
                    <a:pt x="103" y="463"/>
                    <a:pt x="50" y="937"/>
                  </a:cubicBezTo>
                  <a:cubicBezTo>
                    <a:pt x="1" y="1384"/>
                    <a:pt x="162" y="1814"/>
                    <a:pt x="361" y="2219"/>
                  </a:cubicBezTo>
                  <a:lnTo>
                    <a:pt x="1593" y="2025"/>
                  </a:lnTo>
                  <a:lnTo>
                    <a:pt x="684" y="2821"/>
                  </a:lnTo>
                  <a:cubicBezTo>
                    <a:pt x="991" y="3344"/>
                    <a:pt x="1347" y="3833"/>
                    <a:pt x="1744" y="4291"/>
                  </a:cubicBezTo>
                  <a:cubicBezTo>
                    <a:pt x="2137" y="3537"/>
                    <a:pt x="2740" y="3031"/>
                    <a:pt x="3311" y="2703"/>
                  </a:cubicBezTo>
                  <a:cubicBezTo>
                    <a:pt x="3649" y="2505"/>
                    <a:pt x="2067" y="1"/>
                    <a:pt x="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36"/>
            <p:cNvSpPr/>
            <p:nvPr/>
          </p:nvSpPr>
          <p:spPr>
            <a:xfrm>
              <a:off x="3698994" y="846892"/>
              <a:ext cx="62583" cy="70482"/>
            </a:xfrm>
            <a:custGeom>
              <a:avLst/>
              <a:gdLst/>
              <a:ahLst/>
              <a:cxnLst/>
              <a:rect l="l" t="t" r="r" b="b"/>
              <a:pathLst>
                <a:path w="3193" h="3596" extrusionOk="0">
                  <a:moveTo>
                    <a:pt x="3021" y="1"/>
                  </a:moveTo>
                  <a:cubicBezTo>
                    <a:pt x="3003" y="1"/>
                    <a:pt x="2984" y="4"/>
                    <a:pt x="2966" y="12"/>
                  </a:cubicBezTo>
                  <a:cubicBezTo>
                    <a:pt x="1975" y="356"/>
                    <a:pt x="281" y="1261"/>
                    <a:pt x="11" y="3419"/>
                  </a:cubicBezTo>
                  <a:cubicBezTo>
                    <a:pt x="0" y="3505"/>
                    <a:pt x="60" y="3580"/>
                    <a:pt x="145" y="3591"/>
                  </a:cubicBezTo>
                  <a:cubicBezTo>
                    <a:pt x="152" y="3596"/>
                    <a:pt x="162" y="3596"/>
                    <a:pt x="167" y="3596"/>
                  </a:cubicBezTo>
                  <a:cubicBezTo>
                    <a:pt x="242" y="3596"/>
                    <a:pt x="313" y="3538"/>
                    <a:pt x="323" y="3456"/>
                  </a:cubicBezTo>
                  <a:cubicBezTo>
                    <a:pt x="571" y="1465"/>
                    <a:pt x="2147" y="632"/>
                    <a:pt x="3068" y="309"/>
                  </a:cubicBezTo>
                  <a:cubicBezTo>
                    <a:pt x="3148" y="276"/>
                    <a:pt x="3192" y="190"/>
                    <a:pt x="3165" y="103"/>
                  </a:cubicBezTo>
                  <a:cubicBezTo>
                    <a:pt x="3144" y="41"/>
                    <a:pt x="3084" y="1"/>
                    <a:pt x="30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36"/>
            <p:cNvSpPr/>
            <p:nvPr/>
          </p:nvSpPr>
          <p:spPr>
            <a:xfrm>
              <a:off x="3559227" y="743600"/>
              <a:ext cx="254349" cy="276321"/>
            </a:xfrm>
            <a:custGeom>
              <a:avLst/>
              <a:gdLst/>
              <a:ahLst/>
              <a:cxnLst/>
              <a:rect l="l" t="t" r="r" b="b"/>
              <a:pathLst>
                <a:path w="12977" h="14098" extrusionOk="0">
                  <a:moveTo>
                    <a:pt x="4759" y="0"/>
                  </a:moveTo>
                  <a:cubicBezTo>
                    <a:pt x="3790" y="0"/>
                    <a:pt x="2839" y="187"/>
                    <a:pt x="1960" y="562"/>
                  </a:cubicBezTo>
                  <a:cubicBezTo>
                    <a:pt x="1282" y="852"/>
                    <a:pt x="641" y="1252"/>
                    <a:pt x="70" y="1751"/>
                  </a:cubicBezTo>
                  <a:cubicBezTo>
                    <a:pt x="5" y="1811"/>
                    <a:pt x="0" y="1908"/>
                    <a:pt x="54" y="1972"/>
                  </a:cubicBezTo>
                  <a:cubicBezTo>
                    <a:pt x="87" y="2008"/>
                    <a:pt x="131" y="2027"/>
                    <a:pt x="175" y="2027"/>
                  </a:cubicBezTo>
                  <a:cubicBezTo>
                    <a:pt x="211" y="2027"/>
                    <a:pt x="246" y="2014"/>
                    <a:pt x="275" y="1988"/>
                  </a:cubicBezTo>
                  <a:cubicBezTo>
                    <a:pt x="824" y="1510"/>
                    <a:pt x="1431" y="1128"/>
                    <a:pt x="2084" y="852"/>
                  </a:cubicBezTo>
                  <a:cubicBezTo>
                    <a:pt x="2923" y="492"/>
                    <a:pt x="3833" y="313"/>
                    <a:pt x="4762" y="313"/>
                  </a:cubicBezTo>
                  <a:cubicBezTo>
                    <a:pt x="5858" y="313"/>
                    <a:pt x="6978" y="562"/>
                    <a:pt x="8036" y="1058"/>
                  </a:cubicBezTo>
                  <a:cubicBezTo>
                    <a:pt x="10075" y="2015"/>
                    <a:pt x="11593" y="3716"/>
                    <a:pt x="12201" y="5734"/>
                  </a:cubicBezTo>
                  <a:cubicBezTo>
                    <a:pt x="12648" y="7225"/>
                    <a:pt x="12481" y="8732"/>
                    <a:pt x="11712" y="10088"/>
                  </a:cubicBezTo>
                  <a:cubicBezTo>
                    <a:pt x="10711" y="11848"/>
                    <a:pt x="8794" y="13232"/>
                    <a:pt x="6588" y="13791"/>
                  </a:cubicBezTo>
                  <a:cubicBezTo>
                    <a:pt x="6501" y="13813"/>
                    <a:pt x="6448" y="13898"/>
                    <a:pt x="6469" y="13980"/>
                  </a:cubicBezTo>
                  <a:cubicBezTo>
                    <a:pt x="6491" y="14049"/>
                    <a:pt x="6555" y="14097"/>
                    <a:pt x="6625" y="14097"/>
                  </a:cubicBezTo>
                  <a:cubicBezTo>
                    <a:pt x="6637" y="14097"/>
                    <a:pt x="6647" y="14097"/>
                    <a:pt x="6663" y="14092"/>
                  </a:cubicBezTo>
                  <a:cubicBezTo>
                    <a:pt x="8955" y="13516"/>
                    <a:pt x="10942" y="12074"/>
                    <a:pt x="11985" y="10244"/>
                  </a:cubicBezTo>
                  <a:cubicBezTo>
                    <a:pt x="12798" y="8808"/>
                    <a:pt x="12976" y="7219"/>
                    <a:pt x="12502" y="5648"/>
                  </a:cubicBezTo>
                  <a:cubicBezTo>
                    <a:pt x="11868" y="3544"/>
                    <a:pt x="10291" y="1768"/>
                    <a:pt x="8170" y="772"/>
                  </a:cubicBezTo>
                  <a:cubicBezTo>
                    <a:pt x="7069" y="259"/>
                    <a:pt x="5902" y="0"/>
                    <a:pt x="47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36"/>
            <p:cNvSpPr/>
            <p:nvPr/>
          </p:nvSpPr>
          <p:spPr>
            <a:xfrm>
              <a:off x="3726415" y="915355"/>
              <a:ext cx="70266" cy="71560"/>
            </a:xfrm>
            <a:custGeom>
              <a:avLst/>
              <a:gdLst/>
              <a:ahLst/>
              <a:cxnLst/>
              <a:rect l="l" t="t" r="r" b="b"/>
              <a:pathLst>
                <a:path w="3585" h="3651" extrusionOk="0">
                  <a:moveTo>
                    <a:pt x="1486" y="1"/>
                  </a:moveTo>
                  <a:cubicBezTo>
                    <a:pt x="1411" y="964"/>
                    <a:pt x="959" y="1906"/>
                    <a:pt x="221" y="2531"/>
                  </a:cubicBezTo>
                  <a:cubicBezTo>
                    <a:pt x="146" y="2589"/>
                    <a:pt x="76" y="2644"/>
                    <a:pt x="0" y="2698"/>
                  </a:cubicBezTo>
                  <a:cubicBezTo>
                    <a:pt x="109" y="2783"/>
                    <a:pt x="216" y="2870"/>
                    <a:pt x="323" y="2951"/>
                  </a:cubicBezTo>
                  <a:cubicBezTo>
                    <a:pt x="722" y="3247"/>
                    <a:pt x="1163" y="3510"/>
                    <a:pt x="1652" y="3612"/>
                  </a:cubicBezTo>
                  <a:cubicBezTo>
                    <a:pt x="1777" y="3637"/>
                    <a:pt x="1907" y="3650"/>
                    <a:pt x="2036" y="3650"/>
                  </a:cubicBezTo>
                  <a:cubicBezTo>
                    <a:pt x="2408" y="3650"/>
                    <a:pt x="2782" y="3541"/>
                    <a:pt x="3058" y="3289"/>
                  </a:cubicBezTo>
                  <a:cubicBezTo>
                    <a:pt x="3472" y="2907"/>
                    <a:pt x="3585" y="2261"/>
                    <a:pt x="3413" y="1717"/>
                  </a:cubicBezTo>
                  <a:cubicBezTo>
                    <a:pt x="3241" y="1180"/>
                    <a:pt x="2826" y="738"/>
                    <a:pt x="2347" y="432"/>
                  </a:cubicBezTo>
                  <a:cubicBezTo>
                    <a:pt x="2078" y="259"/>
                    <a:pt x="1788" y="120"/>
                    <a:pt x="1486" y="1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36"/>
            <p:cNvSpPr/>
            <p:nvPr/>
          </p:nvSpPr>
          <p:spPr>
            <a:xfrm>
              <a:off x="3651327" y="888758"/>
              <a:ext cx="112543" cy="95844"/>
            </a:xfrm>
            <a:custGeom>
              <a:avLst/>
              <a:gdLst/>
              <a:ahLst/>
              <a:cxnLst/>
              <a:rect l="l" t="t" r="r" b="b"/>
              <a:pathLst>
                <a:path w="5742" h="4890" extrusionOk="0">
                  <a:moveTo>
                    <a:pt x="5211" y="0"/>
                  </a:moveTo>
                  <a:cubicBezTo>
                    <a:pt x="5196" y="0"/>
                    <a:pt x="5182" y="2"/>
                    <a:pt x="5167" y="7"/>
                  </a:cubicBezTo>
                  <a:cubicBezTo>
                    <a:pt x="5085" y="29"/>
                    <a:pt x="5031" y="115"/>
                    <a:pt x="5058" y="195"/>
                  </a:cubicBezTo>
                  <a:cubicBezTo>
                    <a:pt x="5403" y="1455"/>
                    <a:pt x="4946" y="2925"/>
                    <a:pt x="3950" y="3764"/>
                  </a:cubicBezTo>
                  <a:cubicBezTo>
                    <a:pt x="3328" y="4292"/>
                    <a:pt x="2499" y="4570"/>
                    <a:pt x="1676" y="4570"/>
                  </a:cubicBezTo>
                  <a:cubicBezTo>
                    <a:pt x="1183" y="4570"/>
                    <a:pt x="691" y="4470"/>
                    <a:pt x="247" y="4264"/>
                  </a:cubicBezTo>
                  <a:cubicBezTo>
                    <a:pt x="224" y="4254"/>
                    <a:pt x="201" y="4249"/>
                    <a:pt x="178" y="4249"/>
                  </a:cubicBezTo>
                  <a:cubicBezTo>
                    <a:pt x="120" y="4249"/>
                    <a:pt x="65" y="4282"/>
                    <a:pt x="38" y="4340"/>
                  </a:cubicBezTo>
                  <a:cubicBezTo>
                    <a:pt x="0" y="4420"/>
                    <a:pt x="32" y="4512"/>
                    <a:pt x="113" y="4549"/>
                  </a:cubicBezTo>
                  <a:cubicBezTo>
                    <a:pt x="607" y="4776"/>
                    <a:pt x="1146" y="4889"/>
                    <a:pt x="1690" y="4889"/>
                  </a:cubicBezTo>
                  <a:cubicBezTo>
                    <a:pt x="2577" y="4889"/>
                    <a:pt x="3466" y="4587"/>
                    <a:pt x="4149" y="4006"/>
                  </a:cubicBezTo>
                  <a:cubicBezTo>
                    <a:pt x="5257" y="3074"/>
                    <a:pt x="5742" y="1509"/>
                    <a:pt x="5361" y="115"/>
                  </a:cubicBezTo>
                  <a:cubicBezTo>
                    <a:pt x="5342" y="48"/>
                    <a:pt x="5280" y="0"/>
                    <a:pt x="52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36"/>
            <p:cNvSpPr/>
            <p:nvPr/>
          </p:nvSpPr>
          <p:spPr>
            <a:xfrm>
              <a:off x="3633707" y="956829"/>
              <a:ext cx="27636" cy="24912"/>
            </a:xfrm>
            <a:custGeom>
              <a:avLst/>
              <a:gdLst/>
              <a:ahLst/>
              <a:cxnLst/>
              <a:rect l="l" t="t" r="r" b="b"/>
              <a:pathLst>
                <a:path w="1410" h="1271" extrusionOk="0">
                  <a:moveTo>
                    <a:pt x="1099" y="1"/>
                  </a:moveTo>
                  <a:cubicBezTo>
                    <a:pt x="1073" y="1"/>
                    <a:pt x="1046" y="7"/>
                    <a:pt x="1022" y="21"/>
                  </a:cubicBezTo>
                  <a:cubicBezTo>
                    <a:pt x="947" y="65"/>
                    <a:pt x="920" y="157"/>
                    <a:pt x="964" y="232"/>
                  </a:cubicBezTo>
                  <a:cubicBezTo>
                    <a:pt x="1066" y="420"/>
                    <a:pt x="1022" y="684"/>
                    <a:pt x="867" y="828"/>
                  </a:cubicBezTo>
                  <a:cubicBezTo>
                    <a:pt x="777" y="913"/>
                    <a:pt x="651" y="957"/>
                    <a:pt x="526" y="957"/>
                  </a:cubicBezTo>
                  <a:cubicBezTo>
                    <a:pt x="434" y="957"/>
                    <a:pt x="341" y="933"/>
                    <a:pt x="264" y="883"/>
                  </a:cubicBezTo>
                  <a:cubicBezTo>
                    <a:pt x="239" y="865"/>
                    <a:pt x="210" y="857"/>
                    <a:pt x="181" y="857"/>
                  </a:cubicBezTo>
                  <a:cubicBezTo>
                    <a:pt x="130" y="857"/>
                    <a:pt x="79" y="883"/>
                    <a:pt x="48" y="932"/>
                  </a:cubicBezTo>
                  <a:cubicBezTo>
                    <a:pt x="0" y="1002"/>
                    <a:pt x="21" y="1104"/>
                    <a:pt x="97" y="1146"/>
                  </a:cubicBezTo>
                  <a:cubicBezTo>
                    <a:pt x="226" y="1233"/>
                    <a:pt x="376" y="1270"/>
                    <a:pt x="527" y="1270"/>
                  </a:cubicBezTo>
                  <a:cubicBezTo>
                    <a:pt x="726" y="1270"/>
                    <a:pt x="931" y="1200"/>
                    <a:pt x="1081" y="1061"/>
                  </a:cubicBezTo>
                  <a:cubicBezTo>
                    <a:pt x="1340" y="813"/>
                    <a:pt x="1409" y="393"/>
                    <a:pt x="1238" y="81"/>
                  </a:cubicBezTo>
                  <a:cubicBezTo>
                    <a:pt x="1209" y="30"/>
                    <a:pt x="1155" y="1"/>
                    <a:pt x="1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36"/>
            <p:cNvSpPr/>
            <p:nvPr/>
          </p:nvSpPr>
          <p:spPr>
            <a:xfrm>
              <a:off x="3733177" y="875273"/>
              <a:ext cx="30596" cy="20384"/>
            </a:xfrm>
            <a:custGeom>
              <a:avLst/>
              <a:gdLst/>
              <a:ahLst/>
              <a:cxnLst/>
              <a:rect l="l" t="t" r="r" b="b"/>
              <a:pathLst>
                <a:path w="1561" h="1040" extrusionOk="0">
                  <a:moveTo>
                    <a:pt x="1401" y="1"/>
                  </a:moveTo>
                  <a:cubicBezTo>
                    <a:pt x="1319" y="1"/>
                    <a:pt x="1249" y="64"/>
                    <a:pt x="1243" y="146"/>
                  </a:cubicBezTo>
                  <a:cubicBezTo>
                    <a:pt x="1222" y="361"/>
                    <a:pt x="1088" y="566"/>
                    <a:pt x="887" y="662"/>
                  </a:cubicBezTo>
                  <a:cubicBezTo>
                    <a:pt x="799" y="707"/>
                    <a:pt x="700" y="729"/>
                    <a:pt x="602" y="729"/>
                  </a:cubicBezTo>
                  <a:cubicBezTo>
                    <a:pt x="484" y="729"/>
                    <a:pt x="366" y="698"/>
                    <a:pt x="264" y="637"/>
                  </a:cubicBezTo>
                  <a:cubicBezTo>
                    <a:pt x="238" y="619"/>
                    <a:pt x="210" y="610"/>
                    <a:pt x="181" y="610"/>
                  </a:cubicBezTo>
                  <a:cubicBezTo>
                    <a:pt x="130" y="610"/>
                    <a:pt x="79" y="637"/>
                    <a:pt x="48" y="684"/>
                  </a:cubicBezTo>
                  <a:cubicBezTo>
                    <a:pt x="0" y="759"/>
                    <a:pt x="27" y="856"/>
                    <a:pt x="97" y="900"/>
                  </a:cubicBezTo>
                  <a:cubicBezTo>
                    <a:pt x="248" y="997"/>
                    <a:pt x="425" y="1040"/>
                    <a:pt x="608" y="1040"/>
                  </a:cubicBezTo>
                  <a:cubicBezTo>
                    <a:pt x="753" y="1040"/>
                    <a:pt x="899" y="1007"/>
                    <a:pt x="1033" y="943"/>
                  </a:cubicBezTo>
                  <a:cubicBezTo>
                    <a:pt x="1324" y="798"/>
                    <a:pt x="1528" y="496"/>
                    <a:pt x="1555" y="173"/>
                  </a:cubicBezTo>
                  <a:cubicBezTo>
                    <a:pt x="1560" y="81"/>
                    <a:pt x="1496" y="6"/>
                    <a:pt x="1411" y="1"/>
                  </a:cubicBezTo>
                  <a:cubicBezTo>
                    <a:pt x="1407" y="1"/>
                    <a:pt x="1404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36"/>
            <p:cNvSpPr/>
            <p:nvPr/>
          </p:nvSpPr>
          <p:spPr>
            <a:xfrm>
              <a:off x="3744760" y="941031"/>
              <a:ext cx="35162" cy="26774"/>
            </a:xfrm>
            <a:custGeom>
              <a:avLst/>
              <a:gdLst/>
              <a:ahLst/>
              <a:cxnLst/>
              <a:rect l="l" t="t" r="r" b="b"/>
              <a:pathLst>
                <a:path w="1794" h="1366" extrusionOk="0">
                  <a:moveTo>
                    <a:pt x="178" y="0"/>
                  </a:moveTo>
                  <a:cubicBezTo>
                    <a:pt x="126" y="0"/>
                    <a:pt x="77" y="26"/>
                    <a:pt x="50" y="74"/>
                  </a:cubicBezTo>
                  <a:cubicBezTo>
                    <a:pt x="1" y="149"/>
                    <a:pt x="23" y="246"/>
                    <a:pt x="98" y="290"/>
                  </a:cubicBezTo>
                  <a:cubicBezTo>
                    <a:pt x="587" y="608"/>
                    <a:pt x="1066" y="951"/>
                    <a:pt x="1518" y="1328"/>
                  </a:cubicBezTo>
                  <a:cubicBezTo>
                    <a:pt x="1545" y="1350"/>
                    <a:pt x="1583" y="1366"/>
                    <a:pt x="1620" y="1366"/>
                  </a:cubicBezTo>
                  <a:cubicBezTo>
                    <a:pt x="1664" y="1366"/>
                    <a:pt x="1707" y="1344"/>
                    <a:pt x="1739" y="1306"/>
                  </a:cubicBezTo>
                  <a:cubicBezTo>
                    <a:pt x="1793" y="1242"/>
                    <a:pt x="1788" y="1140"/>
                    <a:pt x="1717" y="1086"/>
                  </a:cubicBezTo>
                  <a:cubicBezTo>
                    <a:pt x="1260" y="704"/>
                    <a:pt x="771" y="349"/>
                    <a:pt x="264" y="26"/>
                  </a:cubicBezTo>
                  <a:cubicBezTo>
                    <a:pt x="237" y="9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36"/>
            <p:cNvSpPr/>
            <p:nvPr/>
          </p:nvSpPr>
          <p:spPr>
            <a:xfrm>
              <a:off x="3570418" y="759711"/>
              <a:ext cx="169109" cy="35848"/>
            </a:xfrm>
            <a:custGeom>
              <a:avLst/>
              <a:gdLst/>
              <a:ahLst/>
              <a:cxnLst/>
              <a:rect l="l" t="t" r="r" b="b"/>
              <a:pathLst>
                <a:path w="8628" h="1829" extrusionOk="0">
                  <a:moveTo>
                    <a:pt x="4225" y="1"/>
                  </a:moveTo>
                  <a:cubicBezTo>
                    <a:pt x="3371" y="1"/>
                    <a:pt x="2528" y="165"/>
                    <a:pt x="1744" y="499"/>
                  </a:cubicBezTo>
                  <a:cubicBezTo>
                    <a:pt x="1141" y="758"/>
                    <a:pt x="581" y="1113"/>
                    <a:pt x="70" y="1553"/>
                  </a:cubicBezTo>
                  <a:cubicBezTo>
                    <a:pt x="5" y="1608"/>
                    <a:pt x="0" y="1710"/>
                    <a:pt x="60" y="1774"/>
                  </a:cubicBezTo>
                  <a:cubicBezTo>
                    <a:pt x="85" y="1806"/>
                    <a:pt x="129" y="1828"/>
                    <a:pt x="177" y="1828"/>
                  </a:cubicBezTo>
                  <a:cubicBezTo>
                    <a:pt x="209" y="1828"/>
                    <a:pt x="247" y="1812"/>
                    <a:pt x="279" y="1791"/>
                  </a:cubicBezTo>
                  <a:cubicBezTo>
                    <a:pt x="758" y="1371"/>
                    <a:pt x="1297" y="1031"/>
                    <a:pt x="1868" y="790"/>
                  </a:cubicBezTo>
                  <a:cubicBezTo>
                    <a:pt x="2612" y="472"/>
                    <a:pt x="3414" y="316"/>
                    <a:pt x="4226" y="316"/>
                  </a:cubicBezTo>
                  <a:cubicBezTo>
                    <a:pt x="5652" y="316"/>
                    <a:pt x="7111" y="796"/>
                    <a:pt x="8352" y="1721"/>
                  </a:cubicBezTo>
                  <a:cubicBezTo>
                    <a:pt x="8381" y="1743"/>
                    <a:pt x="8415" y="1753"/>
                    <a:pt x="8448" y="1753"/>
                  </a:cubicBezTo>
                  <a:cubicBezTo>
                    <a:pt x="8495" y="1753"/>
                    <a:pt x="8542" y="1732"/>
                    <a:pt x="8573" y="1694"/>
                  </a:cubicBezTo>
                  <a:cubicBezTo>
                    <a:pt x="8627" y="1624"/>
                    <a:pt x="8610" y="1521"/>
                    <a:pt x="8540" y="1473"/>
                  </a:cubicBezTo>
                  <a:cubicBezTo>
                    <a:pt x="7245" y="504"/>
                    <a:pt x="5720" y="1"/>
                    <a:pt x="42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36"/>
            <p:cNvSpPr/>
            <p:nvPr/>
          </p:nvSpPr>
          <p:spPr>
            <a:xfrm>
              <a:off x="3479043" y="766003"/>
              <a:ext cx="34418" cy="56134"/>
            </a:xfrm>
            <a:custGeom>
              <a:avLst/>
              <a:gdLst/>
              <a:ahLst/>
              <a:cxnLst/>
              <a:rect l="l" t="t" r="r" b="b"/>
              <a:pathLst>
                <a:path w="1756" h="2864" extrusionOk="0">
                  <a:moveTo>
                    <a:pt x="1576" y="0"/>
                  </a:moveTo>
                  <a:cubicBezTo>
                    <a:pt x="1523" y="0"/>
                    <a:pt x="1471" y="26"/>
                    <a:pt x="1443" y="76"/>
                  </a:cubicBezTo>
                  <a:cubicBezTo>
                    <a:pt x="954" y="916"/>
                    <a:pt x="485" y="1771"/>
                    <a:pt x="44" y="2632"/>
                  </a:cubicBezTo>
                  <a:cubicBezTo>
                    <a:pt x="1" y="2713"/>
                    <a:pt x="33" y="2804"/>
                    <a:pt x="109" y="2847"/>
                  </a:cubicBezTo>
                  <a:cubicBezTo>
                    <a:pt x="136" y="2858"/>
                    <a:pt x="157" y="2864"/>
                    <a:pt x="184" y="2864"/>
                  </a:cubicBezTo>
                  <a:cubicBezTo>
                    <a:pt x="238" y="2864"/>
                    <a:pt x="291" y="2831"/>
                    <a:pt x="323" y="2777"/>
                  </a:cubicBezTo>
                  <a:cubicBezTo>
                    <a:pt x="760" y="1922"/>
                    <a:pt x="1228" y="1066"/>
                    <a:pt x="1712" y="238"/>
                  </a:cubicBezTo>
                  <a:cubicBezTo>
                    <a:pt x="1756" y="162"/>
                    <a:pt x="1734" y="65"/>
                    <a:pt x="1659" y="22"/>
                  </a:cubicBezTo>
                  <a:cubicBezTo>
                    <a:pt x="1633" y="7"/>
                    <a:pt x="1604" y="0"/>
                    <a:pt x="15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36"/>
            <p:cNvSpPr/>
            <p:nvPr/>
          </p:nvSpPr>
          <p:spPr>
            <a:xfrm>
              <a:off x="3517440" y="676353"/>
              <a:ext cx="29772" cy="42924"/>
            </a:xfrm>
            <a:custGeom>
              <a:avLst/>
              <a:gdLst/>
              <a:ahLst/>
              <a:cxnLst/>
              <a:rect l="l" t="t" r="r" b="b"/>
              <a:pathLst>
                <a:path w="1519" h="2190" extrusionOk="0">
                  <a:moveTo>
                    <a:pt x="183" y="1"/>
                  </a:moveTo>
                  <a:cubicBezTo>
                    <a:pt x="154" y="1"/>
                    <a:pt x="125" y="9"/>
                    <a:pt x="98" y="26"/>
                  </a:cubicBezTo>
                  <a:cubicBezTo>
                    <a:pt x="23" y="70"/>
                    <a:pt x="1" y="167"/>
                    <a:pt x="44" y="242"/>
                  </a:cubicBezTo>
                  <a:lnTo>
                    <a:pt x="1206" y="2115"/>
                  </a:lnTo>
                  <a:cubicBezTo>
                    <a:pt x="1233" y="2164"/>
                    <a:pt x="1287" y="2190"/>
                    <a:pt x="1335" y="2190"/>
                  </a:cubicBezTo>
                  <a:cubicBezTo>
                    <a:pt x="1368" y="2190"/>
                    <a:pt x="1395" y="2179"/>
                    <a:pt x="1422" y="2164"/>
                  </a:cubicBezTo>
                  <a:cubicBezTo>
                    <a:pt x="1492" y="2120"/>
                    <a:pt x="1519" y="2023"/>
                    <a:pt x="1471" y="1948"/>
                  </a:cubicBezTo>
                  <a:lnTo>
                    <a:pt x="314" y="75"/>
                  </a:lnTo>
                  <a:cubicBezTo>
                    <a:pt x="285" y="27"/>
                    <a:pt x="235" y="1"/>
                    <a:pt x="1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F0D6EFDE-FA88-9560-118B-AA8603033B58}"/>
              </a:ext>
            </a:extLst>
          </p:cNvPr>
          <p:cNvSpPr/>
          <p:nvPr/>
        </p:nvSpPr>
        <p:spPr>
          <a:xfrm>
            <a:off x="527973" y="198605"/>
            <a:ext cx="2233551" cy="5043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LANJUTAN</a:t>
            </a:r>
            <a:endParaRPr lang="en-ID" sz="16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1C68E-ED8D-83CB-317B-590AABAA95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85" r="23046" b="24313"/>
          <a:stretch/>
        </p:blipFill>
        <p:spPr>
          <a:xfrm>
            <a:off x="390757" y="802996"/>
            <a:ext cx="8309374" cy="37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76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2" name="Google Shape;12092;p36"/>
          <p:cNvGrpSpPr/>
          <p:nvPr/>
        </p:nvGrpSpPr>
        <p:grpSpPr>
          <a:xfrm rot="-152324">
            <a:off x="7661911" y="174424"/>
            <a:ext cx="1093675" cy="1216395"/>
            <a:chOff x="3377907" y="600167"/>
            <a:chExt cx="506209" cy="563010"/>
          </a:xfrm>
        </p:grpSpPr>
        <p:sp>
          <p:nvSpPr>
            <p:cNvPr id="12093" name="Google Shape;12093;p36"/>
            <p:cNvSpPr/>
            <p:nvPr/>
          </p:nvSpPr>
          <p:spPr>
            <a:xfrm>
              <a:off x="3520811" y="659457"/>
              <a:ext cx="71344" cy="87671"/>
            </a:xfrm>
            <a:custGeom>
              <a:avLst/>
              <a:gdLst/>
              <a:ahLst/>
              <a:cxnLst/>
              <a:rect l="l" t="t" r="r" b="b"/>
              <a:pathLst>
                <a:path w="3640" h="4473" extrusionOk="0">
                  <a:moveTo>
                    <a:pt x="1777" y="1"/>
                  </a:moveTo>
                  <a:cubicBezTo>
                    <a:pt x="1185" y="361"/>
                    <a:pt x="594" y="722"/>
                    <a:pt x="1" y="1082"/>
                  </a:cubicBezTo>
                  <a:cubicBezTo>
                    <a:pt x="195" y="1340"/>
                    <a:pt x="373" y="1658"/>
                    <a:pt x="582" y="1960"/>
                  </a:cubicBezTo>
                  <a:cubicBezTo>
                    <a:pt x="706" y="2137"/>
                    <a:pt x="1777" y="3709"/>
                    <a:pt x="2300" y="4472"/>
                  </a:cubicBezTo>
                  <a:cubicBezTo>
                    <a:pt x="2762" y="4263"/>
                    <a:pt x="3230" y="3935"/>
                    <a:pt x="3639" y="3806"/>
                  </a:cubicBezTo>
                  <a:lnTo>
                    <a:pt x="1777" y="1"/>
                  </a:ln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36"/>
            <p:cNvSpPr/>
            <p:nvPr/>
          </p:nvSpPr>
          <p:spPr>
            <a:xfrm>
              <a:off x="3589607" y="1026546"/>
              <a:ext cx="147176" cy="136632"/>
            </a:xfrm>
            <a:custGeom>
              <a:avLst/>
              <a:gdLst/>
              <a:ahLst/>
              <a:cxnLst/>
              <a:rect l="l" t="t" r="r" b="b"/>
              <a:pathLst>
                <a:path w="7509" h="6971" extrusionOk="0">
                  <a:moveTo>
                    <a:pt x="5733" y="1"/>
                  </a:moveTo>
                  <a:lnTo>
                    <a:pt x="3644" y="609"/>
                  </a:lnTo>
                  <a:lnTo>
                    <a:pt x="5371" y="4613"/>
                  </a:lnTo>
                  <a:cubicBezTo>
                    <a:pt x="5371" y="4613"/>
                    <a:pt x="4289" y="3976"/>
                    <a:pt x="2999" y="3976"/>
                  </a:cubicBezTo>
                  <a:cubicBezTo>
                    <a:pt x="1986" y="3976"/>
                    <a:pt x="846" y="4369"/>
                    <a:pt x="0" y="5771"/>
                  </a:cubicBezTo>
                  <a:cubicBezTo>
                    <a:pt x="0" y="5771"/>
                    <a:pt x="1437" y="6971"/>
                    <a:pt x="3620" y="6971"/>
                  </a:cubicBezTo>
                  <a:cubicBezTo>
                    <a:pt x="4749" y="6971"/>
                    <a:pt x="6076" y="6650"/>
                    <a:pt x="7509" y="5679"/>
                  </a:cubicBezTo>
                  <a:lnTo>
                    <a:pt x="5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36"/>
            <p:cNvSpPr/>
            <p:nvPr/>
          </p:nvSpPr>
          <p:spPr>
            <a:xfrm>
              <a:off x="3717869" y="987561"/>
              <a:ext cx="166247" cy="122657"/>
            </a:xfrm>
            <a:custGeom>
              <a:avLst/>
              <a:gdLst/>
              <a:ahLst/>
              <a:cxnLst/>
              <a:rect l="l" t="t" r="r" b="b"/>
              <a:pathLst>
                <a:path w="8482" h="6258" extrusionOk="0">
                  <a:moveTo>
                    <a:pt x="7802" y="1"/>
                  </a:moveTo>
                  <a:cubicBezTo>
                    <a:pt x="4232" y="1"/>
                    <a:pt x="4064" y="3890"/>
                    <a:pt x="4064" y="3890"/>
                  </a:cubicBezTo>
                  <a:lnTo>
                    <a:pt x="1636" y="262"/>
                  </a:lnTo>
                  <a:lnTo>
                    <a:pt x="1" y="1689"/>
                  </a:lnTo>
                  <a:lnTo>
                    <a:pt x="3800" y="6257"/>
                  </a:lnTo>
                  <a:cubicBezTo>
                    <a:pt x="8482" y="4282"/>
                    <a:pt x="7955" y="3"/>
                    <a:pt x="7955" y="3"/>
                  </a:cubicBezTo>
                  <a:cubicBezTo>
                    <a:pt x="7903" y="2"/>
                    <a:pt x="7853" y="1"/>
                    <a:pt x="7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36"/>
            <p:cNvSpPr/>
            <p:nvPr/>
          </p:nvSpPr>
          <p:spPr>
            <a:xfrm>
              <a:off x="3671143" y="1053868"/>
              <a:ext cx="47491" cy="28498"/>
            </a:xfrm>
            <a:custGeom>
              <a:avLst/>
              <a:gdLst/>
              <a:ahLst/>
              <a:cxnLst/>
              <a:rect l="l" t="t" r="r" b="b"/>
              <a:pathLst>
                <a:path w="2423" h="1454" extrusionOk="0">
                  <a:moveTo>
                    <a:pt x="1" y="410"/>
                  </a:moveTo>
                  <a:cubicBezTo>
                    <a:pt x="1" y="410"/>
                    <a:pt x="1" y="405"/>
                    <a:pt x="1" y="410"/>
                  </a:cubicBezTo>
                  <a:lnTo>
                    <a:pt x="453" y="1454"/>
                  </a:lnTo>
                  <a:lnTo>
                    <a:pt x="453" y="1454"/>
                  </a:lnTo>
                  <a:lnTo>
                    <a:pt x="1" y="410"/>
                  </a:lnTo>
                  <a:close/>
                  <a:moveTo>
                    <a:pt x="2003" y="0"/>
                  </a:moveTo>
                  <a:lnTo>
                    <a:pt x="2003" y="0"/>
                  </a:lnTo>
                  <a:lnTo>
                    <a:pt x="2422" y="1330"/>
                  </a:lnTo>
                  <a:lnTo>
                    <a:pt x="2422" y="133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36"/>
            <p:cNvSpPr/>
            <p:nvPr/>
          </p:nvSpPr>
          <p:spPr>
            <a:xfrm>
              <a:off x="3671143" y="1053868"/>
              <a:ext cx="47491" cy="28694"/>
            </a:xfrm>
            <a:custGeom>
              <a:avLst/>
              <a:gdLst/>
              <a:ahLst/>
              <a:cxnLst/>
              <a:rect l="l" t="t" r="r" b="b"/>
              <a:pathLst>
                <a:path w="2423" h="1464" extrusionOk="0">
                  <a:moveTo>
                    <a:pt x="2003" y="0"/>
                  </a:moveTo>
                  <a:cubicBezTo>
                    <a:pt x="1814" y="60"/>
                    <a:pt x="1625" y="114"/>
                    <a:pt x="1437" y="162"/>
                  </a:cubicBezTo>
                  <a:lnTo>
                    <a:pt x="1416" y="162"/>
                  </a:lnTo>
                  <a:cubicBezTo>
                    <a:pt x="1411" y="167"/>
                    <a:pt x="1405" y="167"/>
                    <a:pt x="1399" y="167"/>
                  </a:cubicBezTo>
                  <a:cubicBezTo>
                    <a:pt x="937" y="286"/>
                    <a:pt x="468" y="366"/>
                    <a:pt x="1" y="410"/>
                  </a:cubicBezTo>
                  <a:lnTo>
                    <a:pt x="453" y="1454"/>
                  </a:lnTo>
                  <a:cubicBezTo>
                    <a:pt x="565" y="1459"/>
                    <a:pt x="679" y="1464"/>
                    <a:pt x="791" y="1464"/>
                  </a:cubicBezTo>
                  <a:cubicBezTo>
                    <a:pt x="1319" y="1464"/>
                    <a:pt x="1851" y="1406"/>
                    <a:pt x="2261" y="1352"/>
                  </a:cubicBezTo>
                  <a:cubicBezTo>
                    <a:pt x="2315" y="1346"/>
                    <a:pt x="2368" y="1335"/>
                    <a:pt x="2422" y="1330"/>
                  </a:cubicBezTo>
                  <a:lnTo>
                    <a:pt x="20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36"/>
            <p:cNvSpPr/>
            <p:nvPr/>
          </p:nvSpPr>
          <p:spPr>
            <a:xfrm>
              <a:off x="3771338" y="1024645"/>
              <a:ext cx="13544" cy="20188"/>
            </a:xfrm>
            <a:custGeom>
              <a:avLst/>
              <a:gdLst/>
              <a:ahLst/>
              <a:cxnLst/>
              <a:rect l="l" t="t" r="r" b="b"/>
              <a:pathLst>
                <a:path w="691" h="1030" extrusionOk="0">
                  <a:moveTo>
                    <a:pt x="1" y="1"/>
                  </a:moveTo>
                  <a:lnTo>
                    <a:pt x="1" y="1"/>
                  </a:lnTo>
                  <a:lnTo>
                    <a:pt x="691" y="1029"/>
                  </a:lnTo>
                  <a:lnTo>
                    <a:pt x="691" y="10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36"/>
            <p:cNvSpPr/>
            <p:nvPr/>
          </p:nvSpPr>
          <p:spPr>
            <a:xfrm>
              <a:off x="3737077" y="1024645"/>
              <a:ext cx="47804" cy="42963"/>
            </a:xfrm>
            <a:custGeom>
              <a:avLst/>
              <a:gdLst/>
              <a:ahLst/>
              <a:cxnLst/>
              <a:rect l="l" t="t" r="r" b="b"/>
              <a:pathLst>
                <a:path w="2439" h="2192" extrusionOk="0">
                  <a:moveTo>
                    <a:pt x="1749" y="1"/>
                  </a:moveTo>
                  <a:cubicBezTo>
                    <a:pt x="1195" y="372"/>
                    <a:pt x="608" y="694"/>
                    <a:pt x="0" y="975"/>
                  </a:cubicBezTo>
                  <a:lnTo>
                    <a:pt x="1018" y="2192"/>
                  </a:lnTo>
                  <a:cubicBezTo>
                    <a:pt x="1410" y="1981"/>
                    <a:pt x="1781" y="1717"/>
                    <a:pt x="2104" y="1405"/>
                  </a:cubicBezTo>
                  <a:cubicBezTo>
                    <a:pt x="2223" y="1287"/>
                    <a:pt x="2335" y="1163"/>
                    <a:pt x="2439" y="1029"/>
                  </a:cubicBezTo>
                  <a:lnTo>
                    <a:pt x="17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36"/>
            <p:cNvSpPr/>
            <p:nvPr/>
          </p:nvSpPr>
          <p:spPr>
            <a:xfrm>
              <a:off x="3668614" y="1102241"/>
              <a:ext cx="40317" cy="26421"/>
            </a:xfrm>
            <a:custGeom>
              <a:avLst/>
              <a:gdLst/>
              <a:ahLst/>
              <a:cxnLst/>
              <a:rect l="l" t="t" r="r" b="b"/>
              <a:pathLst>
                <a:path w="2057" h="1348" extrusionOk="0">
                  <a:moveTo>
                    <a:pt x="172" y="0"/>
                  </a:moveTo>
                  <a:cubicBezTo>
                    <a:pt x="108" y="0"/>
                    <a:pt x="49" y="41"/>
                    <a:pt x="28" y="105"/>
                  </a:cubicBezTo>
                  <a:cubicBezTo>
                    <a:pt x="0" y="191"/>
                    <a:pt x="43" y="277"/>
                    <a:pt x="124" y="304"/>
                  </a:cubicBezTo>
                  <a:cubicBezTo>
                    <a:pt x="738" y="503"/>
                    <a:pt x="1308" y="848"/>
                    <a:pt x="1771" y="1305"/>
                  </a:cubicBezTo>
                  <a:cubicBezTo>
                    <a:pt x="1804" y="1332"/>
                    <a:pt x="1841" y="1348"/>
                    <a:pt x="1878" y="1348"/>
                  </a:cubicBezTo>
                  <a:cubicBezTo>
                    <a:pt x="1921" y="1348"/>
                    <a:pt x="1965" y="1332"/>
                    <a:pt x="1992" y="1300"/>
                  </a:cubicBezTo>
                  <a:cubicBezTo>
                    <a:pt x="2057" y="1241"/>
                    <a:pt x="2050" y="1139"/>
                    <a:pt x="1992" y="1079"/>
                  </a:cubicBezTo>
                  <a:cubicBezTo>
                    <a:pt x="1496" y="595"/>
                    <a:pt x="883" y="223"/>
                    <a:pt x="221" y="9"/>
                  </a:cubicBezTo>
                  <a:cubicBezTo>
                    <a:pt x="205" y="3"/>
                    <a:pt x="188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36"/>
            <p:cNvSpPr/>
            <p:nvPr/>
          </p:nvSpPr>
          <p:spPr>
            <a:xfrm>
              <a:off x="3791389" y="1030877"/>
              <a:ext cx="14386" cy="51489"/>
            </a:xfrm>
            <a:custGeom>
              <a:avLst/>
              <a:gdLst/>
              <a:ahLst/>
              <a:cxnLst/>
              <a:rect l="l" t="t" r="r" b="b"/>
              <a:pathLst>
                <a:path w="734" h="2627" extrusionOk="0">
                  <a:moveTo>
                    <a:pt x="551" y="1"/>
                  </a:moveTo>
                  <a:cubicBezTo>
                    <a:pt x="492" y="1"/>
                    <a:pt x="437" y="34"/>
                    <a:pt x="410" y="92"/>
                  </a:cubicBezTo>
                  <a:cubicBezTo>
                    <a:pt x="49" y="845"/>
                    <a:pt x="1" y="1728"/>
                    <a:pt x="275" y="2519"/>
                  </a:cubicBezTo>
                  <a:cubicBezTo>
                    <a:pt x="297" y="2584"/>
                    <a:pt x="356" y="2627"/>
                    <a:pt x="426" y="2627"/>
                  </a:cubicBezTo>
                  <a:cubicBezTo>
                    <a:pt x="443" y="2627"/>
                    <a:pt x="458" y="2621"/>
                    <a:pt x="475" y="2616"/>
                  </a:cubicBezTo>
                  <a:cubicBezTo>
                    <a:pt x="555" y="2589"/>
                    <a:pt x="598" y="2497"/>
                    <a:pt x="572" y="2417"/>
                  </a:cubicBezTo>
                  <a:cubicBezTo>
                    <a:pt x="324" y="1707"/>
                    <a:pt x="372" y="905"/>
                    <a:pt x="695" y="227"/>
                  </a:cubicBezTo>
                  <a:cubicBezTo>
                    <a:pt x="733" y="145"/>
                    <a:pt x="695" y="54"/>
                    <a:pt x="620" y="16"/>
                  </a:cubicBezTo>
                  <a:cubicBezTo>
                    <a:pt x="597" y="6"/>
                    <a:pt x="574" y="1"/>
                    <a:pt x="5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36"/>
            <p:cNvSpPr/>
            <p:nvPr/>
          </p:nvSpPr>
          <p:spPr>
            <a:xfrm>
              <a:off x="3503720" y="680645"/>
              <a:ext cx="62171" cy="69952"/>
            </a:xfrm>
            <a:custGeom>
              <a:avLst/>
              <a:gdLst/>
              <a:ahLst/>
              <a:cxnLst/>
              <a:rect l="l" t="t" r="r" b="b"/>
              <a:pathLst>
                <a:path w="3172" h="3569" extrusionOk="0">
                  <a:moveTo>
                    <a:pt x="873" y="1"/>
                  </a:moveTo>
                  <a:cubicBezTo>
                    <a:pt x="614" y="162"/>
                    <a:pt x="356" y="324"/>
                    <a:pt x="93" y="480"/>
                  </a:cubicBezTo>
                  <a:cubicBezTo>
                    <a:pt x="60" y="502"/>
                    <a:pt x="23" y="529"/>
                    <a:pt x="13" y="567"/>
                  </a:cubicBezTo>
                  <a:cubicBezTo>
                    <a:pt x="1" y="609"/>
                    <a:pt x="28" y="647"/>
                    <a:pt x="50" y="679"/>
                  </a:cubicBezTo>
                  <a:cubicBezTo>
                    <a:pt x="567" y="1476"/>
                    <a:pt x="1196" y="2892"/>
                    <a:pt x="1998" y="3424"/>
                  </a:cubicBezTo>
                  <a:cubicBezTo>
                    <a:pt x="2151" y="3526"/>
                    <a:pt x="2315" y="3569"/>
                    <a:pt x="2484" y="3569"/>
                  </a:cubicBezTo>
                  <a:cubicBezTo>
                    <a:pt x="2707" y="3569"/>
                    <a:pt x="2939" y="3496"/>
                    <a:pt x="3172" y="3391"/>
                  </a:cubicBezTo>
                  <a:cubicBezTo>
                    <a:pt x="2649" y="2628"/>
                    <a:pt x="1578" y="1056"/>
                    <a:pt x="1454" y="879"/>
                  </a:cubicBezTo>
                  <a:cubicBezTo>
                    <a:pt x="1245" y="577"/>
                    <a:pt x="1067" y="259"/>
                    <a:pt x="873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36"/>
            <p:cNvSpPr/>
            <p:nvPr/>
          </p:nvSpPr>
          <p:spPr>
            <a:xfrm>
              <a:off x="3442038" y="783153"/>
              <a:ext cx="72892" cy="69894"/>
            </a:xfrm>
            <a:custGeom>
              <a:avLst/>
              <a:gdLst/>
              <a:ahLst/>
              <a:cxnLst/>
              <a:rect l="l" t="t" r="r" b="b"/>
              <a:pathLst>
                <a:path w="3719" h="3566" extrusionOk="0">
                  <a:moveTo>
                    <a:pt x="1528" y="0"/>
                  </a:moveTo>
                  <a:cubicBezTo>
                    <a:pt x="1510" y="0"/>
                    <a:pt x="1493" y="1"/>
                    <a:pt x="1475" y="2"/>
                  </a:cubicBezTo>
                  <a:cubicBezTo>
                    <a:pt x="785" y="51"/>
                    <a:pt x="366" y="1332"/>
                    <a:pt x="65" y="1854"/>
                  </a:cubicBezTo>
                  <a:cubicBezTo>
                    <a:pt x="32" y="1907"/>
                    <a:pt x="0" y="1972"/>
                    <a:pt x="16" y="2036"/>
                  </a:cubicBezTo>
                  <a:cubicBezTo>
                    <a:pt x="27" y="2091"/>
                    <a:pt x="80" y="2133"/>
                    <a:pt x="129" y="2166"/>
                  </a:cubicBezTo>
                  <a:cubicBezTo>
                    <a:pt x="743" y="2634"/>
                    <a:pt x="1367" y="3087"/>
                    <a:pt x="2002" y="3528"/>
                  </a:cubicBezTo>
                  <a:cubicBezTo>
                    <a:pt x="2029" y="3549"/>
                    <a:pt x="2062" y="3566"/>
                    <a:pt x="2094" y="3566"/>
                  </a:cubicBezTo>
                  <a:cubicBezTo>
                    <a:pt x="2131" y="3561"/>
                    <a:pt x="2158" y="3528"/>
                    <a:pt x="2186" y="3496"/>
                  </a:cubicBezTo>
                  <a:cubicBezTo>
                    <a:pt x="2723" y="2774"/>
                    <a:pt x="3234" y="2031"/>
                    <a:pt x="3719" y="1268"/>
                  </a:cubicBezTo>
                  <a:cubicBezTo>
                    <a:pt x="3210" y="900"/>
                    <a:pt x="2224" y="0"/>
                    <a:pt x="1528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36"/>
            <p:cNvSpPr/>
            <p:nvPr/>
          </p:nvSpPr>
          <p:spPr>
            <a:xfrm>
              <a:off x="3377907" y="799127"/>
              <a:ext cx="72167" cy="97706"/>
            </a:xfrm>
            <a:custGeom>
              <a:avLst/>
              <a:gdLst/>
              <a:ahLst/>
              <a:cxnLst/>
              <a:rect l="l" t="t" r="r" b="b"/>
              <a:pathLst>
                <a:path w="3682" h="4985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141"/>
                    <a:pt x="436" y="2319"/>
                    <a:pt x="898" y="3397"/>
                  </a:cubicBezTo>
                  <a:cubicBezTo>
                    <a:pt x="1163" y="4005"/>
                    <a:pt x="1512" y="4763"/>
                    <a:pt x="2185" y="4984"/>
                  </a:cubicBezTo>
                  <a:cubicBezTo>
                    <a:pt x="2723" y="4144"/>
                    <a:pt x="3213" y="3256"/>
                    <a:pt x="3682" y="2352"/>
                  </a:cubicBezTo>
                  <a:cubicBezTo>
                    <a:pt x="2557" y="1593"/>
                    <a:pt x="1221" y="883"/>
                    <a:pt x="167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36"/>
            <p:cNvSpPr/>
            <p:nvPr/>
          </p:nvSpPr>
          <p:spPr>
            <a:xfrm>
              <a:off x="3423242" y="733055"/>
              <a:ext cx="72814" cy="50470"/>
            </a:xfrm>
            <a:custGeom>
              <a:avLst/>
              <a:gdLst/>
              <a:ahLst/>
              <a:cxnLst/>
              <a:rect l="l" t="t" r="r" b="b"/>
              <a:pathLst>
                <a:path w="3715" h="2575" extrusionOk="0">
                  <a:moveTo>
                    <a:pt x="1935" y="0"/>
                  </a:moveTo>
                  <a:cubicBezTo>
                    <a:pt x="1375" y="0"/>
                    <a:pt x="825" y="182"/>
                    <a:pt x="318" y="427"/>
                  </a:cubicBezTo>
                  <a:cubicBezTo>
                    <a:pt x="211" y="476"/>
                    <a:pt x="103" y="530"/>
                    <a:pt x="1" y="595"/>
                  </a:cubicBezTo>
                  <a:cubicBezTo>
                    <a:pt x="969" y="1278"/>
                    <a:pt x="1955" y="1939"/>
                    <a:pt x="2956" y="2575"/>
                  </a:cubicBezTo>
                  <a:cubicBezTo>
                    <a:pt x="3165" y="2155"/>
                    <a:pt x="3381" y="1740"/>
                    <a:pt x="3597" y="1331"/>
                  </a:cubicBezTo>
                  <a:cubicBezTo>
                    <a:pt x="3655" y="1224"/>
                    <a:pt x="3714" y="1105"/>
                    <a:pt x="3699" y="976"/>
                  </a:cubicBezTo>
                  <a:cubicBezTo>
                    <a:pt x="3687" y="885"/>
                    <a:pt x="3639" y="804"/>
                    <a:pt x="3580" y="729"/>
                  </a:cubicBezTo>
                  <a:cubicBezTo>
                    <a:pt x="3225" y="260"/>
                    <a:pt x="2616" y="19"/>
                    <a:pt x="2025" y="2"/>
                  </a:cubicBezTo>
                  <a:cubicBezTo>
                    <a:pt x="1995" y="1"/>
                    <a:pt x="1965" y="0"/>
                    <a:pt x="1935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36"/>
            <p:cNvSpPr/>
            <p:nvPr/>
          </p:nvSpPr>
          <p:spPr>
            <a:xfrm>
              <a:off x="3381180" y="774117"/>
              <a:ext cx="80282" cy="71109"/>
            </a:xfrm>
            <a:custGeom>
              <a:avLst/>
              <a:gdLst/>
              <a:ahLst/>
              <a:cxnLst/>
              <a:rect l="l" t="t" r="r" b="b"/>
              <a:pathLst>
                <a:path w="4096" h="3628" extrusionOk="0">
                  <a:moveTo>
                    <a:pt x="484" y="1"/>
                  </a:moveTo>
                  <a:cubicBezTo>
                    <a:pt x="306" y="281"/>
                    <a:pt x="167" y="582"/>
                    <a:pt x="75" y="905"/>
                  </a:cubicBezTo>
                  <a:cubicBezTo>
                    <a:pt x="43" y="1029"/>
                    <a:pt x="16" y="1153"/>
                    <a:pt x="0" y="1277"/>
                  </a:cubicBezTo>
                  <a:cubicBezTo>
                    <a:pt x="1054" y="2159"/>
                    <a:pt x="2390" y="2869"/>
                    <a:pt x="3515" y="3628"/>
                  </a:cubicBezTo>
                  <a:cubicBezTo>
                    <a:pt x="3714" y="3252"/>
                    <a:pt x="3907" y="2869"/>
                    <a:pt x="4096" y="2487"/>
                  </a:cubicBezTo>
                  <a:cubicBezTo>
                    <a:pt x="3250" y="1896"/>
                    <a:pt x="1711" y="840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36"/>
            <p:cNvSpPr/>
            <p:nvPr/>
          </p:nvSpPr>
          <p:spPr>
            <a:xfrm>
              <a:off x="3407758" y="744698"/>
              <a:ext cx="73441" cy="58761"/>
            </a:xfrm>
            <a:custGeom>
              <a:avLst/>
              <a:gdLst/>
              <a:ahLst/>
              <a:cxnLst/>
              <a:rect l="l" t="t" r="r" b="b"/>
              <a:pathLst>
                <a:path w="3747" h="2998" extrusionOk="0">
                  <a:moveTo>
                    <a:pt x="791" y="1"/>
                  </a:moveTo>
                  <a:cubicBezTo>
                    <a:pt x="512" y="151"/>
                    <a:pt x="247" y="334"/>
                    <a:pt x="0" y="533"/>
                  </a:cubicBezTo>
                  <a:cubicBezTo>
                    <a:pt x="1028" y="1415"/>
                    <a:pt x="2110" y="2239"/>
                    <a:pt x="3235" y="2997"/>
                  </a:cubicBezTo>
                  <a:cubicBezTo>
                    <a:pt x="3406" y="2659"/>
                    <a:pt x="3573" y="2319"/>
                    <a:pt x="3746" y="1981"/>
                  </a:cubicBezTo>
                  <a:cubicBezTo>
                    <a:pt x="2745" y="1345"/>
                    <a:pt x="1759" y="684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36"/>
            <p:cNvSpPr/>
            <p:nvPr/>
          </p:nvSpPr>
          <p:spPr>
            <a:xfrm>
              <a:off x="3390667" y="755125"/>
              <a:ext cx="80497" cy="67757"/>
            </a:xfrm>
            <a:custGeom>
              <a:avLst/>
              <a:gdLst/>
              <a:ahLst/>
              <a:cxnLst/>
              <a:rect l="l" t="t" r="r" b="b"/>
              <a:pathLst>
                <a:path w="4107" h="3457" extrusionOk="0">
                  <a:moveTo>
                    <a:pt x="872" y="1"/>
                  </a:moveTo>
                  <a:cubicBezTo>
                    <a:pt x="527" y="281"/>
                    <a:pt x="232" y="609"/>
                    <a:pt x="0" y="970"/>
                  </a:cubicBezTo>
                  <a:cubicBezTo>
                    <a:pt x="1227" y="1809"/>
                    <a:pt x="2766" y="2865"/>
                    <a:pt x="3612" y="3456"/>
                  </a:cubicBezTo>
                  <a:cubicBezTo>
                    <a:pt x="3778" y="3128"/>
                    <a:pt x="3945" y="2795"/>
                    <a:pt x="4107" y="2465"/>
                  </a:cubicBezTo>
                  <a:cubicBezTo>
                    <a:pt x="2982" y="1707"/>
                    <a:pt x="1900" y="883"/>
                    <a:pt x="872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36"/>
            <p:cNvSpPr/>
            <p:nvPr/>
          </p:nvSpPr>
          <p:spPr>
            <a:xfrm>
              <a:off x="3394469" y="829389"/>
              <a:ext cx="55605" cy="67444"/>
            </a:xfrm>
            <a:custGeom>
              <a:avLst/>
              <a:gdLst/>
              <a:ahLst/>
              <a:cxnLst/>
              <a:rect l="l" t="t" r="r" b="b"/>
              <a:pathLst>
                <a:path w="2837" h="3441" extrusionOk="0">
                  <a:moveTo>
                    <a:pt x="1571" y="0"/>
                  </a:moveTo>
                  <a:cubicBezTo>
                    <a:pt x="893" y="782"/>
                    <a:pt x="355" y="1384"/>
                    <a:pt x="204" y="1535"/>
                  </a:cubicBezTo>
                  <a:cubicBezTo>
                    <a:pt x="140" y="1599"/>
                    <a:pt x="70" y="1664"/>
                    <a:pt x="0" y="1729"/>
                  </a:cubicBezTo>
                  <a:cubicBezTo>
                    <a:pt x="16" y="1766"/>
                    <a:pt x="38" y="1809"/>
                    <a:pt x="53" y="1853"/>
                  </a:cubicBezTo>
                  <a:cubicBezTo>
                    <a:pt x="318" y="2461"/>
                    <a:pt x="667" y="3219"/>
                    <a:pt x="1340" y="3440"/>
                  </a:cubicBezTo>
                  <a:cubicBezTo>
                    <a:pt x="1878" y="2600"/>
                    <a:pt x="2368" y="1712"/>
                    <a:pt x="2837" y="808"/>
                  </a:cubicBezTo>
                  <a:cubicBezTo>
                    <a:pt x="2432" y="539"/>
                    <a:pt x="2002" y="270"/>
                    <a:pt x="1571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36"/>
            <p:cNvSpPr/>
            <p:nvPr/>
          </p:nvSpPr>
          <p:spPr>
            <a:xfrm>
              <a:off x="3470086" y="746913"/>
              <a:ext cx="25754" cy="36613"/>
            </a:xfrm>
            <a:custGeom>
              <a:avLst/>
              <a:gdLst/>
              <a:ahLst/>
              <a:cxnLst/>
              <a:rect l="l" t="t" r="r" b="b"/>
              <a:pathLst>
                <a:path w="1314" h="1868" extrusionOk="0">
                  <a:moveTo>
                    <a:pt x="1174" y="0"/>
                  </a:moveTo>
                  <a:cubicBezTo>
                    <a:pt x="904" y="377"/>
                    <a:pt x="485" y="915"/>
                    <a:pt x="0" y="1508"/>
                  </a:cubicBezTo>
                  <a:cubicBezTo>
                    <a:pt x="189" y="1632"/>
                    <a:pt x="377" y="1749"/>
                    <a:pt x="566" y="1868"/>
                  </a:cubicBezTo>
                  <a:cubicBezTo>
                    <a:pt x="775" y="1448"/>
                    <a:pt x="991" y="1033"/>
                    <a:pt x="1207" y="624"/>
                  </a:cubicBezTo>
                  <a:cubicBezTo>
                    <a:pt x="1254" y="527"/>
                    <a:pt x="1314" y="420"/>
                    <a:pt x="1314" y="308"/>
                  </a:cubicBezTo>
                  <a:cubicBezTo>
                    <a:pt x="1314" y="296"/>
                    <a:pt x="1314" y="286"/>
                    <a:pt x="1309" y="269"/>
                  </a:cubicBezTo>
                  <a:cubicBezTo>
                    <a:pt x="1297" y="178"/>
                    <a:pt x="1249" y="97"/>
                    <a:pt x="1190" y="22"/>
                  </a:cubicBezTo>
                  <a:cubicBezTo>
                    <a:pt x="1185" y="17"/>
                    <a:pt x="1180" y="5"/>
                    <a:pt x="1174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36"/>
            <p:cNvSpPr/>
            <p:nvPr/>
          </p:nvSpPr>
          <p:spPr>
            <a:xfrm>
              <a:off x="3425241" y="809554"/>
              <a:ext cx="36221" cy="35672"/>
            </a:xfrm>
            <a:custGeom>
              <a:avLst/>
              <a:gdLst/>
              <a:ahLst/>
              <a:cxnLst/>
              <a:rect l="l" t="t" r="r" b="b"/>
              <a:pathLst>
                <a:path w="1848" h="1820" extrusionOk="0">
                  <a:moveTo>
                    <a:pt x="873" y="1"/>
                  </a:moveTo>
                  <a:cubicBezTo>
                    <a:pt x="572" y="356"/>
                    <a:pt x="276" y="701"/>
                    <a:pt x="1" y="1012"/>
                  </a:cubicBezTo>
                  <a:cubicBezTo>
                    <a:pt x="432" y="1282"/>
                    <a:pt x="862" y="1551"/>
                    <a:pt x="1267" y="1820"/>
                  </a:cubicBezTo>
                  <a:cubicBezTo>
                    <a:pt x="1466" y="1444"/>
                    <a:pt x="1659" y="1061"/>
                    <a:pt x="1848" y="679"/>
                  </a:cubicBezTo>
                  <a:cubicBezTo>
                    <a:pt x="1583" y="496"/>
                    <a:pt x="1245" y="259"/>
                    <a:pt x="87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36"/>
            <p:cNvSpPr/>
            <p:nvPr/>
          </p:nvSpPr>
          <p:spPr>
            <a:xfrm>
              <a:off x="3456268" y="776450"/>
              <a:ext cx="24931" cy="27009"/>
            </a:xfrm>
            <a:custGeom>
              <a:avLst/>
              <a:gdLst/>
              <a:ahLst/>
              <a:cxnLst/>
              <a:rect l="l" t="t" r="r" b="b"/>
              <a:pathLst>
                <a:path w="1272" h="1378" extrusionOk="0">
                  <a:moveTo>
                    <a:pt x="705" y="1"/>
                  </a:moveTo>
                  <a:cubicBezTo>
                    <a:pt x="484" y="274"/>
                    <a:pt x="243" y="560"/>
                    <a:pt x="0" y="850"/>
                  </a:cubicBezTo>
                  <a:cubicBezTo>
                    <a:pt x="253" y="1029"/>
                    <a:pt x="506" y="1206"/>
                    <a:pt x="760" y="1377"/>
                  </a:cubicBezTo>
                  <a:cubicBezTo>
                    <a:pt x="931" y="1039"/>
                    <a:pt x="1098" y="699"/>
                    <a:pt x="1271" y="361"/>
                  </a:cubicBezTo>
                  <a:cubicBezTo>
                    <a:pt x="1082" y="242"/>
                    <a:pt x="894" y="125"/>
                    <a:pt x="70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36"/>
            <p:cNvSpPr/>
            <p:nvPr/>
          </p:nvSpPr>
          <p:spPr>
            <a:xfrm>
              <a:off x="3442332" y="793110"/>
              <a:ext cx="28832" cy="29772"/>
            </a:xfrm>
            <a:custGeom>
              <a:avLst/>
              <a:gdLst/>
              <a:ahLst/>
              <a:cxnLst/>
              <a:rect l="l" t="t" r="r" b="b"/>
              <a:pathLst>
                <a:path w="1471" h="1519" extrusionOk="0">
                  <a:moveTo>
                    <a:pt x="711" y="0"/>
                  </a:moveTo>
                  <a:cubicBezTo>
                    <a:pt x="475" y="281"/>
                    <a:pt x="238" y="566"/>
                    <a:pt x="1" y="840"/>
                  </a:cubicBezTo>
                  <a:cubicBezTo>
                    <a:pt x="373" y="1098"/>
                    <a:pt x="711" y="1335"/>
                    <a:pt x="976" y="1518"/>
                  </a:cubicBezTo>
                  <a:cubicBezTo>
                    <a:pt x="1142" y="1190"/>
                    <a:pt x="1309" y="857"/>
                    <a:pt x="1471" y="527"/>
                  </a:cubicBezTo>
                  <a:cubicBezTo>
                    <a:pt x="1217" y="356"/>
                    <a:pt x="964" y="179"/>
                    <a:pt x="711" y="0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36"/>
            <p:cNvSpPr/>
            <p:nvPr/>
          </p:nvSpPr>
          <p:spPr>
            <a:xfrm>
              <a:off x="3638234" y="666396"/>
              <a:ext cx="60780" cy="56585"/>
            </a:xfrm>
            <a:custGeom>
              <a:avLst/>
              <a:gdLst/>
              <a:ahLst/>
              <a:cxnLst/>
              <a:rect l="l" t="t" r="r" b="b"/>
              <a:pathLst>
                <a:path w="3101" h="2887" extrusionOk="0">
                  <a:moveTo>
                    <a:pt x="1344" y="1"/>
                  </a:moveTo>
                  <a:cubicBezTo>
                    <a:pt x="956" y="1"/>
                    <a:pt x="604" y="72"/>
                    <a:pt x="420" y="315"/>
                  </a:cubicBezTo>
                  <a:cubicBezTo>
                    <a:pt x="0" y="874"/>
                    <a:pt x="232" y="2240"/>
                    <a:pt x="269" y="2886"/>
                  </a:cubicBezTo>
                  <a:cubicBezTo>
                    <a:pt x="344" y="2887"/>
                    <a:pt x="418" y="2887"/>
                    <a:pt x="493" y="2887"/>
                  </a:cubicBezTo>
                  <a:cubicBezTo>
                    <a:pt x="1318" y="2887"/>
                    <a:pt x="2147" y="2861"/>
                    <a:pt x="2971" y="2806"/>
                  </a:cubicBezTo>
                  <a:cubicBezTo>
                    <a:pt x="3009" y="2801"/>
                    <a:pt x="3051" y="2795"/>
                    <a:pt x="3078" y="2762"/>
                  </a:cubicBezTo>
                  <a:cubicBezTo>
                    <a:pt x="3100" y="2742"/>
                    <a:pt x="3100" y="2704"/>
                    <a:pt x="3095" y="2672"/>
                  </a:cubicBezTo>
                  <a:cubicBezTo>
                    <a:pt x="3068" y="1897"/>
                    <a:pt x="3031" y="1127"/>
                    <a:pt x="2971" y="357"/>
                  </a:cubicBezTo>
                  <a:cubicBezTo>
                    <a:pt x="2966" y="298"/>
                    <a:pt x="2961" y="233"/>
                    <a:pt x="2922" y="191"/>
                  </a:cubicBezTo>
                  <a:cubicBezTo>
                    <a:pt x="2874" y="147"/>
                    <a:pt x="2805" y="136"/>
                    <a:pt x="2740" y="136"/>
                  </a:cubicBezTo>
                  <a:cubicBezTo>
                    <a:pt x="2403" y="118"/>
                    <a:pt x="1844" y="1"/>
                    <a:pt x="1344" y="1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36"/>
            <p:cNvSpPr/>
            <p:nvPr/>
          </p:nvSpPr>
          <p:spPr>
            <a:xfrm>
              <a:off x="3708579" y="605773"/>
              <a:ext cx="64151" cy="86299"/>
            </a:xfrm>
            <a:custGeom>
              <a:avLst/>
              <a:gdLst/>
              <a:ahLst/>
              <a:cxnLst/>
              <a:rect l="l" t="t" r="r" b="b"/>
              <a:pathLst>
                <a:path w="3273" h="4403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1367"/>
                    <a:pt x="44" y="2874"/>
                    <a:pt x="65" y="4230"/>
                  </a:cubicBezTo>
                  <a:cubicBezTo>
                    <a:pt x="1083" y="4327"/>
                    <a:pt x="2095" y="4392"/>
                    <a:pt x="3091" y="4402"/>
                  </a:cubicBezTo>
                  <a:cubicBezTo>
                    <a:pt x="3273" y="3714"/>
                    <a:pt x="2827" y="3008"/>
                    <a:pt x="2455" y="2459"/>
                  </a:cubicBezTo>
                  <a:cubicBezTo>
                    <a:pt x="1804" y="1486"/>
                    <a:pt x="1051" y="479"/>
                    <a:pt x="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36"/>
            <p:cNvSpPr/>
            <p:nvPr/>
          </p:nvSpPr>
          <p:spPr>
            <a:xfrm>
              <a:off x="3600250" y="611555"/>
              <a:ext cx="41160" cy="69756"/>
            </a:xfrm>
            <a:custGeom>
              <a:avLst/>
              <a:gdLst/>
              <a:ahLst/>
              <a:cxnLst/>
              <a:rect l="l" t="t" r="r" b="b"/>
              <a:pathLst>
                <a:path w="2100" h="3559" extrusionOk="0">
                  <a:moveTo>
                    <a:pt x="2030" y="1"/>
                  </a:moveTo>
                  <a:cubicBezTo>
                    <a:pt x="1922" y="55"/>
                    <a:pt x="1820" y="115"/>
                    <a:pt x="1718" y="179"/>
                  </a:cubicBezTo>
                  <a:cubicBezTo>
                    <a:pt x="1211" y="485"/>
                    <a:pt x="738" y="873"/>
                    <a:pt x="431" y="1379"/>
                  </a:cubicBezTo>
                  <a:cubicBezTo>
                    <a:pt x="125" y="1885"/>
                    <a:pt x="1" y="2525"/>
                    <a:pt x="200" y="3085"/>
                  </a:cubicBezTo>
                  <a:cubicBezTo>
                    <a:pt x="232" y="3171"/>
                    <a:pt x="275" y="3257"/>
                    <a:pt x="346" y="3317"/>
                  </a:cubicBezTo>
                  <a:cubicBezTo>
                    <a:pt x="443" y="3397"/>
                    <a:pt x="577" y="3408"/>
                    <a:pt x="701" y="3424"/>
                  </a:cubicBezTo>
                  <a:cubicBezTo>
                    <a:pt x="1163" y="3461"/>
                    <a:pt x="1626" y="3510"/>
                    <a:pt x="2090" y="3558"/>
                  </a:cubicBezTo>
                  <a:cubicBezTo>
                    <a:pt x="2100" y="2375"/>
                    <a:pt x="2078" y="1185"/>
                    <a:pt x="2030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36"/>
            <p:cNvSpPr/>
            <p:nvPr/>
          </p:nvSpPr>
          <p:spPr>
            <a:xfrm>
              <a:off x="3682530" y="600167"/>
              <a:ext cx="29341" cy="88533"/>
            </a:xfrm>
            <a:custGeom>
              <a:avLst/>
              <a:gdLst/>
              <a:ahLst/>
              <a:cxnLst/>
              <a:rect l="l" t="t" r="r" b="b"/>
              <a:pathLst>
                <a:path w="1497" h="4517" extrusionOk="0">
                  <a:moveTo>
                    <a:pt x="1" y="1"/>
                  </a:moveTo>
                  <a:cubicBezTo>
                    <a:pt x="33" y="1486"/>
                    <a:pt x="87" y="3354"/>
                    <a:pt x="125" y="4387"/>
                  </a:cubicBezTo>
                  <a:cubicBezTo>
                    <a:pt x="550" y="4430"/>
                    <a:pt x="975" y="4479"/>
                    <a:pt x="1394" y="4516"/>
                  </a:cubicBezTo>
                  <a:cubicBezTo>
                    <a:pt x="1373" y="3160"/>
                    <a:pt x="1497" y="1653"/>
                    <a:pt x="1330" y="286"/>
                  </a:cubicBezTo>
                  <a:cubicBezTo>
                    <a:pt x="1218" y="232"/>
                    <a:pt x="1099" y="189"/>
                    <a:pt x="975" y="152"/>
                  </a:cubicBezTo>
                  <a:cubicBezTo>
                    <a:pt x="657" y="50"/>
                    <a:pt x="329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36"/>
            <p:cNvSpPr/>
            <p:nvPr/>
          </p:nvSpPr>
          <p:spPr>
            <a:xfrm>
              <a:off x="3640038" y="604205"/>
              <a:ext cx="23324" cy="79537"/>
            </a:xfrm>
            <a:custGeom>
              <a:avLst/>
              <a:gdLst/>
              <a:ahLst/>
              <a:cxnLst/>
              <a:rect l="l" t="t" r="r" b="b"/>
              <a:pathLst>
                <a:path w="1190" h="4058" extrusionOk="0">
                  <a:moveTo>
                    <a:pt x="877" y="0"/>
                  </a:moveTo>
                  <a:cubicBezTo>
                    <a:pt x="576" y="97"/>
                    <a:pt x="279" y="226"/>
                    <a:pt x="0" y="376"/>
                  </a:cubicBezTo>
                  <a:cubicBezTo>
                    <a:pt x="48" y="1560"/>
                    <a:pt x="70" y="2750"/>
                    <a:pt x="60" y="3933"/>
                  </a:cubicBezTo>
                  <a:cubicBezTo>
                    <a:pt x="435" y="3972"/>
                    <a:pt x="813" y="4015"/>
                    <a:pt x="1190" y="4057"/>
                  </a:cubicBezTo>
                  <a:cubicBezTo>
                    <a:pt x="1168" y="2701"/>
                    <a:pt x="1061" y="1345"/>
                    <a:pt x="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36"/>
            <p:cNvSpPr/>
            <p:nvPr/>
          </p:nvSpPr>
          <p:spPr>
            <a:xfrm>
              <a:off x="3657227" y="600167"/>
              <a:ext cx="27754" cy="86005"/>
            </a:xfrm>
            <a:custGeom>
              <a:avLst/>
              <a:gdLst/>
              <a:ahLst/>
              <a:cxnLst/>
              <a:rect l="l" t="t" r="r" b="b"/>
              <a:pathLst>
                <a:path w="1416" h="4388" extrusionOk="0">
                  <a:moveTo>
                    <a:pt x="1249" y="0"/>
                  </a:moveTo>
                  <a:cubicBezTo>
                    <a:pt x="827" y="0"/>
                    <a:pt x="406" y="75"/>
                    <a:pt x="0" y="206"/>
                  </a:cubicBezTo>
                  <a:cubicBezTo>
                    <a:pt x="184" y="1551"/>
                    <a:pt x="291" y="2907"/>
                    <a:pt x="313" y="4263"/>
                  </a:cubicBezTo>
                  <a:cubicBezTo>
                    <a:pt x="678" y="4307"/>
                    <a:pt x="1049" y="4345"/>
                    <a:pt x="1416" y="4387"/>
                  </a:cubicBezTo>
                  <a:cubicBezTo>
                    <a:pt x="1378" y="3354"/>
                    <a:pt x="1324" y="1486"/>
                    <a:pt x="1292" y="1"/>
                  </a:cubicBezTo>
                  <a:cubicBezTo>
                    <a:pt x="1278" y="1"/>
                    <a:pt x="1264" y="0"/>
                    <a:pt x="1249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36"/>
            <p:cNvSpPr/>
            <p:nvPr/>
          </p:nvSpPr>
          <p:spPr>
            <a:xfrm>
              <a:off x="3709853" y="651774"/>
              <a:ext cx="60152" cy="40298"/>
            </a:xfrm>
            <a:custGeom>
              <a:avLst/>
              <a:gdLst/>
              <a:ahLst/>
              <a:cxnLst/>
              <a:rect l="l" t="t" r="r" b="b"/>
              <a:pathLst>
                <a:path w="3069" h="2056" extrusionOk="0">
                  <a:moveTo>
                    <a:pt x="2315" y="0"/>
                  </a:moveTo>
                  <a:cubicBezTo>
                    <a:pt x="2223" y="21"/>
                    <a:pt x="2132" y="48"/>
                    <a:pt x="2040" y="65"/>
                  </a:cubicBezTo>
                  <a:cubicBezTo>
                    <a:pt x="1831" y="107"/>
                    <a:pt x="1034" y="236"/>
                    <a:pt x="17" y="382"/>
                  </a:cubicBezTo>
                  <a:cubicBezTo>
                    <a:pt x="6" y="758"/>
                    <a:pt x="0" y="1130"/>
                    <a:pt x="0" y="1496"/>
                  </a:cubicBezTo>
                  <a:lnTo>
                    <a:pt x="0" y="1883"/>
                  </a:lnTo>
                  <a:cubicBezTo>
                    <a:pt x="1018" y="1980"/>
                    <a:pt x="2030" y="2045"/>
                    <a:pt x="3026" y="2055"/>
                  </a:cubicBezTo>
                  <a:cubicBezTo>
                    <a:pt x="3058" y="1943"/>
                    <a:pt x="3068" y="1836"/>
                    <a:pt x="3068" y="1722"/>
                  </a:cubicBezTo>
                  <a:cubicBezTo>
                    <a:pt x="3068" y="1146"/>
                    <a:pt x="2703" y="576"/>
                    <a:pt x="2390" y="112"/>
                  </a:cubicBezTo>
                  <a:cubicBezTo>
                    <a:pt x="2363" y="75"/>
                    <a:pt x="2342" y="38"/>
                    <a:pt x="2315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36"/>
            <p:cNvSpPr/>
            <p:nvPr/>
          </p:nvSpPr>
          <p:spPr>
            <a:xfrm>
              <a:off x="3684236" y="659261"/>
              <a:ext cx="25970" cy="29439"/>
            </a:xfrm>
            <a:custGeom>
              <a:avLst/>
              <a:gdLst/>
              <a:ahLst/>
              <a:cxnLst/>
              <a:rect l="l" t="t" r="r" b="b"/>
              <a:pathLst>
                <a:path w="1325" h="1502" extrusionOk="0">
                  <a:moveTo>
                    <a:pt x="1324" y="0"/>
                  </a:moveTo>
                  <a:lnTo>
                    <a:pt x="1324" y="0"/>
                  </a:lnTo>
                  <a:cubicBezTo>
                    <a:pt x="910" y="59"/>
                    <a:pt x="458" y="118"/>
                    <a:pt x="0" y="183"/>
                  </a:cubicBezTo>
                  <a:cubicBezTo>
                    <a:pt x="11" y="635"/>
                    <a:pt x="26" y="1044"/>
                    <a:pt x="38" y="1372"/>
                  </a:cubicBezTo>
                  <a:cubicBezTo>
                    <a:pt x="463" y="1415"/>
                    <a:pt x="888" y="1464"/>
                    <a:pt x="1307" y="1501"/>
                  </a:cubicBezTo>
                  <a:lnTo>
                    <a:pt x="1307" y="1114"/>
                  </a:lnTo>
                  <a:cubicBezTo>
                    <a:pt x="1307" y="748"/>
                    <a:pt x="1313" y="376"/>
                    <a:pt x="132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36"/>
            <p:cNvSpPr/>
            <p:nvPr/>
          </p:nvSpPr>
          <p:spPr>
            <a:xfrm>
              <a:off x="3603954" y="668219"/>
              <a:ext cx="37358" cy="13093"/>
            </a:xfrm>
            <a:custGeom>
              <a:avLst/>
              <a:gdLst/>
              <a:ahLst/>
              <a:cxnLst/>
              <a:rect l="l" t="t" r="r" b="b"/>
              <a:pathLst>
                <a:path w="1906" h="668" extrusionOk="0">
                  <a:moveTo>
                    <a:pt x="1906" y="1"/>
                  </a:moveTo>
                  <a:cubicBezTo>
                    <a:pt x="1141" y="86"/>
                    <a:pt x="463" y="145"/>
                    <a:pt x="1" y="167"/>
                  </a:cubicBezTo>
                  <a:cubicBezTo>
                    <a:pt x="6" y="172"/>
                    <a:pt x="6" y="183"/>
                    <a:pt x="11" y="194"/>
                  </a:cubicBezTo>
                  <a:cubicBezTo>
                    <a:pt x="43" y="280"/>
                    <a:pt x="86" y="366"/>
                    <a:pt x="157" y="426"/>
                  </a:cubicBezTo>
                  <a:cubicBezTo>
                    <a:pt x="254" y="506"/>
                    <a:pt x="388" y="517"/>
                    <a:pt x="512" y="533"/>
                  </a:cubicBezTo>
                  <a:cubicBezTo>
                    <a:pt x="974" y="570"/>
                    <a:pt x="1437" y="619"/>
                    <a:pt x="1901" y="667"/>
                  </a:cubicBezTo>
                  <a:cubicBezTo>
                    <a:pt x="1906" y="473"/>
                    <a:pt x="1906" y="280"/>
                    <a:pt x="1906" y="81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36"/>
            <p:cNvSpPr/>
            <p:nvPr/>
          </p:nvSpPr>
          <p:spPr>
            <a:xfrm>
              <a:off x="3641194" y="665592"/>
              <a:ext cx="22168" cy="18150"/>
            </a:xfrm>
            <a:custGeom>
              <a:avLst/>
              <a:gdLst/>
              <a:ahLst/>
              <a:cxnLst/>
              <a:rect l="l" t="t" r="r" b="b"/>
              <a:pathLst>
                <a:path w="1131" h="926" extrusionOk="0">
                  <a:moveTo>
                    <a:pt x="1104" y="0"/>
                  </a:moveTo>
                  <a:cubicBezTo>
                    <a:pt x="726" y="48"/>
                    <a:pt x="356" y="91"/>
                    <a:pt x="6" y="135"/>
                  </a:cubicBezTo>
                  <a:lnTo>
                    <a:pt x="6" y="215"/>
                  </a:lnTo>
                  <a:cubicBezTo>
                    <a:pt x="6" y="414"/>
                    <a:pt x="6" y="607"/>
                    <a:pt x="1" y="801"/>
                  </a:cubicBezTo>
                  <a:cubicBezTo>
                    <a:pt x="376" y="840"/>
                    <a:pt x="754" y="883"/>
                    <a:pt x="1131" y="925"/>
                  </a:cubicBezTo>
                  <a:cubicBezTo>
                    <a:pt x="1124" y="619"/>
                    <a:pt x="1114" y="312"/>
                    <a:pt x="110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36"/>
            <p:cNvSpPr/>
            <p:nvPr/>
          </p:nvSpPr>
          <p:spPr>
            <a:xfrm>
              <a:off x="3662813" y="662829"/>
              <a:ext cx="22168" cy="23344"/>
            </a:xfrm>
            <a:custGeom>
              <a:avLst/>
              <a:gdLst/>
              <a:ahLst/>
              <a:cxnLst/>
              <a:rect l="l" t="t" r="r" b="b"/>
              <a:pathLst>
                <a:path w="1131" h="1191" extrusionOk="0">
                  <a:moveTo>
                    <a:pt x="1093" y="1"/>
                  </a:moveTo>
                  <a:cubicBezTo>
                    <a:pt x="732" y="50"/>
                    <a:pt x="361" y="97"/>
                    <a:pt x="1" y="141"/>
                  </a:cubicBezTo>
                  <a:cubicBezTo>
                    <a:pt x="11" y="453"/>
                    <a:pt x="21" y="760"/>
                    <a:pt x="28" y="1066"/>
                  </a:cubicBezTo>
                  <a:cubicBezTo>
                    <a:pt x="393" y="1110"/>
                    <a:pt x="764" y="1148"/>
                    <a:pt x="1131" y="1190"/>
                  </a:cubicBezTo>
                  <a:cubicBezTo>
                    <a:pt x="1119" y="862"/>
                    <a:pt x="1104" y="453"/>
                    <a:pt x="1093" y="1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36"/>
            <p:cNvSpPr/>
            <p:nvPr/>
          </p:nvSpPr>
          <p:spPr>
            <a:xfrm>
              <a:off x="3465872" y="705733"/>
              <a:ext cx="409385" cy="356857"/>
            </a:xfrm>
            <a:custGeom>
              <a:avLst/>
              <a:gdLst/>
              <a:ahLst/>
              <a:cxnLst/>
              <a:rect l="l" t="t" r="r" b="b"/>
              <a:pathLst>
                <a:path w="20887" h="18207" extrusionOk="0">
                  <a:moveTo>
                    <a:pt x="9447" y="0"/>
                  </a:moveTo>
                  <a:cubicBezTo>
                    <a:pt x="8244" y="0"/>
                    <a:pt x="7037" y="228"/>
                    <a:pt x="5888" y="718"/>
                  </a:cubicBezTo>
                  <a:cubicBezTo>
                    <a:pt x="5011" y="1095"/>
                    <a:pt x="4204" y="1606"/>
                    <a:pt x="3488" y="2230"/>
                  </a:cubicBezTo>
                  <a:cubicBezTo>
                    <a:pt x="1303" y="4130"/>
                    <a:pt x="1" y="7020"/>
                    <a:pt x="275" y="9948"/>
                  </a:cubicBezTo>
                  <a:cubicBezTo>
                    <a:pt x="728" y="14767"/>
                    <a:pt x="5029" y="18206"/>
                    <a:pt x="9634" y="18206"/>
                  </a:cubicBezTo>
                  <a:cubicBezTo>
                    <a:pt x="10378" y="18206"/>
                    <a:pt x="11128" y="18117"/>
                    <a:pt x="11872" y="17929"/>
                  </a:cubicBezTo>
                  <a:cubicBezTo>
                    <a:pt x="16636" y="16729"/>
                    <a:pt x="20887" y="12387"/>
                    <a:pt x="19327" y="7198"/>
                  </a:cubicBezTo>
                  <a:cubicBezTo>
                    <a:pt x="18046" y="2948"/>
                    <a:pt x="13776" y="0"/>
                    <a:pt x="9447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36"/>
            <p:cNvSpPr/>
            <p:nvPr/>
          </p:nvSpPr>
          <p:spPr>
            <a:xfrm>
              <a:off x="3471046" y="897970"/>
              <a:ext cx="200116" cy="164679"/>
            </a:xfrm>
            <a:custGeom>
              <a:avLst/>
              <a:gdLst/>
              <a:ahLst/>
              <a:cxnLst/>
              <a:rect l="l" t="t" r="r" b="b"/>
              <a:pathLst>
                <a:path w="10210" h="8402" extrusionOk="0">
                  <a:moveTo>
                    <a:pt x="48" y="463"/>
                  </a:moveTo>
                  <a:cubicBezTo>
                    <a:pt x="662" y="5113"/>
                    <a:pt x="4871" y="8401"/>
                    <a:pt x="9375" y="8401"/>
                  </a:cubicBezTo>
                  <a:cubicBezTo>
                    <a:pt x="9650" y="8401"/>
                    <a:pt x="9929" y="8385"/>
                    <a:pt x="10210" y="8364"/>
                  </a:cubicBezTo>
                  <a:lnTo>
                    <a:pt x="10210" y="8364"/>
                  </a:lnTo>
                  <a:cubicBezTo>
                    <a:pt x="9929" y="8385"/>
                    <a:pt x="9650" y="8401"/>
                    <a:pt x="9375" y="8401"/>
                  </a:cubicBezTo>
                  <a:cubicBezTo>
                    <a:pt x="4871" y="8401"/>
                    <a:pt x="662" y="5113"/>
                    <a:pt x="48" y="463"/>
                  </a:cubicBezTo>
                  <a:close/>
                  <a:moveTo>
                    <a:pt x="11" y="124"/>
                  </a:moveTo>
                  <a:lnTo>
                    <a:pt x="11" y="124"/>
                  </a:lnTo>
                  <a:lnTo>
                    <a:pt x="11" y="124"/>
                  </a:lnTo>
                  <a:close/>
                  <a:moveTo>
                    <a:pt x="11" y="108"/>
                  </a:moveTo>
                  <a:lnTo>
                    <a:pt x="11" y="113"/>
                  </a:lnTo>
                  <a:lnTo>
                    <a:pt x="11" y="108"/>
                  </a:lnTo>
                  <a:close/>
                  <a:moveTo>
                    <a:pt x="11" y="97"/>
                  </a:moveTo>
                  <a:lnTo>
                    <a:pt x="11" y="97"/>
                  </a:lnTo>
                  <a:lnTo>
                    <a:pt x="11" y="97"/>
                  </a:lnTo>
                  <a:close/>
                  <a:moveTo>
                    <a:pt x="6" y="81"/>
                  </a:moveTo>
                  <a:lnTo>
                    <a:pt x="6" y="86"/>
                  </a:lnTo>
                  <a:lnTo>
                    <a:pt x="6" y="81"/>
                  </a:lnTo>
                  <a:close/>
                  <a:moveTo>
                    <a:pt x="6" y="70"/>
                  </a:moveTo>
                  <a:lnTo>
                    <a:pt x="6" y="70"/>
                  </a:lnTo>
                  <a:lnTo>
                    <a:pt x="6" y="70"/>
                  </a:lnTo>
                  <a:close/>
                  <a:moveTo>
                    <a:pt x="6" y="53"/>
                  </a:moveTo>
                  <a:lnTo>
                    <a:pt x="6" y="53"/>
                  </a:lnTo>
                  <a:lnTo>
                    <a:pt x="6" y="53"/>
                  </a:lnTo>
                  <a:close/>
                  <a:moveTo>
                    <a:pt x="6" y="38"/>
                  </a:moveTo>
                  <a:lnTo>
                    <a:pt x="6" y="43"/>
                  </a:lnTo>
                  <a:lnTo>
                    <a:pt x="6" y="38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36"/>
            <p:cNvSpPr/>
            <p:nvPr/>
          </p:nvSpPr>
          <p:spPr>
            <a:xfrm>
              <a:off x="3671143" y="1061787"/>
              <a:ext cx="20" cy="118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1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1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36"/>
            <p:cNvSpPr/>
            <p:nvPr/>
          </p:nvSpPr>
          <p:spPr>
            <a:xfrm>
              <a:off x="3671143" y="1057181"/>
              <a:ext cx="27224" cy="4724"/>
            </a:xfrm>
            <a:custGeom>
              <a:avLst/>
              <a:gdLst/>
              <a:ahLst/>
              <a:cxnLst/>
              <a:rect l="l" t="t" r="r" b="b"/>
              <a:pathLst>
                <a:path w="1389" h="241" extrusionOk="0">
                  <a:moveTo>
                    <a:pt x="1389" y="1"/>
                  </a:moveTo>
                  <a:lnTo>
                    <a:pt x="1389" y="1"/>
                  </a:lnTo>
                  <a:cubicBezTo>
                    <a:pt x="930" y="118"/>
                    <a:pt x="465" y="197"/>
                    <a:pt x="1" y="236"/>
                  </a:cubicBezTo>
                  <a:lnTo>
                    <a:pt x="1" y="241"/>
                  </a:lnTo>
                  <a:cubicBezTo>
                    <a:pt x="465" y="197"/>
                    <a:pt x="930" y="118"/>
                    <a:pt x="138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36"/>
            <p:cNvSpPr/>
            <p:nvPr/>
          </p:nvSpPr>
          <p:spPr>
            <a:xfrm>
              <a:off x="3467440" y="771060"/>
              <a:ext cx="308053" cy="291589"/>
            </a:xfrm>
            <a:custGeom>
              <a:avLst/>
              <a:gdLst/>
              <a:ahLst/>
              <a:cxnLst/>
              <a:rect l="l" t="t" r="r" b="b"/>
              <a:pathLst>
                <a:path w="15717" h="14877" extrusionOk="0">
                  <a:moveTo>
                    <a:pt x="2326" y="0"/>
                  </a:moveTo>
                  <a:lnTo>
                    <a:pt x="2326" y="0"/>
                  </a:lnTo>
                  <a:cubicBezTo>
                    <a:pt x="841" y="1793"/>
                    <a:pt x="1" y="4118"/>
                    <a:pt x="184" y="6475"/>
                  </a:cubicBezTo>
                  <a:cubicBezTo>
                    <a:pt x="184" y="6486"/>
                    <a:pt x="184" y="6503"/>
                    <a:pt x="190" y="6513"/>
                  </a:cubicBezTo>
                  <a:lnTo>
                    <a:pt x="190" y="6518"/>
                  </a:lnTo>
                  <a:lnTo>
                    <a:pt x="190" y="6528"/>
                  </a:lnTo>
                  <a:lnTo>
                    <a:pt x="190" y="6545"/>
                  </a:lnTo>
                  <a:lnTo>
                    <a:pt x="190" y="6556"/>
                  </a:lnTo>
                  <a:lnTo>
                    <a:pt x="190" y="6561"/>
                  </a:lnTo>
                  <a:cubicBezTo>
                    <a:pt x="190" y="6561"/>
                    <a:pt x="195" y="6567"/>
                    <a:pt x="195" y="6572"/>
                  </a:cubicBezTo>
                  <a:lnTo>
                    <a:pt x="195" y="6583"/>
                  </a:lnTo>
                  <a:lnTo>
                    <a:pt x="195" y="6588"/>
                  </a:lnTo>
                  <a:lnTo>
                    <a:pt x="195" y="6599"/>
                  </a:lnTo>
                  <a:lnTo>
                    <a:pt x="195" y="6615"/>
                  </a:lnTo>
                  <a:cubicBezTo>
                    <a:pt x="205" y="6722"/>
                    <a:pt x="217" y="6831"/>
                    <a:pt x="232" y="6938"/>
                  </a:cubicBezTo>
                  <a:cubicBezTo>
                    <a:pt x="846" y="11588"/>
                    <a:pt x="5055" y="14876"/>
                    <a:pt x="9559" y="14876"/>
                  </a:cubicBezTo>
                  <a:cubicBezTo>
                    <a:pt x="9834" y="14876"/>
                    <a:pt x="10113" y="14860"/>
                    <a:pt x="10394" y="14839"/>
                  </a:cubicBezTo>
                  <a:lnTo>
                    <a:pt x="10394" y="14834"/>
                  </a:lnTo>
                  <a:cubicBezTo>
                    <a:pt x="10861" y="14795"/>
                    <a:pt x="11330" y="14715"/>
                    <a:pt x="11792" y="14596"/>
                  </a:cubicBezTo>
                  <a:cubicBezTo>
                    <a:pt x="11798" y="14596"/>
                    <a:pt x="11804" y="14596"/>
                    <a:pt x="11809" y="14591"/>
                  </a:cubicBezTo>
                  <a:lnTo>
                    <a:pt x="11830" y="14591"/>
                  </a:lnTo>
                  <a:cubicBezTo>
                    <a:pt x="13213" y="14236"/>
                    <a:pt x="14554" y="13617"/>
                    <a:pt x="15716" y="12788"/>
                  </a:cubicBezTo>
                  <a:cubicBezTo>
                    <a:pt x="15592" y="12670"/>
                    <a:pt x="15446" y="12573"/>
                    <a:pt x="15297" y="12502"/>
                  </a:cubicBezTo>
                  <a:cubicBezTo>
                    <a:pt x="14823" y="12276"/>
                    <a:pt x="14284" y="12244"/>
                    <a:pt x="13762" y="12191"/>
                  </a:cubicBezTo>
                  <a:cubicBezTo>
                    <a:pt x="10560" y="11851"/>
                    <a:pt x="7433" y="10458"/>
                    <a:pt x="5242" y="8106"/>
                  </a:cubicBezTo>
                  <a:cubicBezTo>
                    <a:pt x="3854" y="6620"/>
                    <a:pt x="2875" y="4752"/>
                    <a:pt x="2460" y="2767"/>
                  </a:cubicBezTo>
                  <a:cubicBezTo>
                    <a:pt x="2299" y="1975"/>
                    <a:pt x="2428" y="905"/>
                    <a:pt x="2326" y="0"/>
                  </a:cubicBezTo>
                  <a:close/>
                </a:path>
              </a:pathLst>
            </a:custGeom>
            <a:solidFill>
              <a:srgbClr val="1C1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36"/>
            <p:cNvSpPr/>
            <p:nvPr/>
          </p:nvSpPr>
          <p:spPr>
            <a:xfrm>
              <a:off x="3510050" y="746658"/>
              <a:ext cx="314815" cy="274380"/>
            </a:xfrm>
            <a:custGeom>
              <a:avLst/>
              <a:gdLst/>
              <a:ahLst/>
              <a:cxnLst/>
              <a:rect l="l" t="t" r="r" b="b"/>
              <a:pathLst>
                <a:path w="16062" h="13999" extrusionOk="0">
                  <a:moveTo>
                    <a:pt x="7268" y="0"/>
                  </a:moveTo>
                  <a:cubicBezTo>
                    <a:pt x="6344" y="0"/>
                    <a:pt x="5416" y="175"/>
                    <a:pt x="4533" y="552"/>
                  </a:cubicBezTo>
                  <a:cubicBezTo>
                    <a:pt x="3855" y="837"/>
                    <a:pt x="3230" y="1235"/>
                    <a:pt x="2681" y="1714"/>
                  </a:cubicBezTo>
                  <a:cubicBezTo>
                    <a:pt x="1002" y="3173"/>
                    <a:pt x="1" y="5401"/>
                    <a:pt x="211" y="7651"/>
                  </a:cubicBezTo>
                  <a:cubicBezTo>
                    <a:pt x="564" y="11354"/>
                    <a:pt x="3874" y="13999"/>
                    <a:pt x="7415" y="13999"/>
                  </a:cubicBezTo>
                  <a:cubicBezTo>
                    <a:pt x="7986" y="13999"/>
                    <a:pt x="8563" y="13930"/>
                    <a:pt x="9134" y="13786"/>
                  </a:cubicBezTo>
                  <a:cubicBezTo>
                    <a:pt x="12795" y="12865"/>
                    <a:pt x="16061" y="9524"/>
                    <a:pt x="14861" y="5535"/>
                  </a:cubicBezTo>
                  <a:cubicBezTo>
                    <a:pt x="13876" y="2267"/>
                    <a:pt x="10596" y="0"/>
                    <a:pt x="7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36"/>
            <p:cNvSpPr/>
            <p:nvPr/>
          </p:nvSpPr>
          <p:spPr>
            <a:xfrm>
              <a:off x="3557424" y="762789"/>
              <a:ext cx="241884" cy="216306"/>
            </a:xfrm>
            <a:custGeom>
              <a:avLst/>
              <a:gdLst/>
              <a:ahLst/>
              <a:cxnLst/>
              <a:rect l="l" t="t" r="r" b="b"/>
              <a:pathLst>
                <a:path w="12341" h="11036" extrusionOk="0">
                  <a:moveTo>
                    <a:pt x="4879" y="1"/>
                  </a:moveTo>
                  <a:cubicBezTo>
                    <a:pt x="4064" y="1"/>
                    <a:pt x="3246" y="155"/>
                    <a:pt x="2466" y="487"/>
                  </a:cubicBezTo>
                  <a:cubicBezTo>
                    <a:pt x="1873" y="740"/>
                    <a:pt x="1324" y="1090"/>
                    <a:pt x="840" y="1515"/>
                  </a:cubicBezTo>
                  <a:cubicBezTo>
                    <a:pt x="534" y="1779"/>
                    <a:pt x="248" y="2074"/>
                    <a:pt x="0" y="2397"/>
                  </a:cubicBezTo>
                  <a:cubicBezTo>
                    <a:pt x="651" y="4545"/>
                    <a:pt x="1481" y="6440"/>
                    <a:pt x="3170" y="8055"/>
                  </a:cubicBezTo>
                  <a:cubicBezTo>
                    <a:pt x="4769" y="9593"/>
                    <a:pt x="6836" y="10638"/>
                    <a:pt x="9021" y="11036"/>
                  </a:cubicBezTo>
                  <a:cubicBezTo>
                    <a:pt x="11034" y="9685"/>
                    <a:pt x="12341" y="7435"/>
                    <a:pt x="11572" y="4879"/>
                  </a:cubicBezTo>
                  <a:cubicBezTo>
                    <a:pt x="10704" y="1998"/>
                    <a:pt x="7813" y="1"/>
                    <a:pt x="4879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36"/>
            <p:cNvSpPr/>
            <p:nvPr/>
          </p:nvSpPr>
          <p:spPr>
            <a:xfrm>
              <a:off x="3528318" y="809770"/>
              <a:ext cx="205937" cy="194844"/>
            </a:xfrm>
            <a:custGeom>
              <a:avLst/>
              <a:gdLst/>
              <a:ahLst/>
              <a:cxnLst/>
              <a:rect l="l" t="t" r="r" b="b"/>
              <a:pathLst>
                <a:path w="10507" h="9941" extrusionOk="0">
                  <a:moveTo>
                    <a:pt x="1485" y="0"/>
                  </a:moveTo>
                  <a:cubicBezTo>
                    <a:pt x="522" y="1217"/>
                    <a:pt x="0" y="2772"/>
                    <a:pt x="146" y="4344"/>
                  </a:cubicBezTo>
                  <a:cubicBezTo>
                    <a:pt x="456" y="7610"/>
                    <a:pt x="3368" y="9940"/>
                    <a:pt x="6490" y="9940"/>
                  </a:cubicBezTo>
                  <a:cubicBezTo>
                    <a:pt x="6994" y="9940"/>
                    <a:pt x="7503" y="9880"/>
                    <a:pt x="8008" y="9752"/>
                  </a:cubicBezTo>
                  <a:cubicBezTo>
                    <a:pt x="8892" y="9533"/>
                    <a:pt x="9747" y="9150"/>
                    <a:pt x="10506" y="8639"/>
                  </a:cubicBezTo>
                  <a:cubicBezTo>
                    <a:pt x="8321" y="8241"/>
                    <a:pt x="6254" y="7196"/>
                    <a:pt x="4655" y="5658"/>
                  </a:cubicBezTo>
                  <a:cubicBezTo>
                    <a:pt x="2966" y="4043"/>
                    <a:pt x="2136" y="2148"/>
                    <a:pt x="1485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36"/>
            <p:cNvSpPr/>
            <p:nvPr/>
          </p:nvSpPr>
          <p:spPr>
            <a:xfrm>
              <a:off x="3551328" y="852145"/>
              <a:ext cx="110544" cy="102077"/>
            </a:xfrm>
            <a:custGeom>
              <a:avLst/>
              <a:gdLst/>
              <a:ahLst/>
              <a:cxnLst/>
              <a:rect l="l" t="t" r="r" b="b"/>
              <a:pathLst>
                <a:path w="5640" h="5208" extrusionOk="0">
                  <a:moveTo>
                    <a:pt x="1990" y="0"/>
                  </a:moveTo>
                  <a:cubicBezTo>
                    <a:pt x="1551" y="0"/>
                    <a:pt x="1114" y="158"/>
                    <a:pt x="716" y="535"/>
                  </a:cubicBezTo>
                  <a:cubicBezTo>
                    <a:pt x="252" y="965"/>
                    <a:pt x="0" y="1611"/>
                    <a:pt x="32" y="2242"/>
                  </a:cubicBezTo>
                  <a:cubicBezTo>
                    <a:pt x="91" y="3307"/>
                    <a:pt x="791" y="4324"/>
                    <a:pt x="1350" y="5207"/>
                  </a:cubicBezTo>
                  <a:cubicBezTo>
                    <a:pt x="1883" y="4782"/>
                    <a:pt x="2860" y="4166"/>
                    <a:pt x="4069" y="4166"/>
                  </a:cubicBezTo>
                  <a:cubicBezTo>
                    <a:pt x="4559" y="4166"/>
                    <a:pt x="5087" y="4267"/>
                    <a:pt x="5640" y="4523"/>
                  </a:cubicBezTo>
                  <a:cubicBezTo>
                    <a:pt x="5587" y="4485"/>
                    <a:pt x="5570" y="4254"/>
                    <a:pt x="5559" y="4206"/>
                  </a:cubicBezTo>
                  <a:cubicBezTo>
                    <a:pt x="5296" y="2940"/>
                    <a:pt x="4859" y="1854"/>
                    <a:pt x="3913" y="923"/>
                  </a:cubicBezTo>
                  <a:cubicBezTo>
                    <a:pt x="3367" y="387"/>
                    <a:pt x="2677" y="0"/>
                    <a:pt x="1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36"/>
            <p:cNvSpPr/>
            <p:nvPr/>
          </p:nvSpPr>
          <p:spPr>
            <a:xfrm>
              <a:off x="3569987" y="868903"/>
              <a:ext cx="66679" cy="74656"/>
            </a:xfrm>
            <a:custGeom>
              <a:avLst/>
              <a:gdLst/>
              <a:ahLst/>
              <a:cxnLst/>
              <a:rect l="l" t="t" r="r" b="b"/>
              <a:pathLst>
                <a:path w="3402" h="3809" extrusionOk="0">
                  <a:moveTo>
                    <a:pt x="956" y="1"/>
                  </a:moveTo>
                  <a:cubicBezTo>
                    <a:pt x="646" y="1"/>
                    <a:pt x="341" y="125"/>
                    <a:pt x="178" y="386"/>
                  </a:cubicBezTo>
                  <a:cubicBezTo>
                    <a:pt x="0" y="676"/>
                    <a:pt x="38" y="1052"/>
                    <a:pt x="134" y="1381"/>
                  </a:cubicBezTo>
                  <a:cubicBezTo>
                    <a:pt x="162" y="1467"/>
                    <a:pt x="194" y="1564"/>
                    <a:pt x="264" y="1623"/>
                  </a:cubicBezTo>
                  <a:cubicBezTo>
                    <a:pt x="328" y="1682"/>
                    <a:pt x="410" y="1704"/>
                    <a:pt x="490" y="1725"/>
                  </a:cubicBezTo>
                  <a:cubicBezTo>
                    <a:pt x="802" y="1806"/>
                    <a:pt x="1115" y="1892"/>
                    <a:pt x="1426" y="1973"/>
                  </a:cubicBezTo>
                  <a:cubicBezTo>
                    <a:pt x="1115" y="2167"/>
                    <a:pt x="765" y="2291"/>
                    <a:pt x="398" y="2339"/>
                  </a:cubicBezTo>
                  <a:cubicBezTo>
                    <a:pt x="554" y="2763"/>
                    <a:pt x="850" y="3399"/>
                    <a:pt x="1222" y="3808"/>
                  </a:cubicBezTo>
                  <a:cubicBezTo>
                    <a:pt x="1736" y="3537"/>
                    <a:pt x="2380" y="3312"/>
                    <a:pt x="3110" y="3312"/>
                  </a:cubicBezTo>
                  <a:cubicBezTo>
                    <a:pt x="3206" y="3312"/>
                    <a:pt x="3303" y="3316"/>
                    <a:pt x="3401" y="3324"/>
                  </a:cubicBezTo>
                  <a:cubicBezTo>
                    <a:pt x="3165" y="2554"/>
                    <a:pt x="2837" y="1812"/>
                    <a:pt x="2422" y="1123"/>
                  </a:cubicBezTo>
                  <a:cubicBezTo>
                    <a:pt x="2174" y="719"/>
                    <a:pt x="1878" y="316"/>
                    <a:pt x="1448" y="110"/>
                  </a:cubicBezTo>
                  <a:cubicBezTo>
                    <a:pt x="1297" y="38"/>
                    <a:pt x="1126" y="1"/>
                    <a:pt x="9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36"/>
            <p:cNvSpPr/>
            <p:nvPr/>
          </p:nvSpPr>
          <p:spPr>
            <a:xfrm>
              <a:off x="3574319" y="930702"/>
              <a:ext cx="91140" cy="26558"/>
            </a:xfrm>
            <a:custGeom>
              <a:avLst/>
              <a:gdLst/>
              <a:ahLst/>
              <a:cxnLst/>
              <a:rect l="l" t="t" r="r" b="b"/>
              <a:pathLst>
                <a:path w="4650" h="1355" extrusionOk="0">
                  <a:moveTo>
                    <a:pt x="2891" y="0"/>
                  </a:moveTo>
                  <a:cubicBezTo>
                    <a:pt x="1658" y="0"/>
                    <a:pt x="659" y="617"/>
                    <a:pt x="80" y="1080"/>
                  </a:cubicBezTo>
                  <a:cubicBezTo>
                    <a:pt x="10" y="1135"/>
                    <a:pt x="0" y="1231"/>
                    <a:pt x="54" y="1301"/>
                  </a:cubicBezTo>
                  <a:cubicBezTo>
                    <a:pt x="87" y="1339"/>
                    <a:pt x="134" y="1354"/>
                    <a:pt x="177" y="1354"/>
                  </a:cubicBezTo>
                  <a:cubicBezTo>
                    <a:pt x="216" y="1354"/>
                    <a:pt x="248" y="1344"/>
                    <a:pt x="274" y="1322"/>
                  </a:cubicBezTo>
                  <a:cubicBezTo>
                    <a:pt x="816" y="891"/>
                    <a:pt x="1751" y="314"/>
                    <a:pt x="2897" y="314"/>
                  </a:cubicBezTo>
                  <a:cubicBezTo>
                    <a:pt x="3367" y="314"/>
                    <a:pt x="3873" y="411"/>
                    <a:pt x="4402" y="655"/>
                  </a:cubicBezTo>
                  <a:cubicBezTo>
                    <a:pt x="4425" y="666"/>
                    <a:pt x="4448" y="671"/>
                    <a:pt x="4471" y="671"/>
                  </a:cubicBezTo>
                  <a:cubicBezTo>
                    <a:pt x="4530" y="671"/>
                    <a:pt x="4586" y="638"/>
                    <a:pt x="4612" y="579"/>
                  </a:cubicBezTo>
                  <a:cubicBezTo>
                    <a:pt x="4650" y="504"/>
                    <a:pt x="4612" y="407"/>
                    <a:pt x="4536" y="375"/>
                  </a:cubicBezTo>
                  <a:cubicBezTo>
                    <a:pt x="3956" y="107"/>
                    <a:pt x="3403" y="0"/>
                    <a:pt x="2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36"/>
            <p:cNvSpPr/>
            <p:nvPr/>
          </p:nvSpPr>
          <p:spPr>
            <a:xfrm>
              <a:off x="3654894" y="789621"/>
              <a:ext cx="103174" cy="124597"/>
            </a:xfrm>
            <a:custGeom>
              <a:avLst/>
              <a:gdLst/>
              <a:ahLst/>
              <a:cxnLst/>
              <a:rect l="l" t="t" r="r" b="b"/>
              <a:pathLst>
                <a:path w="5264" h="6357" extrusionOk="0">
                  <a:moveTo>
                    <a:pt x="2189" y="0"/>
                  </a:moveTo>
                  <a:cubicBezTo>
                    <a:pt x="2003" y="0"/>
                    <a:pt x="1817" y="24"/>
                    <a:pt x="1637" y="71"/>
                  </a:cubicBezTo>
                  <a:cubicBezTo>
                    <a:pt x="275" y="426"/>
                    <a:pt x="0" y="1766"/>
                    <a:pt x="275" y="2988"/>
                  </a:cubicBezTo>
                  <a:cubicBezTo>
                    <a:pt x="566" y="4285"/>
                    <a:pt x="1255" y="5226"/>
                    <a:pt x="2191" y="6120"/>
                  </a:cubicBezTo>
                  <a:cubicBezTo>
                    <a:pt x="2223" y="6157"/>
                    <a:pt x="2412" y="6292"/>
                    <a:pt x="2417" y="6356"/>
                  </a:cubicBezTo>
                  <a:cubicBezTo>
                    <a:pt x="2675" y="4264"/>
                    <a:pt x="4360" y="3397"/>
                    <a:pt x="5264" y="3079"/>
                  </a:cubicBezTo>
                  <a:cubicBezTo>
                    <a:pt x="4812" y="2138"/>
                    <a:pt x="4322" y="1008"/>
                    <a:pt x="3445" y="394"/>
                  </a:cubicBezTo>
                  <a:cubicBezTo>
                    <a:pt x="3080" y="135"/>
                    <a:pt x="2635" y="0"/>
                    <a:pt x="2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36"/>
            <p:cNvSpPr/>
            <p:nvPr/>
          </p:nvSpPr>
          <p:spPr>
            <a:xfrm>
              <a:off x="3675670" y="805125"/>
              <a:ext cx="71520" cy="84104"/>
            </a:xfrm>
            <a:custGeom>
              <a:avLst/>
              <a:gdLst/>
              <a:ahLst/>
              <a:cxnLst/>
              <a:rect l="l" t="t" r="r" b="b"/>
              <a:pathLst>
                <a:path w="3649" h="4291" extrusionOk="0">
                  <a:moveTo>
                    <a:pt x="964" y="1"/>
                  </a:moveTo>
                  <a:cubicBezTo>
                    <a:pt x="961" y="1"/>
                    <a:pt x="957" y="1"/>
                    <a:pt x="954" y="1"/>
                  </a:cubicBezTo>
                  <a:cubicBezTo>
                    <a:pt x="480" y="11"/>
                    <a:pt x="103" y="463"/>
                    <a:pt x="50" y="937"/>
                  </a:cubicBezTo>
                  <a:cubicBezTo>
                    <a:pt x="1" y="1384"/>
                    <a:pt x="162" y="1814"/>
                    <a:pt x="361" y="2219"/>
                  </a:cubicBezTo>
                  <a:lnTo>
                    <a:pt x="1593" y="2025"/>
                  </a:lnTo>
                  <a:lnTo>
                    <a:pt x="684" y="2821"/>
                  </a:lnTo>
                  <a:cubicBezTo>
                    <a:pt x="991" y="3344"/>
                    <a:pt x="1347" y="3833"/>
                    <a:pt x="1744" y="4291"/>
                  </a:cubicBezTo>
                  <a:cubicBezTo>
                    <a:pt x="2137" y="3537"/>
                    <a:pt x="2740" y="3031"/>
                    <a:pt x="3311" y="2703"/>
                  </a:cubicBezTo>
                  <a:cubicBezTo>
                    <a:pt x="3649" y="2505"/>
                    <a:pt x="2067" y="1"/>
                    <a:pt x="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36"/>
            <p:cNvSpPr/>
            <p:nvPr/>
          </p:nvSpPr>
          <p:spPr>
            <a:xfrm>
              <a:off x="3698994" y="846892"/>
              <a:ext cx="62583" cy="70482"/>
            </a:xfrm>
            <a:custGeom>
              <a:avLst/>
              <a:gdLst/>
              <a:ahLst/>
              <a:cxnLst/>
              <a:rect l="l" t="t" r="r" b="b"/>
              <a:pathLst>
                <a:path w="3193" h="3596" extrusionOk="0">
                  <a:moveTo>
                    <a:pt x="3021" y="1"/>
                  </a:moveTo>
                  <a:cubicBezTo>
                    <a:pt x="3003" y="1"/>
                    <a:pt x="2984" y="4"/>
                    <a:pt x="2966" y="12"/>
                  </a:cubicBezTo>
                  <a:cubicBezTo>
                    <a:pt x="1975" y="356"/>
                    <a:pt x="281" y="1261"/>
                    <a:pt x="11" y="3419"/>
                  </a:cubicBezTo>
                  <a:cubicBezTo>
                    <a:pt x="0" y="3505"/>
                    <a:pt x="60" y="3580"/>
                    <a:pt x="145" y="3591"/>
                  </a:cubicBezTo>
                  <a:cubicBezTo>
                    <a:pt x="152" y="3596"/>
                    <a:pt x="162" y="3596"/>
                    <a:pt x="167" y="3596"/>
                  </a:cubicBezTo>
                  <a:cubicBezTo>
                    <a:pt x="242" y="3596"/>
                    <a:pt x="313" y="3538"/>
                    <a:pt x="323" y="3456"/>
                  </a:cubicBezTo>
                  <a:cubicBezTo>
                    <a:pt x="571" y="1465"/>
                    <a:pt x="2147" y="632"/>
                    <a:pt x="3068" y="309"/>
                  </a:cubicBezTo>
                  <a:cubicBezTo>
                    <a:pt x="3148" y="276"/>
                    <a:pt x="3192" y="190"/>
                    <a:pt x="3165" y="103"/>
                  </a:cubicBezTo>
                  <a:cubicBezTo>
                    <a:pt x="3144" y="41"/>
                    <a:pt x="3084" y="1"/>
                    <a:pt x="30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36"/>
            <p:cNvSpPr/>
            <p:nvPr/>
          </p:nvSpPr>
          <p:spPr>
            <a:xfrm>
              <a:off x="3559227" y="743600"/>
              <a:ext cx="254349" cy="276321"/>
            </a:xfrm>
            <a:custGeom>
              <a:avLst/>
              <a:gdLst/>
              <a:ahLst/>
              <a:cxnLst/>
              <a:rect l="l" t="t" r="r" b="b"/>
              <a:pathLst>
                <a:path w="12977" h="14098" extrusionOk="0">
                  <a:moveTo>
                    <a:pt x="4759" y="0"/>
                  </a:moveTo>
                  <a:cubicBezTo>
                    <a:pt x="3790" y="0"/>
                    <a:pt x="2839" y="187"/>
                    <a:pt x="1960" y="562"/>
                  </a:cubicBezTo>
                  <a:cubicBezTo>
                    <a:pt x="1282" y="852"/>
                    <a:pt x="641" y="1252"/>
                    <a:pt x="70" y="1751"/>
                  </a:cubicBezTo>
                  <a:cubicBezTo>
                    <a:pt x="5" y="1811"/>
                    <a:pt x="0" y="1908"/>
                    <a:pt x="54" y="1972"/>
                  </a:cubicBezTo>
                  <a:cubicBezTo>
                    <a:pt x="87" y="2008"/>
                    <a:pt x="131" y="2027"/>
                    <a:pt x="175" y="2027"/>
                  </a:cubicBezTo>
                  <a:cubicBezTo>
                    <a:pt x="211" y="2027"/>
                    <a:pt x="246" y="2014"/>
                    <a:pt x="275" y="1988"/>
                  </a:cubicBezTo>
                  <a:cubicBezTo>
                    <a:pt x="824" y="1510"/>
                    <a:pt x="1431" y="1128"/>
                    <a:pt x="2084" y="852"/>
                  </a:cubicBezTo>
                  <a:cubicBezTo>
                    <a:pt x="2923" y="492"/>
                    <a:pt x="3833" y="313"/>
                    <a:pt x="4762" y="313"/>
                  </a:cubicBezTo>
                  <a:cubicBezTo>
                    <a:pt x="5858" y="313"/>
                    <a:pt x="6978" y="562"/>
                    <a:pt x="8036" y="1058"/>
                  </a:cubicBezTo>
                  <a:cubicBezTo>
                    <a:pt x="10075" y="2015"/>
                    <a:pt x="11593" y="3716"/>
                    <a:pt x="12201" y="5734"/>
                  </a:cubicBezTo>
                  <a:cubicBezTo>
                    <a:pt x="12648" y="7225"/>
                    <a:pt x="12481" y="8732"/>
                    <a:pt x="11712" y="10088"/>
                  </a:cubicBezTo>
                  <a:cubicBezTo>
                    <a:pt x="10711" y="11848"/>
                    <a:pt x="8794" y="13232"/>
                    <a:pt x="6588" y="13791"/>
                  </a:cubicBezTo>
                  <a:cubicBezTo>
                    <a:pt x="6501" y="13813"/>
                    <a:pt x="6448" y="13898"/>
                    <a:pt x="6469" y="13980"/>
                  </a:cubicBezTo>
                  <a:cubicBezTo>
                    <a:pt x="6491" y="14049"/>
                    <a:pt x="6555" y="14097"/>
                    <a:pt x="6625" y="14097"/>
                  </a:cubicBezTo>
                  <a:cubicBezTo>
                    <a:pt x="6637" y="14097"/>
                    <a:pt x="6647" y="14097"/>
                    <a:pt x="6663" y="14092"/>
                  </a:cubicBezTo>
                  <a:cubicBezTo>
                    <a:pt x="8955" y="13516"/>
                    <a:pt x="10942" y="12074"/>
                    <a:pt x="11985" y="10244"/>
                  </a:cubicBezTo>
                  <a:cubicBezTo>
                    <a:pt x="12798" y="8808"/>
                    <a:pt x="12976" y="7219"/>
                    <a:pt x="12502" y="5648"/>
                  </a:cubicBezTo>
                  <a:cubicBezTo>
                    <a:pt x="11868" y="3544"/>
                    <a:pt x="10291" y="1768"/>
                    <a:pt x="8170" y="772"/>
                  </a:cubicBezTo>
                  <a:cubicBezTo>
                    <a:pt x="7069" y="259"/>
                    <a:pt x="5902" y="0"/>
                    <a:pt x="47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36"/>
            <p:cNvSpPr/>
            <p:nvPr/>
          </p:nvSpPr>
          <p:spPr>
            <a:xfrm>
              <a:off x="3726415" y="915355"/>
              <a:ext cx="70266" cy="71560"/>
            </a:xfrm>
            <a:custGeom>
              <a:avLst/>
              <a:gdLst/>
              <a:ahLst/>
              <a:cxnLst/>
              <a:rect l="l" t="t" r="r" b="b"/>
              <a:pathLst>
                <a:path w="3585" h="3651" extrusionOk="0">
                  <a:moveTo>
                    <a:pt x="1486" y="1"/>
                  </a:moveTo>
                  <a:cubicBezTo>
                    <a:pt x="1411" y="964"/>
                    <a:pt x="959" y="1906"/>
                    <a:pt x="221" y="2531"/>
                  </a:cubicBezTo>
                  <a:cubicBezTo>
                    <a:pt x="146" y="2589"/>
                    <a:pt x="76" y="2644"/>
                    <a:pt x="0" y="2698"/>
                  </a:cubicBezTo>
                  <a:cubicBezTo>
                    <a:pt x="109" y="2783"/>
                    <a:pt x="216" y="2870"/>
                    <a:pt x="323" y="2951"/>
                  </a:cubicBezTo>
                  <a:cubicBezTo>
                    <a:pt x="722" y="3247"/>
                    <a:pt x="1163" y="3510"/>
                    <a:pt x="1652" y="3612"/>
                  </a:cubicBezTo>
                  <a:cubicBezTo>
                    <a:pt x="1777" y="3637"/>
                    <a:pt x="1907" y="3650"/>
                    <a:pt x="2036" y="3650"/>
                  </a:cubicBezTo>
                  <a:cubicBezTo>
                    <a:pt x="2408" y="3650"/>
                    <a:pt x="2782" y="3541"/>
                    <a:pt x="3058" y="3289"/>
                  </a:cubicBezTo>
                  <a:cubicBezTo>
                    <a:pt x="3472" y="2907"/>
                    <a:pt x="3585" y="2261"/>
                    <a:pt x="3413" y="1717"/>
                  </a:cubicBezTo>
                  <a:cubicBezTo>
                    <a:pt x="3241" y="1180"/>
                    <a:pt x="2826" y="738"/>
                    <a:pt x="2347" y="432"/>
                  </a:cubicBezTo>
                  <a:cubicBezTo>
                    <a:pt x="2078" y="259"/>
                    <a:pt x="1788" y="120"/>
                    <a:pt x="1486" y="1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36"/>
            <p:cNvSpPr/>
            <p:nvPr/>
          </p:nvSpPr>
          <p:spPr>
            <a:xfrm>
              <a:off x="3651327" y="888758"/>
              <a:ext cx="112543" cy="95844"/>
            </a:xfrm>
            <a:custGeom>
              <a:avLst/>
              <a:gdLst/>
              <a:ahLst/>
              <a:cxnLst/>
              <a:rect l="l" t="t" r="r" b="b"/>
              <a:pathLst>
                <a:path w="5742" h="4890" extrusionOk="0">
                  <a:moveTo>
                    <a:pt x="5211" y="0"/>
                  </a:moveTo>
                  <a:cubicBezTo>
                    <a:pt x="5196" y="0"/>
                    <a:pt x="5182" y="2"/>
                    <a:pt x="5167" y="7"/>
                  </a:cubicBezTo>
                  <a:cubicBezTo>
                    <a:pt x="5085" y="29"/>
                    <a:pt x="5031" y="115"/>
                    <a:pt x="5058" y="195"/>
                  </a:cubicBezTo>
                  <a:cubicBezTo>
                    <a:pt x="5403" y="1455"/>
                    <a:pt x="4946" y="2925"/>
                    <a:pt x="3950" y="3764"/>
                  </a:cubicBezTo>
                  <a:cubicBezTo>
                    <a:pt x="3328" y="4292"/>
                    <a:pt x="2499" y="4570"/>
                    <a:pt x="1676" y="4570"/>
                  </a:cubicBezTo>
                  <a:cubicBezTo>
                    <a:pt x="1183" y="4570"/>
                    <a:pt x="691" y="4470"/>
                    <a:pt x="247" y="4264"/>
                  </a:cubicBezTo>
                  <a:cubicBezTo>
                    <a:pt x="224" y="4254"/>
                    <a:pt x="201" y="4249"/>
                    <a:pt x="178" y="4249"/>
                  </a:cubicBezTo>
                  <a:cubicBezTo>
                    <a:pt x="120" y="4249"/>
                    <a:pt x="65" y="4282"/>
                    <a:pt x="38" y="4340"/>
                  </a:cubicBezTo>
                  <a:cubicBezTo>
                    <a:pt x="0" y="4420"/>
                    <a:pt x="32" y="4512"/>
                    <a:pt x="113" y="4549"/>
                  </a:cubicBezTo>
                  <a:cubicBezTo>
                    <a:pt x="607" y="4776"/>
                    <a:pt x="1146" y="4889"/>
                    <a:pt x="1690" y="4889"/>
                  </a:cubicBezTo>
                  <a:cubicBezTo>
                    <a:pt x="2577" y="4889"/>
                    <a:pt x="3466" y="4587"/>
                    <a:pt x="4149" y="4006"/>
                  </a:cubicBezTo>
                  <a:cubicBezTo>
                    <a:pt x="5257" y="3074"/>
                    <a:pt x="5742" y="1509"/>
                    <a:pt x="5361" y="115"/>
                  </a:cubicBezTo>
                  <a:cubicBezTo>
                    <a:pt x="5342" y="48"/>
                    <a:pt x="5280" y="0"/>
                    <a:pt x="52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36"/>
            <p:cNvSpPr/>
            <p:nvPr/>
          </p:nvSpPr>
          <p:spPr>
            <a:xfrm>
              <a:off x="3633707" y="956829"/>
              <a:ext cx="27636" cy="24912"/>
            </a:xfrm>
            <a:custGeom>
              <a:avLst/>
              <a:gdLst/>
              <a:ahLst/>
              <a:cxnLst/>
              <a:rect l="l" t="t" r="r" b="b"/>
              <a:pathLst>
                <a:path w="1410" h="1271" extrusionOk="0">
                  <a:moveTo>
                    <a:pt x="1099" y="1"/>
                  </a:moveTo>
                  <a:cubicBezTo>
                    <a:pt x="1073" y="1"/>
                    <a:pt x="1046" y="7"/>
                    <a:pt x="1022" y="21"/>
                  </a:cubicBezTo>
                  <a:cubicBezTo>
                    <a:pt x="947" y="65"/>
                    <a:pt x="920" y="157"/>
                    <a:pt x="964" y="232"/>
                  </a:cubicBezTo>
                  <a:cubicBezTo>
                    <a:pt x="1066" y="420"/>
                    <a:pt x="1022" y="684"/>
                    <a:pt x="867" y="828"/>
                  </a:cubicBezTo>
                  <a:cubicBezTo>
                    <a:pt x="777" y="913"/>
                    <a:pt x="651" y="957"/>
                    <a:pt x="526" y="957"/>
                  </a:cubicBezTo>
                  <a:cubicBezTo>
                    <a:pt x="434" y="957"/>
                    <a:pt x="341" y="933"/>
                    <a:pt x="264" y="883"/>
                  </a:cubicBezTo>
                  <a:cubicBezTo>
                    <a:pt x="239" y="865"/>
                    <a:pt x="210" y="857"/>
                    <a:pt x="181" y="857"/>
                  </a:cubicBezTo>
                  <a:cubicBezTo>
                    <a:pt x="130" y="857"/>
                    <a:pt x="79" y="883"/>
                    <a:pt x="48" y="932"/>
                  </a:cubicBezTo>
                  <a:cubicBezTo>
                    <a:pt x="0" y="1002"/>
                    <a:pt x="21" y="1104"/>
                    <a:pt x="97" y="1146"/>
                  </a:cubicBezTo>
                  <a:cubicBezTo>
                    <a:pt x="226" y="1233"/>
                    <a:pt x="376" y="1270"/>
                    <a:pt x="527" y="1270"/>
                  </a:cubicBezTo>
                  <a:cubicBezTo>
                    <a:pt x="726" y="1270"/>
                    <a:pt x="931" y="1200"/>
                    <a:pt x="1081" y="1061"/>
                  </a:cubicBezTo>
                  <a:cubicBezTo>
                    <a:pt x="1340" y="813"/>
                    <a:pt x="1409" y="393"/>
                    <a:pt x="1238" y="81"/>
                  </a:cubicBezTo>
                  <a:cubicBezTo>
                    <a:pt x="1209" y="30"/>
                    <a:pt x="1155" y="1"/>
                    <a:pt x="1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36"/>
            <p:cNvSpPr/>
            <p:nvPr/>
          </p:nvSpPr>
          <p:spPr>
            <a:xfrm>
              <a:off x="3733177" y="875273"/>
              <a:ext cx="30596" cy="20384"/>
            </a:xfrm>
            <a:custGeom>
              <a:avLst/>
              <a:gdLst/>
              <a:ahLst/>
              <a:cxnLst/>
              <a:rect l="l" t="t" r="r" b="b"/>
              <a:pathLst>
                <a:path w="1561" h="1040" extrusionOk="0">
                  <a:moveTo>
                    <a:pt x="1401" y="1"/>
                  </a:moveTo>
                  <a:cubicBezTo>
                    <a:pt x="1319" y="1"/>
                    <a:pt x="1249" y="64"/>
                    <a:pt x="1243" y="146"/>
                  </a:cubicBezTo>
                  <a:cubicBezTo>
                    <a:pt x="1222" y="361"/>
                    <a:pt x="1088" y="566"/>
                    <a:pt x="887" y="662"/>
                  </a:cubicBezTo>
                  <a:cubicBezTo>
                    <a:pt x="799" y="707"/>
                    <a:pt x="700" y="729"/>
                    <a:pt x="602" y="729"/>
                  </a:cubicBezTo>
                  <a:cubicBezTo>
                    <a:pt x="484" y="729"/>
                    <a:pt x="366" y="698"/>
                    <a:pt x="264" y="637"/>
                  </a:cubicBezTo>
                  <a:cubicBezTo>
                    <a:pt x="238" y="619"/>
                    <a:pt x="210" y="610"/>
                    <a:pt x="181" y="610"/>
                  </a:cubicBezTo>
                  <a:cubicBezTo>
                    <a:pt x="130" y="610"/>
                    <a:pt x="79" y="637"/>
                    <a:pt x="48" y="684"/>
                  </a:cubicBezTo>
                  <a:cubicBezTo>
                    <a:pt x="0" y="759"/>
                    <a:pt x="27" y="856"/>
                    <a:pt x="97" y="900"/>
                  </a:cubicBezTo>
                  <a:cubicBezTo>
                    <a:pt x="248" y="997"/>
                    <a:pt x="425" y="1040"/>
                    <a:pt x="608" y="1040"/>
                  </a:cubicBezTo>
                  <a:cubicBezTo>
                    <a:pt x="753" y="1040"/>
                    <a:pt x="899" y="1007"/>
                    <a:pt x="1033" y="943"/>
                  </a:cubicBezTo>
                  <a:cubicBezTo>
                    <a:pt x="1324" y="798"/>
                    <a:pt x="1528" y="496"/>
                    <a:pt x="1555" y="173"/>
                  </a:cubicBezTo>
                  <a:cubicBezTo>
                    <a:pt x="1560" y="81"/>
                    <a:pt x="1496" y="6"/>
                    <a:pt x="1411" y="1"/>
                  </a:cubicBezTo>
                  <a:cubicBezTo>
                    <a:pt x="1407" y="1"/>
                    <a:pt x="1404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36"/>
            <p:cNvSpPr/>
            <p:nvPr/>
          </p:nvSpPr>
          <p:spPr>
            <a:xfrm>
              <a:off x="3744760" y="941031"/>
              <a:ext cx="35162" cy="26774"/>
            </a:xfrm>
            <a:custGeom>
              <a:avLst/>
              <a:gdLst/>
              <a:ahLst/>
              <a:cxnLst/>
              <a:rect l="l" t="t" r="r" b="b"/>
              <a:pathLst>
                <a:path w="1794" h="1366" extrusionOk="0">
                  <a:moveTo>
                    <a:pt x="178" y="0"/>
                  </a:moveTo>
                  <a:cubicBezTo>
                    <a:pt x="126" y="0"/>
                    <a:pt x="77" y="26"/>
                    <a:pt x="50" y="74"/>
                  </a:cubicBezTo>
                  <a:cubicBezTo>
                    <a:pt x="1" y="149"/>
                    <a:pt x="23" y="246"/>
                    <a:pt x="98" y="290"/>
                  </a:cubicBezTo>
                  <a:cubicBezTo>
                    <a:pt x="587" y="608"/>
                    <a:pt x="1066" y="951"/>
                    <a:pt x="1518" y="1328"/>
                  </a:cubicBezTo>
                  <a:cubicBezTo>
                    <a:pt x="1545" y="1350"/>
                    <a:pt x="1583" y="1366"/>
                    <a:pt x="1620" y="1366"/>
                  </a:cubicBezTo>
                  <a:cubicBezTo>
                    <a:pt x="1664" y="1366"/>
                    <a:pt x="1707" y="1344"/>
                    <a:pt x="1739" y="1306"/>
                  </a:cubicBezTo>
                  <a:cubicBezTo>
                    <a:pt x="1793" y="1242"/>
                    <a:pt x="1788" y="1140"/>
                    <a:pt x="1717" y="1086"/>
                  </a:cubicBezTo>
                  <a:cubicBezTo>
                    <a:pt x="1260" y="704"/>
                    <a:pt x="771" y="349"/>
                    <a:pt x="264" y="26"/>
                  </a:cubicBezTo>
                  <a:cubicBezTo>
                    <a:pt x="237" y="9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36"/>
            <p:cNvSpPr/>
            <p:nvPr/>
          </p:nvSpPr>
          <p:spPr>
            <a:xfrm>
              <a:off x="3570418" y="759711"/>
              <a:ext cx="169109" cy="35848"/>
            </a:xfrm>
            <a:custGeom>
              <a:avLst/>
              <a:gdLst/>
              <a:ahLst/>
              <a:cxnLst/>
              <a:rect l="l" t="t" r="r" b="b"/>
              <a:pathLst>
                <a:path w="8628" h="1829" extrusionOk="0">
                  <a:moveTo>
                    <a:pt x="4225" y="1"/>
                  </a:moveTo>
                  <a:cubicBezTo>
                    <a:pt x="3371" y="1"/>
                    <a:pt x="2528" y="165"/>
                    <a:pt x="1744" y="499"/>
                  </a:cubicBezTo>
                  <a:cubicBezTo>
                    <a:pt x="1141" y="758"/>
                    <a:pt x="581" y="1113"/>
                    <a:pt x="70" y="1553"/>
                  </a:cubicBezTo>
                  <a:cubicBezTo>
                    <a:pt x="5" y="1608"/>
                    <a:pt x="0" y="1710"/>
                    <a:pt x="60" y="1774"/>
                  </a:cubicBezTo>
                  <a:cubicBezTo>
                    <a:pt x="85" y="1806"/>
                    <a:pt x="129" y="1828"/>
                    <a:pt x="177" y="1828"/>
                  </a:cubicBezTo>
                  <a:cubicBezTo>
                    <a:pt x="209" y="1828"/>
                    <a:pt x="247" y="1812"/>
                    <a:pt x="279" y="1791"/>
                  </a:cubicBezTo>
                  <a:cubicBezTo>
                    <a:pt x="758" y="1371"/>
                    <a:pt x="1297" y="1031"/>
                    <a:pt x="1868" y="790"/>
                  </a:cubicBezTo>
                  <a:cubicBezTo>
                    <a:pt x="2612" y="472"/>
                    <a:pt x="3414" y="316"/>
                    <a:pt x="4226" y="316"/>
                  </a:cubicBezTo>
                  <a:cubicBezTo>
                    <a:pt x="5652" y="316"/>
                    <a:pt x="7111" y="796"/>
                    <a:pt x="8352" y="1721"/>
                  </a:cubicBezTo>
                  <a:cubicBezTo>
                    <a:pt x="8381" y="1743"/>
                    <a:pt x="8415" y="1753"/>
                    <a:pt x="8448" y="1753"/>
                  </a:cubicBezTo>
                  <a:cubicBezTo>
                    <a:pt x="8495" y="1753"/>
                    <a:pt x="8542" y="1732"/>
                    <a:pt x="8573" y="1694"/>
                  </a:cubicBezTo>
                  <a:cubicBezTo>
                    <a:pt x="8627" y="1624"/>
                    <a:pt x="8610" y="1521"/>
                    <a:pt x="8540" y="1473"/>
                  </a:cubicBezTo>
                  <a:cubicBezTo>
                    <a:pt x="7245" y="504"/>
                    <a:pt x="5720" y="1"/>
                    <a:pt x="42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36"/>
            <p:cNvSpPr/>
            <p:nvPr/>
          </p:nvSpPr>
          <p:spPr>
            <a:xfrm>
              <a:off x="3479043" y="766003"/>
              <a:ext cx="34418" cy="56134"/>
            </a:xfrm>
            <a:custGeom>
              <a:avLst/>
              <a:gdLst/>
              <a:ahLst/>
              <a:cxnLst/>
              <a:rect l="l" t="t" r="r" b="b"/>
              <a:pathLst>
                <a:path w="1756" h="2864" extrusionOk="0">
                  <a:moveTo>
                    <a:pt x="1576" y="0"/>
                  </a:moveTo>
                  <a:cubicBezTo>
                    <a:pt x="1523" y="0"/>
                    <a:pt x="1471" y="26"/>
                    <a:pt x="1443" y="76"/>
                  </a:cubicBezTo>
                  <a:cubicBezTo>
                    <a:pt x="954" y="916"/>
                    <a:pt x="485" y="1771"/>
                    <a:pt x="44" y="2632"/>
                  </a:cubicBezTo>
                  <a:cubicBezTo>
                    <a:pt x="1" y="2713"/>
                    <a:pt x="33" y="2804"/>
                    <a:pt x="109" y="2847"/>
                  </a:cubicBezTo>
                  <a:cubicBezTo>
                    <a:pt x="136" y="2858"/>
                    <a:pt x="157" y="2864"/>
                    <a:pt x="184" y="2864"/>
                  </a:cubicBezTo>
                  <a:cubicBezTo>
                    <a:pt x="238" y="2864"/>
                    <a:pt x="291" y="2831"/>
                    <a:pt x="323" y="2777"/>
                  </a:cubicBezTo>
                  <a:cubicBezTo>
                    <a:pt x="760" y="1922"/>
                    <a:pt x="1228" y="1066"/>
                    <a:pt x="1712" y="238"/>
                  </a:cubicBezTo>
                  <a:cubicBezTo>
                    <a:pt x="1756" y="162"/>
                    <a:pt x="1734" y="65"/>
                    <a:pt x="1659" y="22"/>
                  </a:cubicBezTo>
                  <a:cubicBezTo>
                    <a:pt x="1633" y="7"/>
                    <a:pt x="1604" y="0"/>
                    <a:pt x="15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36"/>
            <p:cNvSpPr/>
            <p:nvPr/>
          </p:nvSpPr>
          <p:spPr>
            <a:xfrm>
              <a:off x="3517440" y="676353"/>
              <a:ext cx="29772" cy="42924"/>
            </a:xfrm>
            <a:custGeom>
              <a:avLst/>
              <a:gdLst/>
              <a:ahLst/>
              <a:cxnLst/>
              <a:rect l="l" t="t" r="r" b="b"/>
              <a:pathLst>
                <a:path w="1519" h="2190" extrusionOk="0">
                  <a:moveTo>
                    <a:pt x="183" y="1"/>
                  </a:moveTo>
                  <a:cubicBezTo>
                    <a:pt x="154" y="1"/>
                    <a:pt x="125" y="9"/>
                    <a:pt x="98" y="26"/>
                  </a:cubicBezTo>
                  <a:cubicBezTo>
                    <a:pt x="23" y="70"/>
                    <a:pt x="1" y="167"/>
                    <a:pt x="44" y="242"/>
                  </a:cubicBezTo>
                  <a:lnTo>
                    <a:pt x="1206" y="2115"/>
                  </a:lnTo>
                  <a:cubicBezTo>
                    <a:pt x="1233" y="2164"/>
                    <a:pt x="1287" y="2190"/>
                    <a:pt x="1335" y="2190"/>
                  </a:cubicBezTo>
                  <a:cubicBezTo>
                    <a:pt x="1368" y="2190"/>
                    <a:pt x="1395" y="2179"/>
                    <a:pt x="1422" y="2164"/>
                  </a:cubicBezTo>
                  <a:cubicBezTo>
                    <a:pt x="1492" y="2120"/>
                    <a:pt x="1519" y="2023"/>
                    <a:pt x="1471" y="1948"/>
                  </a:cubicBezTo>
                  <a:lnTo>
                    <a:pt x="314" y="75"/>
                  </a:lnTo>
                  <a:cubicBezTo>
                    <a:pt x="285" y="27"/>
                    <a:pt x="235" y="1"/>
                    <a:pt x="1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F0D6EFDE-FA88-9560-118B-AA8603033B58}"/>
              </a:ext>
            </a:extLst>
          </p:cNvPr>
          <p:cNvSpPr/>
          <p:nvPr/>
        </p:nvSpPr>
        <p:spPr>
          <a:xfrm>
            <a:off x="527973" y="198605"/>
            <a:ext cx="2233551" cy="5043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LANJUTAN</a:t>
            </a:r>
            <a:endParaRPr lang="en-ID" sz="16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91571-39DE-DC96-9735-1340A5C155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" t="14727" r="20328" b="24836"/>
          <a:stretch/>
        </p:blipFill>
        <p:spPr>
          <a:xfrm>
            <a:off x="528759" y="1035978"/>
            <a:ext cx="7569151" cy="32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86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2" name="Google Shape;12092;p36"/>
          <p:cNvGrpSpPr/>
          <p:nvPr/>
        </p:nvGrpSpPr>
        <p:grpSpPr>
          <a:xfrm rot="-152324">
            <a:off x="7661911" y="174424"/>
            <a:ext cx="1093675" cy="1216395"/>
            <a:chOff x="3377907" y="600167"/>
            <a:chExt cx="506209" cy="563010"/>
          </a:xfrm>
        </p:grpSpPr>
        <p:sp>
          <p:nvSpPr>
            <p:cNvPr id="12093" name="Google Shape;12093;p36"/>
            <p:cNvSpPr/>
            <p:nvPr/>
          </p:nvSpPr>
          <p:spPr>
            <a:xfrm>
              <a:off x="3520811" y="659457"/>
              <a:ext cx="71344" cy="87671"/>
            </a:xfrm>
            <a:custGeom>
              <a:avLst/>
              <a:gdLst/>
              <a:ahLst/>
              <a:cxnLst/>
              <a:rect l="l" t="t" r="r" b="b"/>
              <a:pathLst>
                <a:path w="3640" h="4473" extrusionOk="0">
                  <a:moveTo>
                    <a:pt x="1777" y="1"/>
                  </a:moveTo>
                  <a:cubicBezTo>
                    <a:pt x="1185" y="361"/>
                    <a:pt x="594" y="722"/>
                    <a:pt x="1" y="1082"/>
                  </a:cubicBezTo>
                  <a:cubicBezTo>
                    <a:pt x="195" y="1340"/>
                    <a:pt x="373" y="1658"/>
                    <a:pt x="582" y="1960"/>
                  </a:cubicBezTo>
                  <a:cubicBezTo>
                    <a:pt x="706" y="2137"/>
                    <a:pt x="1777" y="3709"/>
                    <a:pt x="2300" y="4472"/>
                  </a:cubicBezTo>
                  <a:cubicBezTo>
                    <a:pt x="2762" y="4263"/>
                    <a:pt x="3230" y="3935"/>
                    <a:pt x="3639" y="3806"/>
                  </a:cubicBezTo>
                  <a:lnTo>
                    <a:pt x="1777" y="1"/>
                  </a:ln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36"/>
            <p:cNvSpPr/>
            <p:nvPr/>
          </p:nvSpPr>
          <p:spPr>
            <a:xfrm>
              <a:off x="3589607" y="1026546"/>
              <a:ext cx="147176" cy="136632"/>
            </a:xfrm>
            <a:custGeom>
              <a:avLst/>
              <a:gdLst/>
              <a:ahLst/>
              <a:cxnLst/>
              <a:rect l="l" t="t" r="r" b="b"/>
              <a:pathLst>
                <a:path w="7509" h="6971" extrusionOk="0">
                  <a:moveTo>
                    <a:pt x="5733" y="1"/>
                  </a:moveTo>
                  <a:lnTo>
                    <a:pt x="3644" y="609"/>
                  </a:lnTo>
                  <a:lnTo>
                    <a:pt x="5371" y="4613"/>
                  </a:lnTo>
                  <a:cubicBezTo>
                    <a:pt x="5371" y="4613"/>
                    <a:pt x="4289" y="3976"/>
                    <a:pt x="2999" y="3976"/>
                  </a:cubicBezTo>
                  <a:cubicBezTo>
                    <a:pt x="1986" y="3976"/>
                    <a:pt x="846" y="4369"/>
                    <a:pt x="0" y="5771"/>
                  </a:cubicBezTo>
                  <a:cubicBezTo>
                    <a:pt x="0" y="5771"/>
                    <a:pt x="1437" y="6971"/>
                    <a:pt x="3620" y="6971"/>
                  </a:cubicBezTo>
                  <a:cubicBezTo>
                    <a:pt x="4749" y="6971"/>
                    <a:pt x="6076" y="6650"/>
                    <a:pt x="7509" y="5679"/>
                  </a:cubicBezTo>
                  <a:lnTo>
                    <a:pt x="5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36"/>
            <p:cNvSpPr/>
            <p:nvPr/>
          </p:nvSpPr>
          <p:spPr>
            <a:xfrm>
              <a:off x="3717869" y="987561"/>
              <a:ext cx="166247" cy="122657"/>
            </a:xfrm>
            <a:custGeom>
              <a:avLst/>
              <a:gdLst/>
              <a:ahLst/>
              <a:cxnLst/>
              <a:rect l="l" t="t" r="r" b="b"/>
              <a:pathLst>
                <a:path w="8482" h="6258" extrusionOk="0">
                  <a:moveTo>
                    <a:pt x="7802" y="1"/>
                  </a:moveTo>
                  <a:cubicBezTo>
                    <a:pt x="4232" y="1"/>
                    <a:pt x="4064" y="3890"/>
                    <a:pt x="4064" y="3890"/>
                  </a:cubicBezTo>
                  <a:lnTo>
                    <a:pt x="1636" y="262"/>
                  </a:lnTo>
                  <a:lnTo>
                    <a:pt x="1" y="1689"/>
                  </a:lnTo>
                  <a:lnTo>
                    <a:pt x="3800" y="6257"/>
                  </a:lnTo>
                  <a:cubicBezTo>
                    <a:pt x="8482" y="4282"/>
                    <a:pt x="7955" y="3"/>
                    <a:pt x="7955" y="3"/>
                  </a:cubicBezTo>
                  <a:cubicBezTo>
                    <a:pt x="7903" y="2"/>
                    <a:pt x="7853" y="1"/>
                    <a:pt x="7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36"/>
            <p:cNvSpPr/>
            <p:nvPr/>
          </p:nvSpPr>
          <p:spPr>
            <a:xfrm>
              <a:off x="3671143" y="1053868"/>
              <a:ext cx="47491" cy="28498"/>
            </a:xfrm>
            <a:custGeom>
              <a:avLst/>
              <a:gdLst/>
              <a:ahLst/>
              <a:cxnLst/>
              <a:rect l="l" t="t" r="r" b="b"/>
              <a:pathLst>
                <a:path w="2423" h="1454" extrusionOk="0">
                  <a:moveTo>
                    <a:pt x="1" y="410"/>
                  </a:moveTo>
                  <a:cubicBezTo>
                    <a:pt x="1" y="410"/>
                    <a:pt x="1" y="405"/>
                    <a:pt x="1" y="410"/>
                  </a:cubicBezTo>
                  <a:lnTo>
                    <a:pt x="453" y="1454"/>
                  </a:lnTo>
                  <a:lnTo>
                    <a:pt x="453" y="1454"/>
                  </a:lnTo>
                  <a:lnTo>
                    <a:pt x="1" y="410"/>
                  </a:lnTo>
                  <a:close/>
                  <a:moveTo>
                    <a:pt x="2003" y="0"/>
                  </a:moveTo>
                  <a:lnTo>
                    <a:pt x="2003" y="0"/>
                  </a:lnTo>
                  <a:lnTo>
                    <a:pt x="2422" y="1330"/>
                  </a:lnTo>
                  <a:lnTo>
                    <a:pt x="2422" y="133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36"/>
            <p:cNvSpPr/>
            <p:nvPr/>
          </p:nvSpPr>
          <p:spPr>
            <a:xfrm>
              <a:off x="3671143" y="1053868"/>
              <a:ext cx="47491" cy="28694"/>
            </a:xfrm>
            <a:custGeom>
              <a:avLst/>
              <a:gdLst/>
              <a:ahLst/>
              <a:cxnLst/>
              <a:rect l="l" t="t" r="r" b="b"/>
              <a:pathLst>
                <a:path w="2423" h="1464" extrusionOk="0">
                  <a:moveTo>
                    <a:pt x="2003" y="0"/>
                  </a:moveTo>
                  <a:cubicBezTo>
                    <a:pt x="1814" y="60"/>
                    <a:pt x="1625" y="114"/>
                    <a:pt x="1437" y="162"/>
                  </a:cubicBezTo>
                  <a:lnTo>
                    <a:pt x="1416" y="162"/>
                  </a:lnTo>
                  <a:cubicBezTo>
                    <a:pt x="1411" y="167"/>
                    <a:pt x="1405" y="167"/>
                    <a:pt x="1399" y="167"/>
                  </a:cubicBezTo>
                  <a:cubicBezTo>
                    <a:pt x="937" y="286"/>
                    <a:pt x="468" y="366"/>
                    <a:pt x="1" y="410"/>
                  </a:cubicBezTo>
                  <a:lnTo>
                    <a:pt x="453" y="1454"/>
                  </a:lnTo>
                  <a:cubicBezTo>
                    <a:pt x="565" y="1459"/>
                    <a:pt x="679" y="1464"/>
                    <a:pt x="791" y="1464"/>
                  </a:cubicBezTo>
                  <a:cubicBezTo>
                    <a:pt x="1319" y="1464"/>
                    <a:pt x="1851" y="1406"/>
                    <a:pt x="2261" y="1352"/>
                  </a:cubicBezTo>
                  <a:cubicBezTo>
                    <a:pt x="2315" y="1346"/>
                    <a:pt x="2368" y="1335"/>
                    <a:pt x="2422" y="1330"/>
                  </a:cubicBezTo>
                  <a:lnTo>
                    <a:pt x="20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36"/>
            <p:cNvSpPr/>
            <p:nvPr/>
          </p:nvSpPr>
          <p:spPr>
            <a:xfrm>
              <a:off x="3771338" y="1024645"/>
              <a:ext cx="13544" cy="20188"/>
            </a:xfrm>
            <a:custGeom>
              <a:avLst/>
              <a:gdLst/>
              <a:ahLst/>
              <a:cxnLst/>
              <a:rect l="l" t="t" r="r" b="b"/>
              <a:pathLst>
                <a:path w="691" h="1030" extrusionOk="0">
                  <a:moveTo>
                    <a:pt x="1" y="1"/>
                  </a:moveTo>
                  <a:lnTo>
                    <a:pt x="1" y="1"/>
                  </a:lnTo>
                  <a:lnTo>
                    <a:pt x="691" y="1029"/>
                  </a:lnTo>
                  <a:lnTo>
                    <a:pt x="691" y="10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36"/>
            <p:cNvSpPr/>
            <p:nvPr/>
          </p:nvSpPr>
          <p:spPr>
            <a:xfrm>
              <a:off x="3737077" y="1024645"/>
              <a:ext cx="47804" cy="42963"/>
            </a:xfrm>
            <a:custGeom>
              <a:avLst/>
              <a:gdLst/>
              <a:ahLst/>
              <a:cxnLst/>
              <a:rect l="l" t="t" r="r" b="b"/>
              <a:pathLst>
                <a:path w="2439" h="2192" extrusionOk="0">
                  <a:moveTo>
                    <a:pt x="1749" y="1"/>
                  </a:moveTo>
                  <a:cubicBezTo>
                    <a:pt x="1195" y="372"/>
                    <a:pt x="608" y="694"/>
                    <a:pt x="0" y="975"/>
                  </a:cubicBezTo>
                  <a:lnTo>
                    <a:pt x="1018" y="2192"/>
                  </a:lnTo>
                  <a:cubicBezTo>
                    <a:pt x="1410" y="1981"/>
                    <a:pt x="1781" y="1717"/>
                    <a:pt x="2104" y="1405"/>
                  </a:cubicBezTo>
                  <a:cubicBezTo>
                    <a:pt x="2223" y="1287"/>
                    <a:pt x="2335" y="1163"/>
                    <a:pt x="2439" y="1029"/>
                  </a:cubicBezTo>
                  <a:lnTo>
                    <a:pt x="17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36"/>
            <p:cNvSpPr/>
            <p:nvPr/>
          </p:nvSpPr>
          <p:spPr>
            <a:xfrm>
              <a:off x="3668614" y="1102241"/>
              <a:ext cx="40317" cy="26421"/>
            </a:xfrm>
            <a:custGeom>
              <a:avLst/>
              <a:gdLst/>
              <a:ahLst/>
              <a:cxnLst/>
              <a:rect l="l" t="t" r="r" b="b"/>
              <a:pathLst>
                <a:path w="2057" h="1348" extrusionOk="0">
                  <a:moveTo>
                    <a:pt x="172" y="0"/>
                  </a:moveTo>
                  <a:cubicBezTo>
                    <a:pt x="108" y="0"/>
                    <a:pt x="49" y="41"/>
                    <a:pt x="28" y="105"/>
                  </a:cubicBezTo>
                  <a:cubicBezTo>
                    <a:pt x="0" y="191"/>
                    <a:pt x="43" y="277"/>
                    <a:pt x="124" y="304"/>
                  </a:cubicBezTo>
                  <a:cubicBezTo>
                    <a:pt x="738" y="503"/>
                    <a:pt x="1308" y="848"/>
                    <a:pt x="1771" y="1305"/>
                  </a:cubicBezTo>
                  <a:cubicBezTo>
                    <a:pt x="1804" y="1332"/>
                    <a:pt x="1841" y="1348"/>
                    <a:pt x="1878" y="1348"/>
                  </a:cubicBezTo>
                  <a:cubicBezTo>
                    <a:pt x="1921" y="1348"/>
                    <a:pt x="1965" y="1332"/>
                    <a:pt x="1992" y="1300"/>
                  </a:cubicBezTo>
                  <a:cubicBezTo>
                    <a:pt x="2057" y="1241"/>
                    <a:pt x="2050" y="1139"/>
                    <a:pt x="1992" y="1079"/>
                  </a:cubicBezTo>
                  <a:cubicBezTo>
                    <a:pt x="1496" y="595"/>
                    <a:pt x="883" y="223"/>
                    <a:pt x="221" y="9"/>
                  </a:cubicBezTo>
                  <a:cubicBezTo>
                    <a:pt x="205" y="3"/>
                    <a:pt x="188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36"/>
            <p:cNvSpPr/>
            <p:nvPr/>
          </p:nvSpPr>
          <p:spPr>
            <a:xfrm>
              <a:off x="3791389" y="1030877"/>
              <a:ext cx="14386" cy="51489"/>
            </a:xfrm>
            <a:custGeom>
              <a:avLst/>
              <a:gdLst/>
              <a:ahLst/>
              <a:cxnLst/>
              <a:rect l="l" t="t" r="r" b="b"/>
              <a:pathLst>
                <a:path w="734" h="2627" extrusionOk="0">
                  <a:moveTo>
                    <a:pt x="551" y="1"/>
                  </a:moveTo>
                  <a:cubicBezTo>
                    <a:pt x="492" y="1"/>
                    <a:pt x="437" y="34"/>
                    <a:pt x="410" y="92"/>
                  </a:cubicBezTo>
                  <a:cubicBezTo>
                    <a:pt x="49" y="845"/>
                    <a:pt x="1" y="1728"/>
                    <a:pt x="275" y="2519"/>
                  </a:cubicBezTo>
                  <a:cubicBezTo>
                    <a:pt x="297" y="2584"/>
                    <a:pt x="356" y="2627"/>
                    <a:pt x="426" y="2627"/>
                  </a:cubicBezTo>
                  <a:cubicBezTo>
                    <a:pt x="443" y="2627"/>
                    <a:pt x="458" y="2621"/>
                    <a:pt x="475" y="2616"/>
                  </a:cubicBezTo>
                  <a:cubicBezTo>
                    <a:pt x="555" y="2589"/>
                    <a:pt x="598" y="2497"/>
                    <a:pt x="572" y="2417"/>
                  </a:cubicBezTo>
                  <a:cubicBezTo>
                    <a:pt x="324" y="1707"/>
                    <a:pt x="372" y="905"/>
                    <a:pt x="695" y="227"/>
                  </a:cubicBezTo>
                  <a:cubicBezTo>
                    <a:pt x="733" y="145"/>
                    <a:pt x="695" y="54"/>
                    <a:pt x="620" y="16"/>
                  </a:cubicBezTo>
                  <a:cubicBezTo>
                    <a:pt x="597" y="6"/>
                    <a:pt x="574" y="1"/>
                    <a:pt x="5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36"/>
            <p:cNvSpPr/>
            <p:nvPr/>
          </p:nvSpPr>
          <p:spPr>
            <a:xfrm>
              <a:off x="3503720" y="680645"/>
              <a:ext cx="62171" cy="69952"/>
            </a:xfrm>
            <a:custGeom>
              <a:avLst/>
              <a:gdLst/>
              <a:ahLst/>
              <a:cxnLst/>
              <a:rect l="l" t="t" r="r" b="b"/>
              <a:pathLst>
                <a:path w="3172" h="3569" extrusionOk="0">
                  <a:moveTo>
                    <a:pt x="873" y="1"/>
                  </a:moveTo>
                  <a:cubicBezTo>
                    <a:pt x="614" y="162"/>
                    <a:pt x="356" y="324"/>
                    <a:pt x="93" y="480"/>
                  </a:cubicBezTo>
                  <a:cubicBezTo>
                    <a:pt x="60" y="502"/>
                    <a:pt x="23" y="529"/>
                    <a:pt x="13" y="567"/>
                  </a:cubicBezTo>
                  <a:cubicBezTo>
                    <a:pt x="1" y="609"/>
                    <a:pt x="28" y="647"/>
                    <a:pt x="50" y="679"/>
                  </a:cubicBezTo>
                  <a:cubicBezTo>
                    <a:pt x="567" y="1476"/>
                    <a:pt x="1196" y="2892"/>
                    <a:pt x="1998" y="3424"/>
                  </a:cubicBezTo>
                  <a:cubicBezTo>
                    <a:pt x="2151" y="3526"/>
                    <a:pt x="2315" y="3569"/>
                    <a:pt x="2484" y="3569"/>
                  </a:cubicBezTo>
                  <a:cubicBezTo>
                    <a:pt x="2707" y="3569"/>
                    <a:pt x="2939" y="3496"/>
                    <a:pt x="3172" y="3391"/>
                  </a:cubicBezTo>
                  <a:cubicBezTo>
                    <a:pt x="2649" y="2628"/>
                    <a:pt x="1578" y="1056"/>
                    <a:pt x="1454" y="879"/>
                  </a:cubicBezTo>
                  <a:cubicBezTo>
                    <a:pt x="1245" y="577"/>
                    <a:pt x="1067" y="259"/>
                    <a:pt x="873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36"/>
            <p:cNvSpPr/>
            <p:nvPr/>
          </p:nvSpPr>
          <p:spPr>
            <a:xfrm>
              <a:off x="3442038" y="783153"/>
              <a:ext cx="72892" cy="69894"/>
            </a:xfrm>
            <a:custGeom>
              <a:avLst/>
              <a:gdLst/>
              <a:ahLst/>
              <a:cxnLst/>
              <a:rect l="l" t="t" r="r" b="b"/>
              <a:pathLst>
                <a:path w="3719" h="3566" extrusionOk="0">
                  <a:moveTo>
                    <a:pt x="1528" y="0"/>
                  </a:moveTo>
                  <a:cubicBezTo>
                    <a:pt x="1510" y="0"/>
                    <a:pt x="1493" y="1"/>
                    <a:pt x="1475" y="2"/>
                  </a:cubicBezTo>
                  <a:cubicBezTo>
                    <a:pt x="785" y="51"/>
                    <a:pt x="366" y="1332"/>
                    <a:pt x="65" y="1854"/>
                  </a:cubicBezTo>
                  <a:cubicBezTo>
                    <a:pt x="32" y="1907"/>
                    <a:pt x="0" y="1972"/>
                    <a:pt x="16" y="2036"/>
                  </a:cubicBezTo>
                  <a:cubicBezTo>
                    <a:pt x="27" y="2091"/>
                    <a:pt x="80" y="2133"/>
                    <a:pt x="129" y="2166"/>
                  </a:cubicBezTo>
                  <a:cubicBezTo>
                    <a:pt x="743" y="2634"/>
                    <a:pt x="1367" y="3087"/>
                    <a:pt x="2002" y="3528"/>
                  </a:cubicBezTo>
                  <a:cubicBezTo>
                    <a:pt x="2029" y="3549"/>
                    <a:pt x="2062" y="3566"/>
                    <a:pt x="2094" y="3566"/>
                  </a:cubicBezTo>
                  <a:cubicBezTo>
                    <a:pt x="2131" y="3561"/>
                    <a:pt x="2158" y="3528"/>
                    <a:pt x="2186" y="3496"/>
                  </a:cubicBezTo>
                  <a:cubicBezTo>
                    <a:pt x="2723" y="2774"/>
                    <a:pt x="3234" y="2031"/>
                    <a:pt x="3719" y="1268"/>
                  </a:cubicBezTo>
                  <a:cubicBezTo>
                    <a:pt x="3210" y="900"/>
                    <a:pt x="2224" y="0"/>
                    <a:pt x="1528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36"/>
            <p:cNvSpPr/>
            <p:nvPr/>
          </p:nvSpPr>
          <p:spPr>
            <a:xfrm>
              <a:off x="3377907" y="799127"/>
              <a:ext cx="72167" cy="97706"/>
            </a:xfrm>
            <a:custGeom>
              <a:avLst/>
              <a:gdLst/>
              <a:ahLst/>
              <a:cxnLst/>
              <a:rect l="l" t="t" r="r" b="b"/>
              <a:pathLst>
                <a:path w="3682" h="4985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141"/>
                    <a:pt x="436" y="2319"/>
                    <a:pt x="898" y="3397"/>
                  </a:cubicBezTo>
                  <a:cubicBezTo>
                    <a:pt x="1163" y="4005"/>
                    <a:pt x="1512" y="4763"/>
                    <a:pt x="2185" y="4984"/>
                  </a:cubicBezTo>
                  <a:cubicBezTo>
                    <a:pt x="2723" y="4144"/>
                    <a:pt x="3213" y="3256"/>
                    <a:pt x="3682" y="2352"/>
                  </a:cubicBezTo>
                  <a:cubicBezTo>
                    <a:pt x="2557" y="1593"/>
                    <a:pt x="1221" y="883"/>
                    <a:pt x="167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36"/>
            <p:cNvSpPr/>
            <p:nvPr/>
          </p:nvSpPr>
          <p:spPr>
            <a:xfrm>
              <a:off x="3423242" y="733055"/>
              <a:ext cx="72814" cy="50470"/>
            </a:xfrm>
            <a:custGeom>
              <a:avLst/>
              <a:gdLst/>
              <a:ahLst/>
              <a:cxnLst/>
              <a:rect l="l" t="t" r="r" b="b"/>
              <a:pathLst>
                <a:path w="3715" h="2575" extrusionOk="0">
                  <a:moveTo>
                    <a:pt x="1935" y="0"/>
                  </a:moveTo>
                  <a:cubicBezTo>
                    <a:pt x="1375" y="0"/>
                    <a:pt x="825" y="182"/>
                    <a:pt x="318" y="427"/>
                  </a:cubicBezTo>
                  <a:cubicBezTo>
                    <a:pt x="211" y="476"/>
                    <a:pt x="103" y="530"/>
                    <a:pt x="1" y="595"/>
                  </a:cubicBezTo>
                  <a:cubicBezTo>
                    <a:pt x="969" y="1278"/>
                    <a:pt x="1955" y="1939"/>
                    <a:pt x="2956" y="2575"/>
                  </a:cubicBezTo>
                  <a:cubicBezTo>
                    <a:pt x="3165" y="2155"/>
                    <a:pt x="3381" y="1740"/>
                    <a:pt x="3597" y="1331"/>
                  </a:cubicBezTo>
                  <a:cubicBezTo>
                    <a:pt x="3655" y="1224"/>
                    <a:pt x="3714" y="1105"/>
                    <a:pt x="3699" y="976"/>
                  </a:cubicBezTo>
                  <a:cubicBezTo>
                    <a:pt x="3687" y="885"/>
                    <a:pt x="3639" y="804"/>
                    <a:pt x="3580" y="729"/>
                  </a:cubicBezTo>
                  <a:cubicBezTo>
                    <a:pt x="3225" y="260"/>
                    <a:pt x="2616" y="19"/>
                    <a:pt x="2025" y="2"/>
                  </a:cubicBezTo>
                  <a:cubicBezTo>
                    <a:pt x="1995" y="1"/>
                    <a:pt x="1965" y="0"/>
                    <a:pt x="1935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36"/>
            <p:cNvSpPr/>
            <p:nvPr/>
          </p:nvSpPr>
          <p:spPr>
            <a:xfrm>
              <a:off x="3381180" y="774117"/>
              <a:ext cx="80282" cy="71109"/>
            </a:xfrm>
            <a:custGeom>
              <a:avLst/>
              <a:gdLst/>
              <a:ahLst/>
              <a:cxnLst/>
              <a:rect l="l" t="t" r="r" b="b"/>
              <a:pathLst>
                <a:path w="4096" h="3628" extrusionOk="0">
                  <a:moveTo>
                    <a:pt x="484" y="1"/>
                  </a:moveTo>
                  <a:cubicBezTo>
                    <a:pt x="306" y="281"/>
                    <a:pt x="167" y="582"/>
                    <a:pt x="75" y="905"/>
                  </a:cubicBezTo>
                  <a:cubicBezTo>
                    <a:pt x="43" y="1029"/>
                    <a:pt x="16" y="1153"/>
                    <a:pt x="0" y="1277"/>
                  </a:cubicBezTo>
                  <a:cubicBezTo>
                    <a:pt x="1054" y="2159"/>
                    <a:pt x="2390" y="2869"/>
                    <a:pt x="3515" y="3628"/>
                  </a:cubicBezTo>
                  <a:cubicBezTo>
                    <a:pt x="3714" y="3252"/>
                    <a:pt x="3907" y="2869"/>
                    <a:pt x="4096" y="2487"/>
                  </a:cubicBezTo>
                  <a:cubicBezTo>
                    <a:pt x="3250" y="1896"/>
                    <a:pt x="1711" y="840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36"/>
            <p:cNvSpPr/>
            <p:nvPr/>
          </p:nvSpPr>
          <p:spPr>
            <a:xfrm>
              <a:off x="3407758" y="744698"/>
              <a:ext cx="73441" cy="58761"/>
            </a:xfrm>
            <a:custGeom>
              <a:avLst/>
              <a:gdLst/>
              <a:ahLst/>
              <a:cxnLst/>
              <a:rect l="l" t="t" r="r" b="b"/>
              <a:pathLst>
                <a:path w="3747" h="2998" extrusionOk="0">
                  <a:moveTo>
                    <a:pt x="791" y="1"/>
                  </a:moveTo>
                  <a:cubicBezTo>
                    <a:pt x="512" y="151"/>
                    <a:pt x="247" y="334"/>
                    <a:pt x="0" y="533"/>
                  </a:cubicBezTo>
                  <a:cubicBezTo>
                    <a:pt x="1028" y="1415"/>
                    <a:pt x="2110" y="2239"/>
                    <a:pt x="3235" y="2997"/>
                  </a:cubicBezTo>
                  <a:cubicBezTo>
                    <a:pt x="3406" y="2659"/>
                    <a:pt x="3573" y="2319"/>
                    <a:pt x="3746" y="1981"/>
                  </a:cubicBezTo>
                  <a:cubicBezTo>
                    <a:pt x="2745" y="1345"/>
                    <a:pt x="1759" y="684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36"/>
            <p:cNvSpPr/>
            <p:nvPr/>
          </p:nvSpPr>
          <p:spPr>
            <a:xfrm>
              <a:off x="3390667" y="755125"/>
              <a:ext cx="80497" cy="67757"/>
            </a:xfrm>
            <a:custGeom>
              <a:avLst/>
              <a:gdLst/>
              <a:ahLst/>
              <a:cxnLst/>
              <a:rect l="l" t="t" r="r" b="b"/>
              <a:pathLst>
                <a:path w="4107" h="3457" extrusionOk="0">
                  <a:moveTo>
                    <a:pt x="872" y="1"/>
                  </a:moveTo>
                  <a:cubicBezTo>
                    <a:pt x="527" y="281"/>
                    <a:pt x="232" y="609"/>
                    <a:pt x="0" y="970"/>
                  </a:cubicBezTo>
                  <a:cubicBezTo>
                    <a:pt x="1227" y="1809"/>
                    <a:pt x="2766" y="2865"/>
                    <a:pt x="3612" y="3456"/>
                  </a:cubicBezTo>
                  <a:cubicBezTo>
                    <a:pt x="3778" y="3128"/>
                    <a:pt x="3945" y="2795"/>
                    <a:pt x="4107" y="2465"/>
                  </a:cubicBezTo>
                  <a:cubicBezTo>
                    <a:pt x="2982" y="1707"/>
                    <a:pt x="1900" y="883"/>
                    <a:pt x="872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36"/>
            <p:cNvSpPr/>
            <p:nvPr/>
          </p:nvSpPr>
          <p:spPr>
            <a:xfrm>
              <a:off x="3394469" y="829389"/>
              <a:ext cx="55605" cy="67444"/>
            </a:xfrm>
            <a:custGeom>
              <a:avLst/>
              <a:gdLst/>
              <a:ahLst/>
              <a:cxnLst/>
              <a:rect l="l" t="t" r="r" b="b"/>
              <a:pathLst>
                <a:path w="2837" h="3441" extrusionOk="0">
                  <a:moveTo>
                    <a:pt x="1571" y="0"/>
                  </a:moveTo>
                  <a:cubicBezTo>
                    <a:pt x="893" y="782"/>
                    <a:pt x="355" y="1384"/>
                    <a:pt x="204" y="1535"/>
                  </a:cubicBezTo>
                  <a:cubicBezTo>
                    <a:pt x="140" y="1599"/>
                    <a:pt x="70" y="1664"/>
                    <a:pt x="0" y="1729"/>
                  </a:cubicBezTo>
                  <a:cubicBezTo>
                    <a:pt x="16" y="1766"/>
                    <a:pt x="38" y="1809"/>
                    <a:pt x="53" y="1853"/>
                  </a:cubicBezTo>
                  <a:cubicBezTo>
                    <a:pt x="318" y="2461"/>
                    <a:pt x="667" y="3219"/>
                    <a:pt x="1340" y="3440"/>
                  </a:cubicBezTo>
                  <a:cubicBezTo>
                    <a:pt x="1878" y="2600"/>
                    <a:pt x="2368" y="1712"/>
                    <a:pt x="2837" y="808"/>
                  </a:cubicBezTo>
                  <a:cubicBezTo>
                    <a:pt x="2432" y="539"/>
                    <a:pt x="2002" y="270"/>
                    <a:pt x="1571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36"/>
            <p:cNvSpPr/>
            <p:nvPr/>
          </p:nvSpPr>
          <p:spPr>
            <a:xfrm>
              <a:off x="3470086" y="746913"/>
              <a:ext cx="25754" cy="36613"/>
            </a:xfrm>
            <a:custGeom>
              <a:avLst/>
              <a:gdLst/>
              <a:ahLst/>
              <a:cxnLst/>
              <a:rect l="l" t="t" r="r" b="b"/>
              <a:pathLst>
                <a:path w="1314" h="1868" extrusionOk="0">
                  <a:moveTo>
                    <a:pt x="1174" y="0"/>
                  </a:moveTo>
                  <a:cubicBezTo>
                    <a:pt x="904" y="377"/>
                    <a:pt x="485" y="915"/>
                    <a:pt x="0" y="1508"/>
                  </a:cubicBezTo>
                  <a:cubicBezTo>
                    <a:pt x="189" y="1632"/>
                    <a:pt x="377" y="1749"/>
                    <a:pt x="566" y="1868"/>
                  </a:cubicBezTo>
                  <a:cubicBezTo>
                    <a:pt x="775" y="1448"/>
                    <a:pt x="991" y="1033"/>
                    <a:pt x="1207" y="624"/>
                  </a:cubicBezTo>
                  <a:cubicBezTo>
                    <a:pt x="1254" y="527"/>
                    <a:pt x="1314" y="420"/>
                    <a:pt x="1314" y="308"/>
                  </a:cubicBezTo>
                  <a:cubicBezTo>
                    <a:pt x="1314" y="296"/>
                    <a:pt x="1314" y="286"/>
                    <a:pt x="1309" y="269"/>
                  </a:cubicBezTo>
                  <a:cubicBezTo>
                    <a:pt x="1297" y="178"/>
                    <a:pt x="1249" y="97"/>
                    <a:pt x="1190" y="22"/>
                  </a:cubicBezTo>
                  <a:cubicBezTo>
                    <a:pt x="1185" y="17"/>
                    <a:pt x="1180" y="5"/>
                    <a:pt x="1174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36"/>
            <p:cNvSpPr/>
            <p:nvPr/>
          </p:nvSpPr>
          <p:spPr>
            <a:xfrm>
              <a:off x="3425241" y="809554"/>
              <a:ext cx="36221" cy="35672"/>
            </a:xfrm>
            <a:custGeom>
              <a:avLst/>
              <a:gdLst/>
              <a:ahLst/>
              <a:cxnLst/>
              <a:rect l="l" t="t" r="r" b="b"/>
              <a:pathLst>
                <a:path w="1848" h="1820" extrusionOk="0">
                  <a:moveTo>
                    <a:pt x="873" y="1"/>
                  </a:moveTo>
                  <a:cubicBezTo>
                    <a:pt x="572" y="356"/>
                    <a:pt x="276" y="701"/>
                    <a:pt x="1" y="1012"/>
                  </a:cubicBezTo>
                  <a:cubicBezTo>
                    <a:pt x="432" y="1282"/>
                    <a:pt x="862" y="1551"/>
                    <a:pt x="1267" y="1820"/>
                  </a:cubicBezTo>
                  <a:cubicBezTo>
                    <a:pt x="1466" y="1444"/>
                    <a:pt x="1659" y="1061"/>
                    <a:pt x="1848" y="679"/>
                  </a:cubicBezTo>
                  <a:cubicBezTo>
                    <a:pt x="1583" y="496"/>
                    <a:pt x="1245" y="259"/>
                    <a:pt x="87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36"/>
            <p:cNvSpPr/>
            <p:nvPr/>
          </p:nvSpPr>
          <p:spPr>
            <a:xfrm>
              <a:off x="3456268" y="776450"/>
              <a:ext cx="24931" cy="27009"/>
            </a:xfrm>
            <a:custGeom>
              <a:avLst/>
              <a:gdLst/>
              <a:ahLst/>
              <a:cxnLst/>
              <a:rect l="l" t="t" r="r" b="b"/>
              <a:pathLst>
                <a:path w="1272" h="1378" extrusionOk="0">
                  <a:moveTo>
                    <a:pt x="705" y="1"/>
                  </a:moveTo>
                  <a:cubicBezTo>
                    <a:pt x="484" y="274"/>
                    <a:pt x="243" y="560"/>
                    <a:pt x="0" y="850"/>
                  </a:cubicBezTo>
                  <a:cubicBezTo>
                    <a:pt x="253" y="1029"/>
                    <a:pt x="506" y="1206"/>
                    <a:pt x="760" y="1377"/>
                  </a:cubicBezTo>
                  <a:cubicBezTo>
                    <a:pt x="931" y="1039"/>
                    <a:pt x="1098" y="699"/>
                    <a:pt x="1271" y="361"/>
                  </a:cubicBezTo>
                  <a:cubicBezTo>
                    <a:pt x="1082" y="242"/>
                    <a:pt x="894" y="125"/>
                    <a:pt x="70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36"/>
            <p:cNvSpPr/>
            <p:nvPr/>
          </p:nvSpPr>
          <p:spPr>
            <a:xfrm>
              <a:off x="3442332" y="793110"/>
              <a:ext cx="28832" cy="29772"/>
            </a:xfrm>
            <a:custGeom>
              <a:avLst/>
              <a:gdLst/>
              <a:ahLst/>
              <a:cxnLst/>
              <a:rect l="l" t="t" r="r" b="b"/>
              <a:pathLst>
                <a:path w="1471" h="1519" extrusionOk="0">
                  <a:moveTo>
                    <a:pt x="711" y="0"/>
                  </a:moveTo>
                  <a:cubicBezTo>
                    <a:pt x="475" y="281"/>
                    <a:pt x="238" y="566"/>
                    <a:pt x="1" y="840"/>
                  </a:cubicBezTo>
                  <a:cubicBezTo>
                    <a:pt x="373" y="1098"/>
                    <a:pt x="711" y="1335"/>
                    <a:pt x="976" y="1518"/>
                  </a:cubicBezTo>
                  <a:cubicBezTo>
                    <a:pt x="1142" y="1190"/>
                    <a:pt x="1309" y="857"/>
                    <a:pt x="1471" y="527"/>
                  </a:cubicBezTo>
                  <a:cubicBezTo>
                    <a:pt x="1217" y="356"/>
                    <a:pt x="964" y="179"/>
                    <a:pt x="711" y="0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36"/>
            <p:cNvSpPr/>
            <p:nvPr/>
          </p:nvSpPr>
          <p:spPr>
            <a:xfrm>
              <a:off x="3638234" y="666396"/>
              <a:ext cx="60780" cy="56585"/>
            </a:xfrm>
            <a:custGeom>
              <a:avLst/>
              <a:gdLst/>
              <a:ahLst/>
              <a:cxnLst/>
              <a:rect l="l" t="t" r="r" b="b"/>
              <a:pathLst>
                <a:path w="3101" h="2887" extrusionOk="0">
                  <a:moveTo>
                    <a:pt x="1344" y="1"/>
                  </a:moveTo>
                  <a:cubicBezTo>
                    <a:pt x="956" y="1"/>
                    <a:pt x="604" y="72"/>
                    <a:pt x="420" y="315"/>
                  </a:cubicBezTo>
                  <a:cubicBezTo>
                    <a:pt x="0" y="874"/>
                    <a:pt x="232" y="2240"/>
                    <a:pt x="269" y="2886"/>
                  </a:cubicBezTo>
                  <a:cubicBezTo>
                    <a:pt x="344" y="2887"/>
                    <a:pt x="418" y="2887"/>
                    <a:pt x="493" y="2887"/>
                  </a:cubicBezTo>
                  <a:cubicBezTo>
                    <a:pt x="1318" y="2887"/>
                    <a:pt x="2147" y="2861"/>
                    <a:pt x="2971" y="2806"/>
                  </a:cubicBezTo>
                  <a:cubicBezTo>
                    <a:pt x="3009" y="2801"/>
                    <a:pt x="3051" y="2795"/>
                    <a:pt x="3078" y="2762"/>
                  </a:cubicBezTo>
                  <a:cubicBezTo>
                    <a:pt x="3100" y="2742"/>
                    <a:pt x="3100" y="2704"/>
                    <a:pt x="3095" y="2672"/>
                  </a:cubicBezTo>
                  <a:cubicBezTo>
                    <a:pt x="3068" y="1897"/>
                    <a:pt x="3031" y="1127"/>
                    <a:pt x="2971" y="357"/>
                  </a:cubicBezTo>
                  <a:cubicBezTo>
                    <a:pt x="2966" y="298"/>
                    <a:pt x="2961" y="233"/>
                    <a:pt x="2922" y="191"/>
                  </a:cubicBezTo>
                  <a:cubicBezTo>
                    <a:pt x="2874" y="147"/>
                    <a:pt x="2805" y="136"/>
                    <a:pt x="2740" y="136"/>
                  </a:cubicBezTo>
                  <a:cubicBezTo>
                    <a:pt x="2403" y="118"/>
                    <a:pt x="1844" y="1"/>
                    <a:pt x="1344" y="1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36"/>
            <p:cNvSpPr/>
            <p:nvPr/>
          </p:nvSpPr>
          <p:spPr>
            <a:xfrm>
              <a:off x="3708579" y="605773"/>
              <a:ext cx="64151" cy="86299"/>
            </a:xfrm>
            <a:custGeom>
              <a:avLst/>
              <a:gdLst/>
              <a:ahLst/>
              <a:cxnLst/>
              <a:rect l="l" t="t" r="r" b="b"/>
              <a:pathLst>
                <a:path w="3273" h="4403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1367"/>
                    <a:pt x="44" y="2874"/>
                    <a:pt x="65" y="4230"/>
                  </a:cubicBezTo>
                  <a:cubicBezTo>
                    <a:pt x="1083" y="4327"/>
                    <a:pt x="2095" y="4392"/>
                    <a:pt x="3091" y="4402"/>
                  </a:cubicBezTo>
                  <a:cubicBezTo>
                    <a:pt x="3273" y="3714"/>
                    <a:pt x="2827" y="3008"/>
                    <a:pt x="2455" y="2459"/>
                  </a:cubicBezTo>
                  <a:cubicBezTo>
                    <a:pt x="1804" y="1486"/>
                    <a:pt x="1051" y="479"/>
                    <a:pt x="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36"/>
            <p:cNvSpPr/>
            <p:nvPr/>
          </p:nvSpPr>
          <p:spPr>
            <a:xfrm>
              <a:off x="3600250" y="611555"/>
              <a:ext cx="41160" cy="69756"/>
            </a:xfrm>
            <a:custGeom>
              <a:avLst/>
              <a:gdLst/>
              <a:ahLst/>
              <a:cxnLst/>
              <a:rect l="l" t="t" r="r" b="b"/>
              <a:pathLst>
                <a:path w="2100" h="3559" extrusionOk="0">
                  <a:moveTo>
                    <a:pt x="2030" y="1"/>
                  </a:moveTo>
                  <a:cubicBezTo>
                    <a:pt x="1922" y="55"/>
                    <a:pt x="1820" y="115"/>
                    <a:pt x="1718" y="179"/>
                  </a:cubicBezTo>
                  <a:cubicBezTo>
                    <a:pt x="1211" y="485"/>
                    <a:pt x="738" y="873"/>
                    <a:pt x="431" y="1379"/>
                  </a:cubicBezTo>
                  <a:cubicBezTo>
                    <a:pt x="125" y="1885"/>
                    <a:pt x="1" y="2525"/>
                    <a:pt x="200" y="3085"/>
                  </a:cubicBezTo>
                  <a:cubicBezTo>
                    <a:pt x="232" y="3171"/>
                    <a:pt x="275" y="3257"/>
                    <a:pt x="346" y="3317"/>
                  </a:cubicBezTo>
                  <a:cubicBezTo>
                    <a:pt x="443" y="3397"/>
                    <a:pt x="577" y="3408"/>
                    <a:pt x="701" y="3424"/>
                  </a:cubicBezTo>
                  <a:cubicBezTo>
                    <a:pt x="1163" y="3461"/>
                    <a:pt x="1626" y="3510"/>
                    <a:pt x="2090" y="3558"/>
                  </a:cubicBezTo>
                  <a:cubicBezTo>
                    <a:pt x="2100" y="2375"/>
                    <a:pt x="2078" y="1185"/>
                    <a:pt x="2030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36"/>
            <p:cNvSpPr/>
            <p:nvPr/>
          </p:nvSpPr>
          <p:spPr>
            <a:xfrm>
              <a:off x="3682530" y="600167"/>
              <a:ext cx="29341" cy="88533"/>
            </a:xfrm>
            <a:custGeom>
              <a:avLst/>
              <a:gdLst/>
              <a:ahLst/>
              <a:cxnLst/>
              <a:rect l="l" t="t" r="r" b="b"/>
              <a:pathLst>
                <a:path w="1497" h="4517" extrusionOk="0">
                  <a:moveTo>
                    <a:pt x="1" y="1"/>
                  </a:moveTo>
                  <a:cubicBezTo>
                    <a:pt x="33" y="1486"/>
                    <a:pt x="87" y="3354"/>
                    <a:pt x="125" y="4387"/>
                  </a:cubicBezTo>
                  <a:cubicBezTo>
                    <a:pt x="550" y="4430"/>
                    <a:pt x="975" y="4479"/>
                    <a:pt x="1394" y="4516"/>
                  </a:cubicBezTo>
                  <a:cubicBezTo>
                    <a:pt x="1373" y="3160"/>
                    <a:pt x="1497" y="1653"/>
                    <a:pt x="1330" y="286"/>
                  </a:cubicBezTo>
                  <a:cubicBezTo>
                    <a:pt x="1218" y="232"/>
                    <a:pt x="1099" y="189"/>
                    <a:pt x="975" y="152"/>
                  </a:cubicBezTo>
                  <a:cubicBezTo>
                    <a:pt x="657" y="50"/>
                    <a:pt x="329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36"/>
            <p:cNvSpPr/>
            <p:nvPr/>
          </p:nvSpPr>
          <p:spPr>
            <a:xfrm>
              <a:off x="3640038" y="604205"/>
              <a:ext cx="23324" cy="79537"/>
            </a:xfrm>
            <a:custGeom>
              <a:avLst/>
              <a:gdLst/>
              <a:ahLst/>
              <a:cxnLst/>
              <a:rect l="l" t="t" r="r" b="b"/>
              <a:pathLst>
                <a:path w="1190" h="4058" extrusionOk="0">
                  <a:moveTo>
                    <a:pt x="877" y="0"/>
                  </a:moveTo>
                  <a:cubicBezTo>
                    <a:pt x="576" y="97"/>
                    <a:pt x="279" y="226"/>
                    <a:pt x="0" y="376"/>
                  </a:cubicBezTo>
                  <a:cubicBezTo>
                    <a:pt x="48" y="1560"/>
                    <a:pt x="70" y="2750"/>
                    <a:pt x="60" y="3933"/>
                  </a:cubicBezTo>
                  <a:cubicBezTo>
                    <a:pt x="435" y="3972"/>
                    <a:pt x="813" y="4015"/>
                    <a:pt x="1190" y="4057"/>
                  </a:cubicBezTo>
                  <a:cubicBezTo>
                    <a:pt x="1168" y="2701"/>
                    <a:pt x="1061" y="1345"/>
                    <a:pt x="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36"/>
            <p:cNvSpPr/>
            <p:nvPr/>
          </p:nvSpPr>
          <p:spPr>
            <a:xfrm>
              <a:off x="3657227" y="600167"/>
              <a:ext cx="27754" cy="86005"/>
            </a:xfrm>
            <a:custGeom>
              <a:avLst/>
              <a:gdLst/>
              <a:ahLst/>
              <a:cxnLst/>
              <a:rect l="l" t="t" r="r" b="b"/>
              <a:pathLst>
                <a:path w="1416" h="4388" extrusionOk="0">
                  <a:moveTo>
                    <a:pt x="1249" y="0"/>
                  </a:moveTo>
                  <a:cubicBezTo>
                    <a:pt x="827" y="0"/>
                    <a:pt x="406" y="75"/>
                    <a:pt x="0" y="206"/>
                  </a:cubicBezTo>
                  <a:cubicBezTo>
                    <a:pt x="184" y="1551"/>
                    <a:pt x="291" y="2907"/>
                    <a:pt x="313" y="4263"/>
                  </a:cubicBezTo>
                  <a:cubicBezTo>
                    <a:pt x="678" y="4307"/>
                    <a:pt x="1049" y="4345"/>
                    <a:pt x="1416" y="4387"/>
                  </a:cubicBezTo>
                  <a:cubicBezTo>
                    <a:pt x="1378" y="3354"/>
                    <a:pt x="1324" y="1486"/>
                    <a:pt x="1292" y="1"/>
                  </a:cubicBezTo>
                  <a:cubicBezTo>
                    <a:pt x="1278" y="1"/>
                    <a:pt x="1264" y="0"/>
                    <a:pt x="1249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36"/>
            <p:cNvSpPr/>
            <p:nvPr/>
          </p:nvSpPr>
          <p:spPr>
            <a:xfrm>
              <a:off x="3709853" y="651774"/>
              <a:ext cx="60152" cy="40298"/>
            </a:xfrm>
            <a:custGeom>
              <a:avLst/>
              <a:gdLst/>
              <a:ahLst/>
              <a:cxnLst/>
              <a:rect l="l" t="t" r="r" b="b"/>
              <a:pathLst>
                <a:path w="3069" h="2056" extrusionOk="0">
                  <a:moveTo>
                    <a:pt x="2315" y="0"/>
                  </a:moveTo>
                  <a:cubicBezTo>
                    <a:pt x="2223" y="21"/>
                    <a:pt x="2132" y="48"/>
                    <a:pt x="2040" y="65"/>
                  </a:cubicBezTo>
                  <a:cubicBezTo>
                    <a:pt x="1831" y="107"/>
                    <a:pt x="1034" y="236"/>
                    <a:pt x="17" y="382"/>
                  </a:cubicBezTo>
                  <a:cubicBezTo>
                    <a:pt x="6" y="758"/>
                    <a:pt x="0" y="1130"/>
                    <a:pt x="0" y="1496"/>
                  </a:cubicBezTo>
                  <a:lnTo>
                    <a:pt x="0" y="1883"/>
                  </a:lnTo>
                  <a:cubicBezTo>
                    <a:pt x="1018" y="1980"/>
                    <a:pt x="2030" y="2045"/>
                    <a:pt x="3026" y="2055"/>
                  </a:cubicBezTo>
                  <a:cubicBezTo>
                    <a:pt x="3058" y="1943"/>
                    <a:pt x="3068" y="1836"/>
                    <a:pt x="3068" y="1722"/>
                  </a:cubicBezTo>
                  <a:cubicBezTo>
                    <a:pt x="3068" y="1146"/>
                    <a:pt x="2703" y="576"/>
                    <a:pt x="2390" y="112"/>
                  </a:cubicBezTo>
                  <a:cubicBezTo>
                    <a:pt x="2363" y="75"/>
                    <a:pt x="2342" y="38"/>
                    <a:pt x="2315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36"/>
            <p:cNvSpPr/>
            <p:nvPr/>
          </p:nvSpPr>
          <p:spPr>
            <a:xfrm>
              <a:off x="3684236" y="659261"/>
              <a:ext cx="25970" cy="29439"/>
            </a:xfrm>
            <a:custGeom>
              <a:avLst/>
              <a:gdLst/>
              <a:ahLst/>
              <a:cxnLst/>
              <a:rect l="l" t="t" r="r" b="b"/>
              <a:pathLst>
                <a:path w="1325" h="1502" extrusionOk="0">
                  <a:moveTo>
                    <a:pt x="1324" y="0"/>
                  </a:moveTo>
                  <a:lnTo>
                    <a:pt x="1324" y="0"/>
                  </a:lnTo>
                  <a:cubicBezTo>
                    <a:pt x="910" y="59"/>
                    <a:pt x="458" y="118"/>
                    <a:pt x="0" y="183"/>
                  </a:cubicBezTo>
                  <a:cubicBezTo>
                    <a:pt x="11" y="635"/>
                    <a:pt x="26" y="1044"/>
                    <a:pt x="38" y="1372"/>
                  </a:cubicBezTo>
                  <a:cubicBezTo>
                    <a:pt x="463" y="1415"/>
                    <a:pt x="888" y="1464"/>
                    <a:pt x="1307" y="1501"/>
                  </a:cubicBezTo>
                  <a:lnTo>
                    <a:pt x="1307" y="1114"/>
                  </a:lnTo>
                  <a:cubicBezTo>
                    <a:pt x="1307" y="748"/>
                    <a:pt x="1313" y="376"/>
                    <a:pt x="132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36"/>
            <p:cNvSpPr/>
            <p:nvPr/>
          </p:nvSpPr>
          <p:spPr>
            <a:xfrm>
              <a:off x="3603954" y="668219"/>
              <a:ext cx="37358" cy="13093"/>
            </a:xfrm>
            <a:custGeom>
              <a:avLst/>
              <a:gdLst/>
              <a:ahLst/>
              <a:cxnLst/>
              <a:rect l="l" t="t" r="r" b="b"/>
              <a:pathLst>
                <a:path w="1906" h="668" extrusionOk="0">
                  <a:moveTo>
                    <a:pt x="1906" y="1"/>
                  </a:moveTo>
                  <a:cubicBezTo>
                    <a:pt x="1141" y="86"/>
                    <a:pt x="463" y="145"/>
                    <a:pt x="1" y="167"/>
                  </a:cubicBezTo>
                  <a:cubicBezTo>
                    <a:pt x="6" y="172"/>
                    <a:pt x="6" y="183"/>
                    <a:pt x="11" y="194"/>
                  </a:cubicBezTo>
                  <a:cubicBezTo>
                    <a:pt x="43" y="280"/>
                    <a:pt x="86" y="366"/>
                    <a:pt x="157" y="426"/>
                  </a:cubicBezTo>
                  <a:cubicBezTo>
                    <a:pt x="254" y="506"/>
                    <a:pt x="388" y="517"/>
                    <a:pt x="512" y="533"/>
                  </a:cubicBezTo>
                  <a:cubicBezTo>
                    <a:pt x="974" y="570"/>
                    <a:pt x="1437" y="619"/>
                    <a:pt x="1901" y="667"/>
                  </a:cubicBezTo>
                  <a:cubicBezTo>
                    <a:pt x="1906" y="473"/>
                    <a:pt x="1906" y="280"/>
                    <a:pt x="1906" y="81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36"/>
            <p:cNvSpPr/>
            <p:nvPr/>
          </p:nvSpPr>
          <p:spPr>
            <a:xfrm>
              <a:off x="3641194" y="665592"/>
              <a:ext cx="22168" cy="18150"/>
            </a:xfrm>
            <a:custGeom>
              <a:avLst/>
              <a:gdLst/>
              <a:ahLst/>
              <a:cxnLst/>
              <a:rect l="l" t="t" r="r" b="b"/>
              <a:pathLst>
                <a:path w="1131" h="926" extrusionOk="0">
                  <a:moveTo>
                    <a:pt x="1104" y="0"/>
                  </a:moveTo>
                  <a:cubicBezTo>
                    <a:pt x="726" y="48"/>
                    <a:pt x="356" y="91"/>
                    <a:pt x="6" y="135"/>
                  </a:cubicBezTo>
                  <a:lnTo>
                    <a:pt x="6" y="215"/>
                  </a:lnTo>
                  <a:cubicBezTo>
                    <a:pt x="6" y="414"/>
                    <a:pt x="6" y="607"/>
                    <a:pt x="1" y="801"/>
                  </a:cubicBezTo>
                  <a:cubicBezTo>
                    <a:pt x="376" y="840"/>
                    <a:pt x="754" y="883"/>
                    <a:pt x="1131" y="925"/>
                  </a:cubicBezTo>
                  <a:cubicBezTo>
                    <a:pt x="1124" y="619"/>
                    <a:pt x="1114" y="312"/>
                    <a:pt x="110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36"/>
            <p:cNvSpPr/>
            <p:nvPr/>
          </p:nvSpPr>
          <p:spPr>
            <a:xfrm>
              <a:off x="3662813" y="662829"/>
              <a:ext cx="22168" cy="23344"/>
            </a:xfrm>
            <a:custGeom>
              <a:avLst/>
              <a:gdLst/>
              <a:ahLst/>
              <a:cxnLst/>
              <a:rect l="l" t="t" r="r" b="b"/>
              <a:pathLst>
                <a:path w="1131" h="1191" extrusionOk="0">
                  <a:moveTo>
                    <a:pt x="1093" y="1"/>
                  </a:moveTo>
                  <a:cubicBezTo>
                    <a:pt x="732" y="50"/>
                    <a:pt x="361" y="97"/>
                    <a:pt x="1" y="141"/>
                  </a:cubicBezTo>
                  <a:cubicBezTo>
                    <a:pt x="11" y="453"/>
                    <a:pt x="21" y="760"/>
                    <a:pt x="28" y="1066"/>
                  </a:cubicBezTo>
                  <a:cubicBezTo>
                    <a:pt x="393" y="1110"/>
                    <a:pt x="764" y="1148"/>
                    <a:pt x="1131" y="1190"/>
                  </a:cubicBezTo>
                  <a:cubicBezTo>
                    <a:pt x="1119" y="862"/>
                    <a:pt x="1104" y="453"/>
                    <a:pt x="1093" y="1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36"/>
            <p:cNvSpPr/>
            <p:nvPr/>
          </p:nvSpPr>
          <p:spPr>
            <a:xfrm>
              <a:off x="3465872" y="705733"/>
              <a:ext cx="409385" cy="356857"/>
            </a:xfrm>
            <a:custGeom>
              <a:avLst/>
              <a:gdLst/>
              <a:ahLst/>
              <a:cxnLst/>
              <a:rect l="l" t="t" r="r" b="b"/>
              <a:pathLst>
                <a:path w="20887" h="18207" extrusionOk="0">
                  <a:moveTo>
                    <a:pt x="9447" y="0"/>
                  </a:moveTo>
                  <a:cubicBezTo>
                    <a:pt x="8244" y="0"/>
                    <a:pt x="7037" y="228"/>
                    <a:pt x="5888" y="718"/>
                  </a:cubicBezTo>
                  <a:cubicBezTo>
                    <a:pt x="5011" y="1095"/>
                    <a:pt x="4204" y="1606"/>
                    <a:pt x="3488" y="2230"/>
                  </a:cubicBezTo>
                  <a:cubicBezTo>
                    <a:pt x="1303" y="4130"/>
                    <a:pt x="1" y="7020"/>
                    <a:pt x="275" y="9948"/>
                  </a:cubicBezTo>
                  <a:cubicBezTo>
                    <a:pt x="728" y="14767"/>
                    <a:pt x="5029" y="18206"/>
                    <a:pt x="9634" y="18206"/>
                  </a:cubicBezTo>
                  <a:cubicBezTo>
                    <a:pt x="10378" y="18206"/>
                    <a:pt x="11128" y="18117"/>
                    <a:pt x="11872" y="17929"/>
                  </a:cubicBezTo>
                  <a:cubicBezTo>
                    <a:pt x="16636" y="16729"/>
                    <a:pt x="20887" y="12387"/>
                    <a:pt x="19327" y="7198"/>
                  </a:cubicBezTo>
                  <a:cubicBezTo>
                    <a:pt x="18046" y="2948"/>
                    <a:pt x="13776" y="0"/>
                    <a:pt x="9447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36"/>
            <p:cNvSpPr/>
            <p:nvPr/>
          </p:nvSpPr>
          <p:spPr>
            <a:xfrm>
              <a:off x="3471046" y="897970"/>
              <a:ext cx="200116" cy="164679"/>
            </a:xfrm>
            <a:custGeom>
              <a:avLst/>
              <a:gdLst/>
              <a:ahLst/>
              <a:cxnLst/>
              <a:rect l="l" t="t" r="r" b="b"/>
              <a:pathLst>
                <a:path w="10210" h="8402" extrusionOk="0">
                  <a:moveTo>
                    <a:pt x="48" y="463"/>
                  </a:moveTo>
                  <a:cubicBezTo>
                    <a:pt x="662" y="5113"/>
                    <a:pt x="4871" y="8401"/>
                    <a:pt x="9375" y="8401"/>
                  </a:cubicBezTo>
                  <a:cubicBezTo>
                    <a:pt x="9650" y="8401"/>
                    <a:pt x="9929" y="8385"/>
                    <a:pt x="10210" y="8364"/>
                  </a:cubicBezTo>
                  <a:lnTo>
                    <a:pt x="10210" y="8364"/>
                  </a:lnTo>
                  <a:cubicBezTo>
                    <a:pt x="9929" y="8385"/>
                    <a:pt x="9650" y="8401"/>
                    <a:pt x="9375" y="8401"/>
                  </a:cubicBezTo>
                  <a:cubicBezTo>
                    <a:pt x="4871" y="8401"/>
                    <a:pt x="662" y="5113"/>
                    <a:pt x="48" y="463"/>
                  </a:cubicBezTo>
                  <a:close/>
                  <a:moveTo>
                    <a:pt x="11" y="124"/>
                  </a:moveTo>
                  <a:lnTo>
                    <a:pt x="11" y="124"/>
                  </a:lnTo>
                  <a:lnTo>
                    <a:pt x="11" y="124"/>
                  </a:lnTo>
                  <a:close/>
                  <a:moveTo>
                    <a:pt x="11" y="108"/>
                  </a:moveTo>
                  <a:lnTo>
                    <a:pt x="11" y="113"/>
                  </a:lnTo>
                  <a:lnTo>
                    <a:pt x="11" y="108"/>
                  </a:lnTo>
                  <a:close/>
                  <a:moveTo>
                    <a:pt x="11" y="97"/>
                  </a:moveTo>
                  <a:lnTo>
                    <a:pt x="11" y="97"/>
                  </a:lnTo>
                  <a:lnTo>
                    <a:pt x="11" y="97"/>
                  </a:lnTo>
                  <a:close/>
                  <a:moveTo>
                    <a:pt x="6" y="81"/>
                  </a:moveTo>
                  <a:lnTo>
                    <a:pt x="6" y="86"/>
                  </a:lnTo>
                  <a:lnTo>
                    <a:pt x="6" y="81"/>
                  </a:lnTo>
                  <a:close/>
                  <a:moveTo>
                    <a:pt x="6" y="70"/>
                  </a:moveTo>
                  <a:lnTo>
                    <a:pt x="6" y="70"/>
                  </a:lnTo>
                  <a:lnTo>
                    <a:pt x="6" y="70"/>
                  </a:lnTo>
                  <a:close/>
                  <a:moveTo>
                    <a:pt x="6" y="53"/>
                  </a:moveTo>
                  <a:lnTo>
                    <a:pt x="6" y="53"/>
                  </a:lnTo>
                  <a:lnTo>
                    <a:pt x="6" y="53"/>
                  </a:lnTo>
                  <a:close/>
                  <a:moveTo>
                    <a:pt x="6" y="38"/>
                  </a:moveTo>
                  <a:lnTo>
                    <a:pt x="6" y="43"/>
                  </a:lnTo>
                  <a:lnTo>
                    <a:pt x="6" y="38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36"/>
            <p:cNvSpPr/>
            <p:nvPr/>
          </p:nvSpPr>
          <p:spPr>
            <a:xfrm>
              <a:off x="3671143" y="1061787"/>
              <a:ext cx="20" cy="118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1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1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36"/>
            <p:cNvSpPr/>
            <p:nvPr/>
          </p:nvSpPr>
          <p:spPr>
            <a:xfrm>
              <a:off x="3671143" y="1057181"/>
              <a:ext cx="27224" cy="4724"/>
            </a:xfrm>
            <a:custGeom>
              <a:avLst/>
              <a:gdLst/>
              <a:ahLst/>
              <a:cxnLst/>
              <a:rect l="l" t="t" r="r" b="b"/>
              <a:pathLst>
                <a:path w="1389" h="241" extrusionOk="0">
                  <a:moveTo>
                    <a:pt x="1389" y="1"/>
                  </a:moveTo>
                  <a:lnTo>
                    <a:pt x="1389" y="1"/>
                  </a:lnTo>
                  <a:cubicBezTo>
                    <a:pt x="930" y="118"/>
                    <a:pt x="465" y="197"/>
                    <a:pt x="1" y="236"/>
                  </a:cubicBezTo>
                  <a:lnTo>
                    <a:pt x="1" y="241"/>
                  </a:lnTo>
                  <a:cubicBezTo>
                    <a:pt x="465" y="197"/>
                    <a:pt x="930" y="118"/>
                    <a:pt x="138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36"/>
            <p:cNvSpPr/>
            <p:nvPr/>
          </p:nvSpPr>
          <p:spPr>
            <a:xfrm>
              <a:off x="3467440" y="771060"/>
              <a:ext cx="308053" cy="291589"/>
            </a:xfrm>
            <a:custGeom>
              <a:avLst/>
              <a:gdLst/>
              <a:ahLst/>
              <a:cxnLst/>
              <a:rect l="l" t="t" r="r" b="b"/>
              <a:pathLst>
                <a:path w="15717" h="14877" extrusionOk="0">
                  <a:moveTo>
                    <a:pt x="2326" y="0"/>
                  </a:moveTo>
                  <a:lnTo>
                    <a:pt x="2326" y="0"/>
                  </a:lnTo>
                  <a:cubicBezTo>
                    <a:pt x="841" y="1793"/>
                    <a:pt x="1" y="4118"/>
                    <a:pt x="184" y="6475"/>
                  </a:cubicBezTo>
                  <a:cubicBezTo>
                    <a:pt x="184" y="6486"/>
                    <a:pt x="184" y="6503"/>
                    <a:pt x="190" y="6513"/>
                  </a:cubicBezTo>
                  <a:lnTo>
                    <a:pt x="190" y="6518"/>
                  </a:lnTo>
                  <a:lnTo>
                    <a:pt x="190" y="6528"/>
                  </a:lnTo>
                  <a:lnTo>
                    <a:pt x="190" y="6545"/>
                  </a:lnTo>
                  <a:lnTo>
                    <a:pt x="190" y="6556"/>
                  </a:lnTo>
                  <a:lnTo>
                    <a:pt x="190" y="6561"/>
                  </a:lnTo>
                  <a:cubicBezTo>
                    <a:pt x="190" y="6561"/>
                    <a:pt x="195" y="6567"/>
                    <a:pt x="195" y="6572"/>
                  </a:cubicBezTo>
                  <a:lnTo>
                    <a:pt x="195" y="6583"/>
                  </a:lnTo>
                  <a:lnTo>
                    <a:pt x="195" y="6588"/>
                  </a:lnTo>
                  <a:lnTo>
                    <a:pt x="195" y="6599"/>
                  </a:lnTo>
                  <a:lnTo>
                    <a:pt x="195" y="6615"/>
                  </a:lnTo>
                  <a:cubicBezTo>
                    <a:pt x="205" y="6722"/>
                    <a:pt x="217" y="6831"/>
                    <a:pt x="232" y="6938"/>
                  </a:cubicBezTo>
                  <a:cubicBezTo>
                    <a:pt x="846" y="11588"/>
                    <a:pt x="5055" y="14876"/>
                    <a:pt x="9559" y="14876"/>
                  </a:cubicBezTo>
                  <a:cubicBezTo>
                    <a:pt x="9834" y="14876"/>
                    <a:pt x="10113" y="14860"/>
                    <a:pt x="10394" y="14839"/>
                  </a:cubicBezTo>
                  <a:lnTo>
                    <a:pt x="10394" y="14834"/>
                  </a:lnTo>
                  <a:cubicBezTo>
                    <a:pt x="10861" y="14795"/>
                    <a:pt x="11330" y="14715"/>
                    <a:pt x="11792" y="14596"/>
                  </a:cubicBezTo>
                  <a:cubicBezTo>
                    <a:pt x="11798" y="14596"/>
                    <a:pt x="11804" y="14596"/>
                    <a:pt x="11809" y="14591"/>
                  </a:cubicBezTo>
                  <a:lnTo>
                    <a:pt x="11830" y="14591"/>
                  </a:lnTo>
                  <a:cubicBezTo>
                    <a:pt x="13213" y="14236"/>
                    <a:pt x="14554" y="13617"/>
                    <a:pt x="15716" y="12788"/>
                  </a:cubicBezTo>
                  <a:cubicBezTo>
                    <a:pt x="15592" y="12670"/>
                    <a:pt x="15446" y="12573"/>
                    <a:pt x="15297" y="12502"/>
                  </a:cubicBezTo>
                  <a:cubicBezTo>
                    <a:pt x="14823" y="12276"/>
                    <a:pt x="14284" y="12244"/>
                    <a:pt x="13762" y="12191"/>
                  </a:cubicBezTo>
                  <a:cubicBezTo>
                    <a:pt x="10560" y="11851"/>
                    <a:pt x="7433" y="10458"/>
                    <a:pt x="5242" y="8106"/>
                  </a:cubicBezTo>
                  <a:cubicBezTo>
                    <a:pt x="3854" y="6620"/>
                    <a:pt x="2875" y="4752"/>
                    <a:pt x="2460" y="2767"/>
                  </a:cubicBezTo>
                  <a:cubicBezTo>
                    <a:pt x="2299" y="1975"/>
                    <a:pt x="2428" y="905"/>
                    <a:pt x="2326" y="0"/>
                  </a:cubicBezTo>
                  <a:close/>
                </a:path>
              </a:pathLst>
            </a:custGeom>
            <a:solidFill>
              <a:srgbClr val="1C1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36"/>
            <p:cNvSpPr/>
            <p:nvPr/>
          </p:nvSpPr>
          <p:spPr>
            <a:xfrm>
              <a:off x="3510050" y="746658"/>
              <a:ext cx="314815" cy="274380"/>
            </a:xfrm>
            <a:custGeom>
              <a:avLst/>
              <a:gdLst/>
              <a:ahLst/>
              <a:cxnLst/>
              <a:rect l="l" t="t" r="r" b="b"/>
              <a:pathLst>
                <a:path w="16062" h="13999" extrusionOk="0">
                  <a:moveTo>
                    <a:pt x="7268" y="0"/>
                  </a:moveTo>
                  <a:cubicBezTo>
                    <a:pt x="6344" y="0"/>
                    <a:pt x="5416" y="175"/>
                    <a:pt x="4533" y="552"/>
                  </a:cubicBezTo>
                  <a:cubicBezTo>
                    <a:pt x="3855" y="837"/>
                    <a:pt x="3230" y="1235"/>
                    <a:pt x="2681" y="1714"/>
                  </a:cubicBezTo>
                  <a:cubicBezTo>
                    <a:pt x="1002" y="3173"/>
                    <a:pt x="1" y="5401"/>
                    <a:pt x="211" y="7651"/>
                  </a:cubicBezTo>
                  <a:cubicBezTo>
                    <a:pt x="564" y="11354"/>
                    <a:pt x="3874" y="13999"/>
                    <a:pt x="7415" y="13999"/>
                  </a:cubicBezTo>
                  <a:cubicBezTo>
                    <a:pt x="7986" y="13999"/>
                    <a:pt x="8563" y="13930"/>
                    <a:pt x="9134" y="13786"/>
                  </a:cubicBezTo>
                  <a:cubicBezTo>
                    <a:pt x="12795" y="12865"/>
                    <a:pt x="16061" y="9524"/>
                    <a:pt x="14861" y="5535"/>
                  </a:cubicBezTo>
                  <a:cubicBezTo>
                    <a:pt x="13876" y="2267"/>
                    <a:pt x="10596" y="0"/>
                    <a:pt x="7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36"/>
            <p:cNvSpPr/>
            <p:nvPr/>
          </p:nvSpPr>
          <p:spPr>
            <a:xfrm>
              <a:off x="3557424" y="762789"/>
              <a:ext cx="241884" cy="216306"/>
            </a:xfrm>
            <a:custGeom>
              <a:avLst/>
              <a:gdLst/>
              <a:ahLst/>
              <a:cxnLst/>
              <a:rect l="l" t="t" r="r" b="b"/>
              <a:pathLst>
                <a:path w="12341" h="11036" extrusionOk="0">
                  <a:moveTo>
                    <a:pt x="4879" y="1"/>
                  </a:moveTo>
                  <a:cubicBezTo>
                    <a:pt x="4064" y="1"/>
                    <a:pt x="3246" y="155"/>
                    <a:pt x="2466" y="487"/>
                  </a:cubicBezTo>
                  <a:cubicBezTo>
                    <a:pt x="1873" y="740"/>
                    <a:pt x="1324" y="1090"/>
                    <a:pt x="840" y="1515"/>
                  </a:cubicBezTo>
                  <a:cubicBezTo>
                    <a:pt x="534" y="1779"/>
                    <a:pt x="248" y="2074"/>
                    <a:pt x="0" y="2397"/>
                  </a:cubicBezTo>
                  <a:cubicBezTo>
                    <a:pt x="651" y="4545"/>
                    <a:pt x="1481" y="6440"/>
                    <a:pt x="3170" y="8055"/>
                  </a:cubicBezTo>
                  <a:cubicBezTo>
                    <a:pt x="4769" y="9593"/>
                    <a:pt x="6836" y="10638"/>
                    <a:pt x="9021" y="11036"/>
                  </a:cubicBezTo>
                  <a:cubicBezTo>
                    <a:pt x="11034" y="9685"/>
                    <a:pt x="12341" y="7435"/>
                    <a:pt x="11572" y="4879"/>
                  </a:cubicBezTo>
                  <a:cubicBezTo>
                    <a:pt x="10704" y="1998"/>
                    <a:pt x="7813" y="1"/>
                    <a:pt x="4879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36"/>
            <p:cNvSpPr/>
            <p:nvPr/>
          </p:nvSpPr>
          <p:spPr>
            <a:xfrm>
              <a:off x="3528318" y="809770"/>
              <a:ext cx="205937" cy="194844"/>
            </a:xfrm>
            <a:custGeom>
              <a:avLst/>
              <a:gdLst/>
              <a:ahLst/>
              <a:cxnLst/>
              <a:rect l="l" t="t" r="r" b="b"/>
              <a:pathLst>
                <a:path w="10507" h="9941" extrusionOk="0">
                  <a:moveTo>
                    <a:pt x="1485" y="0"/>
                  </a:moveTo>
                  <a:cubicBezTo>
                    <a:pt x="522" y="1217"/>
                    <a:pt x="0" y="2772"/>
                    <a:pt x="146" y="4344"/>
                  </a:cubicBezTo>
                  <a:cubicBezTo>
                    <a:pt x="456" y="7610"/>
                    <a:pt x="3368" y="9940"/>
                    <a:pt x="6490" y="9940"/>
                  </a:cubicBezTo>
                  <a:cubicBezTo>
                    <a:pt x="6994" y="9940"/>
                    <a:pt x="7503" y="9880"/>
                    <a:pt x="8008" y="9752"/>
                  </a:cubicBezTo>
                  <a:cubicBezTo>
                    <a:pt x="8892" y="9533"/>
                    <a:pt x="9747" y="9150"/>
                    <a:pt x="10506" y="8639"/>
                  </a:cubicBezTo>
                  <a:cubicBezTo>
                    <a:pt x="8321" y="8241"/>
                    <a:pt x="6254" y="7196"/>
                    <a:pt x="4655" y="5658"/>
                  </a:cubicBezTo>
                  <a:cubicBezTo>
                    <a:pt x="2966" y="4043"/>
                    <a:pt x="2136" y="2148"/>
                    <a:pt x="1485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36"/>
            <p:cNvSpPr/>
            <p:nvPr/>
          </p:nvSpPr>
          <p:spPr>
            <a:xfrm>
              <a:off x="3551328" y="852145"/>
              <a:ext cx="110544" cy="102077"/>
            </a:xfrm>
            <a:custGeom>
              <a:avLst/>
              <a:gdLst/>
              <a:ahLst/>
              <a:cxnLst/>
              <a:rect l="l" t="t" r="r" b="b"/>
              <a:pathLst>
                <a:path w="5640" h="5208" extrusionOk="0">
                  <a:moveTo>
                    <a:pt x="1990" y="0"/>
                  </a:moveTo>
                  <a:cubicBezTo>
                    <a:pt x="1551" y="0"/>
                    <a:pt x="1114" y="158"/>
                    <a:pt x="716" y="535"/>
                  </a:cubicBezTo>
                  <a:cubicBezTo>
                    <a:pt x="252" y="965"/>
                    <a:pt x="0" y="1611"/>
                    <a:pt x="32" y="2242"/>
                  </a:cubicBezTo>
                  <a:cubicBezTo>
                    <a:pt x="91" y="3307"/>
                    <a:pt x="791" y="4324"/>
                    <a:pt x="1350" y="5207"/>
                  </a:cubicBezTo>
                  <a:cubicBezTo>
                    <a:pt x="1883" y="4782"/>
                    <a:pt x="2860" y="4166"/>
                    <a:pt x="4069" y="4166"/>
                  </a:cubicBezTo>
                  <a:cubicBezTo>
                    <a:pt x="4559" y="4166"/>
                    <a:pt x="5087" y="4267"/>
                    <a:pt x="5640" y="4523"/>
                  </a:cubicBezTo>
                  <a:cubicBezTo>
                    <a:pt x="5587" y="4485"/>
                    <a:pt x="5570" y="4254"/>
                    <a:pt x="5559" y="4206"/>
                  </a:cubicBezTo>
                  <a:cubicBezTo>
                    <a:pt x="5296" y="2940"/>
                    <a:pt x="4859" y="1854"/>
                    <a:pt x="3913" y="923"/>
                  </a:cubicBezTo>
                  <a:cubicBezTo>
                    <a:pt x="3367" y="387"/>
                    <a:pt x="2677" y="0"/>
                    <a:pt x="1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36"/>
            <p:cNvSpPr/>
            <p:nvPr/>
          </p:nvSpPr>
          <p:spPr>
            <a:xfrm>
              <a:off x="3569987" y="868903"/>
              <a:ext cx="66679" cy="74656"/>
            </a:xfrm>
            <a:custGeom>
              <a:avLst/>
              <a:gdLst/>
              <a:ahLst/>
              <a:cxnLst/>
              <a:rect l="l" t="t" r="r" b="b"/>
              <a:pathLst>
                <a:path w="3402" h="3809" extrusionOk="0">
                  <a:moveTo>
                    <a:pt x="956" y="1"/>
                  </a:moveTo>
                  <a:cubicBezTo>
                    <a:pt x="646" y="1"/>
                    <a:pt x="341" y="125"/>
                    <a:pt x="178" y="386"/>
                  </a:cubicBezTo>
                  <a:cubicBezTo>
                    <a:pt x="0" y="676"/>
                    <a:pt x="38" y="1052"/>
                    <a:pt x="134" y="1381"/>
                  </a:cubicBezTo>
                  <a:cubicBezTo>
                    <a:pt x="162" y="1467"/>
                    <a:pt x="194" y="1564"/>
                    <a:pt x="264" y="1623"/>
                  </a:cubicBezTo>
                  <a:cubicBezTo>
                    <a:pt x="328" y="1682"/>
                    <a:pt x="410" y="1704"/>
                    <a:pt x="490" y="1725"/>
                  </a:cubicBezTo>
                  <a:cubicBezTo>
                    <a:pt x="802" y="1806"/>
                    <a:pt x="1115" y="1892"/>
                    <a:pt x="1426" y="1973"/>
                  </a:cubicBezTo>
                  <a:cubicBezTo>
                    <a:pt x="1115" y="2167"/>
                    <a:pt x="765" y="2291"/>
                    <a:pt x="398" y="2339"/>
                  </a:cubicBezTo>
                  <a:cubicBezTo>
                    <a:pt x="554" y="2763"/>
                    <a:pt x="850" y="3399"/>
                    <a:pt x="1222" y="3808"/>
                  </a:cubicBezTo>
                  <a:cubicBezTo>
                    <a:pt x="1736" y="3537"/>
                    <a:pt x="2380" y="3312"/>
                    <a:pt x="3110" y="3312"/>
                  </a:cubicBezTo>
                  <a:cubicBezTo>
                    <a:pt x="3206" y="3312"/>
                    <a:pt x="3303" y="3316"/>
                    <a:pt x="3401" y="3324"/>
                  </a:cubicBezTo>
                  <a:cubicBezTo>
                    <a:pt x="3165" y="2554"/>
                    <a:pt x="2837" y="1812"/>
                    <a:pt x="2422" y="1123"/>
                  </a:cubicBezTo>
                  <a:cubicBezTo>
                    <a:pt x="2174" y="719"/>
                    <a:pt x="1878" y="316"/>
                    <a:pt x="1448" y="110"/>
                  </a:cubicBezTo>
                  <a:cubicBezTo>
                    <a:pt x="1297" y="38"/>
                    <a:pt x="1126" y="1"/>
                    <a:pt x="9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36"/>
            <p:cNvSpPr/>
            <p:nvPr/>
          </p:nvSpPr>
          <p:spPr>
            <a:xfrm>
              <a:off x="3574319" y="930702"/>
              <a:ext cx="91140" cy="26558"/>
            </a:xfrm>
            <a:custGeom>
              <a:avLst/>
              <a:gdLst/>
              <a:ahLst/>
              <a:cxnLst/>
              <a:rect l="l" t="t" r="r" b="b"/>
              <a:pathLst>
                <a:path w="4650" h="1355" extrusionOk="0">
                  <a:moveTo>
                    <a:pt x="2891" y="0"/>
                  </a:moveTo>
                  <a:cubicBezTo>
                    <a:pt x="1658" y="0"/>
                    <a:pt x="659" y="617"/>
                    <a:pt x="80" y="1080"/>
                  </a:cubicBezTo>
                  <a:cubicBezTo>
                    <a:pt x="10" y="1135"/>
                    <a:pt x="0" y="1231"/>
                    <a:pt x="54" y="1301"/>
                  </a:cubicBezTo>
                  <a:cubicBezTo>
                    <a:pt x="87" y="1339"/>
                    <a:pt x="134" y="1354"/>
                    <a:pt x="177" y="1354"/>
                  </a:cubicBezTo>
                  <a:cubicBezTo>
                    <a:pt x="216" y="1354"/>
                    <a:pt x="248" y="1344"/>
                    <a:pt x="274" y="1322"/>
                  </a:cubicBezTo>
                  <a:cubicBezTo>
                    <a:pt x="816" y="891"/>
                    <a:pt x="1751" y="314"/>
                    <a:pt x="2897" y="314"/>
                  </a:cubicBezTo>
                  <a:cubicBezTo>
                    <a:pt x="3367" y="314"/>
                    <a:pt x="3873" y="411"/>
                    <a:pt x="4402" y="655"/>
                  </a:cubicBezTo>
                  <a:cubicBezTo>
                    <a:pt x="4425" y="666"/>
                    <a:pt x="4448" y="671"/>
                    <a:pt x="4471" y="671"/>
                  </a:cubicBezTo>
                  <a:cubicBezTo>
                    <a:pt x="4530" y="671"/>
                    <a:pt x="4586" y="638"/>
                    <a:pt x="4612" y="579"/>
                  </a:cubicBezTo>
                  <a:cubicBezTo>
                    <a:pt x="4650" y="504"/>
                    <a:pt x="4612" y="407"/>
                    <a:pt x="4536" y="375"/>
                  </a:cubicBezTo>
                  <a:cubicBezTo>
                    <a:pt x="3956" y="107"/>
                    <a:pt x="3403" y="0"/>
                    <a:pt x="2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36"/>
            <p:cNvSpPr/>
            <p:nvPr/>
          </p:nvSpPr>
          <p:spPr>
            <a:xfrm>
              <a:off x="3654894" y="789621"/>
              <a:ext cx="103174" cy="124597"/>
            </a:xfrm>
            <a:custGeom>
              <a:avLst/>
              <a:gdLst/>
              <a:ahLst/>
              <a:cxnLst/>
              <a:rect l="l" t="t" r="r" b="b"/>
              <a:pathLst>
                <a:path w="5264" h="6357" extrusionOk="0">
                  <a:moveTo>
                    <a:pt x="2189" y="0"/>
                  </a:moveTo>
                  <a:cubicBezTo>
                    <a:pt x="2003" y="0"/>
                    <a:pt x="1817" y="24"/>
                    <a:pt x="1637" y="71"/>
                  </a:cubicBezTo>
                  <a:cubicBezTo>
                    <a:pt x="275" y="426"/>
                    <a:pt x="0" y="1766"/>
                    <a:pt x="275" y="2988"/>
                  </a:cubicBezTo>
                  <a:cubicBezTo>
                    <a:pt x="566" y="4285"/>
                    <a:pt x="1255" y="5226"/>
                    <a:pt x="2191" y="6120"/>
                  </a:cubicBezTo>
                  <a:cubicBezTo>
                    <a:pt x="2223" y="6157"/>
                    <a:pt x="2412" y="6292"/>
                    <a:pt x="2417" y="6356"/>
                  </a:cubicBezTo>
                  <a:cubicBezTo>
                    <a:pt x="2675" y="4264"/>
                    <a:pt x="4360" y="3397"/>
                    <a:pt x="5264" y="3079"/>
                  </a:cubicBezTo>
                  <a:cubicBezTo>
                    <a:pt x="4812" y="2138"/>
                    <a:pt x="4322" y="1008"/>
                    <a:pt x="3445" y="394"/>
                  </a:cubicBezTo>
                  <a:cubicBezTo>
                    <a:pt x="3080" y="135"/>
                    <a:pt x="2635" y="0"/>
                    <a:pt x="2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36"/>
            <p:cNvSpPr/>
            <p:nvPr/>
          </p:nvSpPr>
          <p:spPr>
            <a:xfrm>
              <a:off x="3675670" y="805125"/>
              <a:ext cx="71520" cy="84104"/>
            </a:xfrm>
            <a:custGeom>
              <a:avLst/>
              <a:gdLst/>
              <a:ahLst/>
              <a:cxnLst/>
              <a:rect l="l" t="t" r="r" b="b"/>
              <a:pathLst>
                <a:path w="3649" h="4291" extrusionOk="0">
                  <a:moveTo>
                    <a:pt x="964" y="1"/>
                  </a:moveTo>
                  <a:cubicBezTo>
                    <a:pt x="961" y="1"/>
                    <a:pt x="957" y="1"/>
                    <a:pt x="954" y="1"/>
                  </a:cubicBezTo>
                  <a:cubicBezTo>
                    <a:pt x="480" y="11"/>
                    <a:pt x="103" y="463"/>
                    <a:pt x="50" y="937"/>
                  </a:cubicBezTo>
                  <a:cubicBezTo>
                    <a:pt x="1" y="1384"/>
                    <a:pt x="162" y="1814"/>
                    <a:pt x="361" y="2219"/>
                  </a:cubicBezTo>
                  <a:lnTo>
                    <a:pt x="1593" y="2025"/>
                  </a:lnTo>
                  <a:lnTo>
                    <a:pt x="684" y="2821"/>
                  </a:lnTo>
                  <a:cubicBezTo>
                    <a:pt x="991" y="3344"/>
                    <a:pt x="1347" y="3833"/>
                    <a:pt x="1744" y="4291"/>
                  </a:cubicBezTo>
                  <a:cubicBezTo>
                    <a:pt x="2137" y="3537"/>
                    <a:pt x="2740" y="3031"/>
                    <a:pt x="3311" y="2703"/>
                  </a:cubicBezTo>
                  <a:cubicBezTo>
                    <a:pt x="3649" y="2505"/>
                    <a:pt x="2067" y="1"/>
                    <a:pt x="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36"/>
            <p:cNvSpPr/>
            <p:nvPr/>
          </p:nvSpPr>
          <p:spPr>
            <a:xfrm>
              <a:off x="3698994" y="846892"/>
              <a:ext cx="62583" cy="70482"/>
            </a:xfrm>
            <a:custGeom>
              <a:avLst/>
              <a:gdLst/>
              <a:ahLst/>
              <a:cxnLst/>
              <a:rect l="l" t="t" r="r" b="b"/>
              <a:pathLst>
                <a:path w="3193" h="3596" extrusionOk="0">
                  <a:moveTo>
                    <a:pt x="3021" y="1"/>
                  </a:moveTo>
                  <a:cubicBezTo>
                    <a:pt x="3003" y="1"/>
                    <a:pt x="2984" y="4"/>
                    <a:pt x="2966" y="12"/>
                  </a:cubicBezTo>
                  <a:cubicBezTo>
                    <a:pt x="1975" y="356"/>
                    <a:pt x="281" y="1261"/>
                    <a:pt x="11" y="3419"/>
                  </a:cubicBezTo>
                  <a:cubicBezTo>
                    <a:pt x="0" y="3505"/>
                    <a:pt x="60" y="3580"/>
                    <a:pt x="145" y="3591"/>
                  </a:cubicBezTo>
                  <a:cubicBezTo>
                    <a:pt x="152" y="3596"/>
                    <a:pt x="162" y="3596"/>
                    <a:pt x="167" y="3596"/>
                  </a:cubicBezTo>
                  <a:cubicBezTo>
                    <a:pt x="242" y="3596"/>
                    <a:pt x="313" y="3538"/>
                    <a:pt x="323" y="3456"/>
                  </a:cubicBezTo>
                  <a:cubicBezTo>
                    <a:pt x="571" y="1465"/>
                    <a:pt x="2147" y="632"/>
                    <a:pt x="3068" y="309"/>
                  </a:cubicBezTo>
                  <a:cubicBezTo>
                    <a:pt x="3148" y="276"/>
                    <a:pt x="3192" y="190"/>
                    <a:pt x="3165" y="103"/>
                  </a:cubicBezTo>
                  <a:cubicBezTo>
                    <a:pt x="3144" y="41"/>
                    <a:pt x="3084" y="1"/>
                    <a:pt x="30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36"/>
            <p:cNvSpPr/>
            <p:nvPr/>
          </p:nvSpPr>
          <p:spPr>
            <a:xfrm>
              <a:off x="3559227" y="743600"/>
              <a:ext cx="254349" cy="276321"/>
            </a:xfrm>
            <a:custGeom>
              <a:avLst/>
              <a:gdLst/>
              <a:ahLst/>
              <a:cxnLst/>
              <a:rect l="l" t="t" r="r" b="b"/>
              <a:pathLst>
                <a:path w="12977" h="14098" extrusionOk="0">
                  <a:moveTo>
                    <a:pt x="4759" y="0"/>
                  </a:moveTo>
                  <a:cubicBezTo>
                    <a:pt x="3790" y="0"/>
                    <a:pt x="2839" y="187"/>
                    <a:pt x="1960" y="562"/>
                  </a:cubicBezTo>
                  <a:cubicBezTo>
                    <a:pt x="1282" y="852"/>
                    <a:pt x="641" y="1252"/>
                    <a:pt x="70" y="1751"/>
                  </a:cubicBezTo>
                  <a:cubicBezTo>
                    <a:pt x="5" y="1811"/>
                    <a:pt x="0" y="1908"/>
                    <a:pt x="54" y="1972"/>
                  </a:cubicBezTo>
                  <a:cubicBezTo>
                    <a:pt x="87" y="2008"/>
                    <a:pt x="131" y="2027"/>
                    <a:pt x="175" y="2027"/>
                  </a:cubicBezTo>
                  <a:cubicBezTo>
                    <a:pt x="211" y="2027"/>
                    <a:pt x="246" y="2014"/>
                    <a:pt x="275" y="1988"/>
                  </a:cubicBezTo>
                  <a:cubicBezTo>
                    <a:pt x="824" y="1510"/>
                    <a:pt x="1431" y="1128"/>
                    <a:pt x="2084" y="852"/>
                  </a:cubicBezTo>
                  <a:cubicBezTo>
                    <a:pt x="2923" y="492"/>
                    <a:pt x="3833" y="313"/>
                    <a:pt x="4762" y="313"/>
                  </a:cubicBezTo>
                  <a:cubicBezTo>
                    <a:pt x="5858" y="313"/>
                    <a:pt x="6978" y="562"/>
                    <a:pt x="8036" y="1058"/>
                  </a:cubicBezTo>
                  <a:cubicBezTo>
                    <a:pt x="10075" y="2015"/>
                    <a:pt x="11593" y="3716"/>
                    <a:pt x="12201" y="5734"/>
                  </a:cubicBezTo>
                  <a:cubicBezTo>
                    <a:pt x="12648" y="7225"/>
                    <a:pt x="12481" y="8732"/>
                    <a:pt x="11712" y="10088"/>
                  </a:cubicBezTo>
                  <a:cubicBezTo>
                    <a:pt x="10711" y="11848"/>
                    <a:pt x="8794" y="13232"/>
                    <a:pt x="6588" y="13791"/>
                  </a:cubicBezTo>
                  <a:cubicBezTo>
                    <a:pt x="6501" y="13813"/>
                    <a:pt x="6448" y="13898"/>
                    <a:pt x="6469" y="13980"/>
                  </a:cubicBezTo>
                  <a:cubicBezTo>
                    <a:pt x="6491" y="14049"/>
                    <a:pt x="6555" y="14097"/>
                    <a:pt x="6625" y="14097"/>
                  </a:cubicBezTo>
                  <a:cubicBezTo>
                    <a:pt x="6637" y="14097"/>
                    <a:pt x="6647" y="14097"/>
                    <a:pt x="6663" y="14092"/>
                  </a:cubicBezTo>
                  <a:cubicBezTo>
                    <a:pt x="8955" y="13516"/>
                    <a:pt x="10942" y="12074"/>
                    <a:pt x="11985" y="10244"/>
                  </a:cubicBezTo>
                  <a:cubicBezTo>
                    <a:pt x="12798" y="8808"/>
                    <a:pt x="12976" y="7219"/>
                    <a:pt x="12502" y="5648"/>
                  </a:cubicBezTo>
                  <a:cubicBezTo>
                    <a:pt x="11868" y="3544"/>
                    <a:pt x="10291" y="1768"/>
                    <a:pt x="8170" y="772"/>
                  </a:cubicBezTo>
                  <a:cubicBezTo>
                    <a:pt x="7069" y="259"/>
                    <a:pt x="5902" y="0"/>
                    <a:pt x="47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36"/>
            <p:cNvSpPr/>
            <p:nvPr/>
          </p:nvSpPr>
          <p:spPr>
            <a:xfrm>
              <a:off x="3726415" y="915355"/>
              <a:ext cx="70266" cy="71560"/>
            </a:xfrm>
            <a:custGeom>
              <a:avLst/>
              <a:gdLst/>
              <a:ahLst/>
              <a:cxnLst/>
              <a:rect l="l" t="t" r="r" b="b"/>
              <a:pathLst>
                <a:path w="3585" h="3651" extrusionOk="0">
                  <a:moveTo>
                    <a:pt x="1486" y="1"/>
                  </a:moveTo>
                  <a:cubicBezTo>
                    <a:pt x="1411" y="964"/>
                    <a:pt x="959" y="1906"/>
                    <a:pt x="221" y="2531"/>
                  </a:cubicBezTo>
                  <a:cubicBezTo>
                    <a:pt x="146" y="2589"/>
                    <a:pt x="76" y="2644"/>
                    <a:pt x="0" y="2698"/>
                  </a:cubicBezTo>
                  <a:cubicBezTo>
                    <a:pt x="109" y="2783"/>
                    <a:pt x="216" y="2870"/>
                    <a:pt x="323" y="2951"/>
                  </a:cubicBezTo>
                  <a:cubicBezTo>
                    <a:pt x="722" y="3247"/>
                    <a:pt x="1163" y="3510"/>
                    <a:pt x="1652" y="3612"/>
                  </a:cubicBezTo>
                  <a:cubicBezTo>
                    <a:pt x="1777" y="3637"/>
                    <a:pt x="1907" y="3650"/>
                    <a:pt x="2036" y="3650"/>
                  </a:cubicBezTo>
                  <a:cubicBezTo>
                    <a:pt x="2408" y="3650"/>
                    <a:pt x="2782" y="3541"/>
                    <a:pt x="3058" y="3289"/>
                  </a:cubicBezTo>
                  <a:cubicBezTo>
                    <a:pt x="3472" y="2907"/>
                    <a:pt x="3585" y="2261"/>
                    <a:pt x="3413" y="1717"/>
                  </a:cubicBezTo>
                  <a:cubicBezTo>
                    <a:pt x="3241" y="1180"/>
                    <a:pt x="2826" y="738"/>
                    <a:pt x="2347" y="432"/>
                  </a:cubicBezTo>
                  <a:cubicBezTo>
                    <a:pt x="2078" y="259"/>
                    <a:pt x="1788" y="120"/>
                    <a:pt x="1486" y="1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36"/>
            <p:cNvSpPr/>
            <p:nvPr/>
          </p:nvSpPr>
          <p:spPr>
            <a:xfrm>
              <a:off x="3651327" y="888758"/>
              <a:ext cx="112543" cy="95844"/>
            </a:xfrm>
            <a:custGeom>
              <a:avLst/>
              <a:gdLst/>
              <a:ahLst/>
              <a:cxnLst/>
              <a:rect l="l" t="t" r="r" b="b"/>
              <a:pathLst>
                <a:path w="5742" h="4890" extrusionOk="0">
                  <a:moveTo>
                    <a:pt x="5211" y="0"/>
                  </a:moveTo>
                  <a:cubicBezTo>
                    <a:pt x="5196" y="0"/>
                    <a:pt x="5182" y="2"/>
                    <a:pt x="5167" y="7"/>
                  </a:cubicBezTo>
                  <a:cubicBezTo>
                    <a:pt x="5085" y="29"/>
                    <a:pt x="5031" y="115"/>
                    <a:pt x="5058" y="195"/>
                  </a:cubicBezTo>
                  <a:cubicBezTo>
                    <a:pt x="5403" y="1455"/>
                    <a:pt x="4946" y="2925"/>
                    <a:pt x="3950" y="3764"/>
                  </a:cubicBezTo>
                  <a:cubicBezTo>
                    <a:pt x="3328" y="4292"/>
                    <a:pt x="2499" y="4570"/>
                    <a:pt x="1676" y="4570"/>
                  </a:cubicBezTo>
                  <a:cubicBezTo>
                    <a:pt x="1183" y="4570"/>
                    <a:pt x="691" y="4470"/>
                    <a:pt x="247" y="4264"/>
                  </a:cubicBezTo>
                  <a:cubicBezTo>
                    <a:pt x="224" y="4254"/>
                    <a:pt x="201" y="4249"/>
                    <a:pt x="178" y="4249"/>
                  </a:cubicBezTo>
                  <a:cubicBezTo>
                    <a:pt x="120" y="4249"/>
                    <a:pt x="65" y="4282"/>
                    <a:pt x="38" y="4340"/>
                  </a:cubicBezTo>
                  <a:cubicBezTo>
                    <a:pt x="0" y="4420"/>
                    <a:pt x="32" y="4512"/>
                    <a:pt x="113" y="4549"/>
                  </a:cubicBezTo>
                  <a:cubicBezTo>
                    <a:pt x="607" y="4776"/>
                    <a:pt x="1146" y="4889"/>
                    <a:pt x="1690" y="4889"/>
                  </a:cubicBezTo>
                  <a:cubicBezTo>
                    <a:pt x="2577" y="4889"/>
                    <a:pt x="3466" y="4587"/>
                    <a:pt x="4149" y="4006"/>
                  </a:cubicBezTo>
                  <a:cubicBezTo>
                    <a:pt x="5257" y="3074"/>
                    <a:pt x="5742" y="1509"/>
                    <a:pt x="5361" y="115"/>
                  </a:cubicBezTo>
                  <a:cubicBezTo>
                    <a:pt x="5342" y="48"/>
                    <a:pt x="5280" y="0"/>
                    <a:pt x="52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36"/>
            <p:cNvSpPr/>
            <p:nvPr/>
          </p:nvSpPr>
          <p:spPr>
            <a:xfrm>
              <a:off x="3633707" y="956829"/>
              <a:ext cx="27636" cy="24912"/>
            </a:xfrm>
            <a:custGeom>
              <a:avLst/>
              <a:gdLst/>
              <a:ahLst/>
              <a:cxnLst/>
              <a:rect l="l" t="t" r="r" b="b"/>
              <a:pathLst>
                <a:path w="1410" h="1271" extrusionOk="0">
                  <a:moveTo>
                    <a:pt x="1099" y="1"/>
                  </a:moveTo>
                  <a:cubicBezTo>
                    <a:pt x="1073" y="1"/>
                    <a:pt x="1046" y="7"/>
                    <a:pt x="1022" y="21"/>
                  </a:cubicBezTo>
                  <a:cubicBezTo>
                    <a:pt x="947" y="65"/>
                    <a:pt x="920" y="157"/>
                    <a:pt x="964" y="232"/>
                  </a:cubicBezTo>
                  <a:cubicBezTo>
                    <a:pt x="1066" y="420"/>
                    <a:pt x="1022" y="684"/>
                    <a:pt x="867" y="828"/>
                  </a:cubicBezTo>
                  <a:cubicBezTo>
                    <a:pt x="777" y="913"/>
                    <a:pt x="651" y="957"/>
                    <a:pt x="526" y="957"/>
                  </a:cubicBezTo>
                  <a:cubicBezTo>
                    <a:pt x="434" y="957"/>
                    <a:pt x="341" y="933"/>
                    <a:pt x="264" y="883"/>
                  </a:cubicBezTo>
                  <a:cubicBezTo>
                    <a:pt x="239" y="865"/>
                    <a:pt x="210" y="857"/>
                    <a:pt x="181" y="857"/>
                  </a:cubicBezTo>
                  <a:cubicBezTo>
                    <a:pt x="130" y="857"/>
                    <a:pt x="79" y="883"/>
                    <a:pt x="48" y="932"/>
                  </a:cubicBezTo>
                  <a:cubicBezTo>
                    <a:pt x="0" y="1002"/>
                    <a:pt x="21" y="1104"/>
                    <a:pt x="97" y="1146"/>
                  </a:cubicBezTo>
                  <a:cubicBezTo>
                    <a:pt x="226" y="1233"/>
                    <a:pt x="376" y="1270"/>
                    <a:pt x="527" y="1270"/>
                  </a:cubicBezTo>
                  <a:cubicBezTo>
                    <a:pt x="726" y="1270"/>
                    <a:pt x="931" y="1200"/>
                    <a:pt x="1081" y="1061"/>
                  </a:cubicBezTo>
                  <a:cubicBezTo>
                    <a:pt x="1340" y="813"/>
                    <a:pt x="1409" y="393"/>
                    <a:pt x="1238" y="81"/>
                  </a:cubicBezTo>
                  <a:cubicBezTo>
                    <a:pt x="1209" y="30"/>
                    <a:pt x="1155" y="1"/>
                    <a:pt x="1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36"/>
            <p:cNvSpPr/>
            <p:nvPr/>
          </p:nvSpPr>
          <p:spPr>
            <a:xfrm>
              <a:off x="3733177" y="875273"/>
              <a:ext cx="30596" cy="20384"/>
            </a:xfrm>
            <a:custGeom>
              <a:avLst/>
              <a:gdLst/>
              <a:ahLst/>
              <a:cxnLst/>
              <a:rect l="l" t="t" r="r" b="b"/>
              <a:pathLst>
                <a:path w="1561" h="1040" extrusionOk="0">
                  <a:moveTo>
                    <a:pt x="1401" y="1"/>
                  </a:moveTo>
                  <a:cubicBezTo>
                    <a:pt x="1319" y="1"/>
                    <a:pt x="1249" y="64"/>
                    <a:pt x="1243" y="146"/>
                  </a:cubicBezTo>
                  <a:cubicBezTo>
                    <a:pt x="1222" y="361"/>
                    <a:pt x="1088" y="566"/>
                    <a:pt x="887" y="662"/>
                  </a:cubicBezTo>
                  <a:cubicBezTo>
                    <a:pt x="799" y="707"/>
                    <a:pt x="700" y="729"/>
                    <a:pt x="602" y="729"/>
                  </a:cubicBezTo>
                  <a:cubicBezTo>
                    <a:pt x="484" y="729"/>
                    <a:pt x="366" y="698"/>
                    <a:pt x="264" y="637"/>
                  </a:cubicBezTo>
                  <a:cubicBezTo>
                    <a:pt x="238" y="619"/>
                    <a:pt x="210" y="610"/>
                    <a:pt x="181" y="610"/>
                  </a:cubicBezTo>
                  <a:cubicBezTo>
                    <a:pt x="130" y="610"/>
                    <a:pt x="79" y="637"/>
                    <a:pt x="48" y="684"/>
                  </a:cubicBezTo>
                  <a:cubicBezTo>
                    <a:pt x="0" y="759"/>
                    <a:pt x="27" y="856"/>
                    <a:pt x="97" y="900"/>
                  </a:cubicBezTo>
                  <a:cubicBezTo>
                    <a:pt x="248" y="997"/>
                    <a:pt x="425" y="1040"/>
                    <a:pt x="608" y="1040"/>
                  </a:cubicBezTo>
                  <a:cubicBezTo>
                    <a:pt x="753" y="1040"/>
                    <a:pt x="899" y="1007"/>
                    <a:pt x="1033" y="943"/>
                  </a:cubicBezTo>
                  <a:cubicBezTo>
                    <a:pt x="1324" y="798"/>
                    <a:pt x="1528" y="496"/>
                    <a:pt x="1555" y="173"/>
                  </a:cubicBezTo>
                  <a:cubicBezTo>
                    <a:pt x="1560" y="81"/>
                    <a:pt x="1496" y="6"/>
                    <a:pt x="1411" y="1"/>
                  </a:cubicBezTo>
                  <a:cubicBezTo>
                    <a:pt x="1407" y="1"/>
                    <a:pt x="1404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36"/>
            <p:cNvSpPr/>
            <p:nvPr/>
          </p:nvSpPr>
          <p:spPr>
            <a:xfrm>
              <a:off x="3744760" y="941031"/>
              <a:ext cx="35162" cy="26774"/>
            </a:xfrm>
            <a:custGeom>
              <a:avLst/>
              <a:gdLst/>
              <a:ahLst/>
              <a:cxnLst/>
              <a:rect l="l" t="t" r="r" b="b"/>
              <a:pathLst>
                <a:path w="1794" h="1366" extrusionOk="0">
                  <a:moveTo>
                    <a:pt x="178" y="0"/>
                  </a:moveTo>
                  <a:cubicBezTo>
                    <a:pt x="126" y="0"/>
                    <a:pt x="77" y="26"/>
                    <a:pt x="50" y="74"/>
                  </a:cubicBezTo>
                  <a:cubicBezTo>
                    <a:pt x="1" y="149"/>
                    <a:pt x="23" y="246"/>
                    <a:pt x="98" y="290"/>
                  </a:cubicBezTo>
                  <a:cubicBezTo>
                    <a:pt x="587" y="608"/>
                    <a:pt x="1066" y="951"/>
                    <a:pt x="1518" y="1328"/>
                  </a:cubicBezTo>
                  <a:cubicBezTo>
                    <a:pt x="1545" y="1350"/>
                    <a:pt x="1583" y="1366"/>
                    <a:pt x="1620" y="1366"/>
                  </a:cubicBezTo>
                  <a:cubicBezTo>
                    <a:pt x="1664" y="1366"/>
                    <a:pt x="1707" y="1344"/>
                    <a:pt x="1739" y="1306"/>
                  </a:cubicBezTo>
                  <a:cubicBezTo>
                    <a:pt x="1793" y="1242"/>
                    <a:pt x="1788" y="1140"/>
                    <a:pt x="1717" y="1086"/>
                  </a:cubicBezTo>
                  <a:cubicBezTo>
                    <a:pt x="1260" y="704"/>
                    <a:pt x="771" y="349"/>
                    <a:pt x="264" y="26"/>
                  </a:cubicBezTo>
                  <a:cubicBezTo>
                    <a:pt x="237" y="9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36"/>
            <p:cNvSpPr/>
            <p:nvPr/>
          </p:nvSpPr>
          <p:spPr>
            <a:xfrm>
              <a:off x="3570418" y="759711"/>
              <a:ext cx="169109" cy="35848"/>
            </a:xfrm>
            <a:custGeom>
              <a:avLst/>
              <a:gdLst/>
              <a:ahLst/>
              <a:cxnLst/>
              <a:rect l="l" t="t" r="r" b="b"/>
              <a:pathLst>
                <a:path w="8628" h="1829" extrusionOk="0">
                  <a:moveTo>
                    <a:pt x="4225" y="1"/>
                  </a:moveTo>
                  <a:cubicBezTo>
                    <a:pt x="3371" y="1"/>
                    <a:pt x="2528" y="165"/>
                    <a:pt x="1744" y="499"/>
                  </a:cubicBezTo>
                  <a:cubicBezTo>
                    <a:pt x="1141" y="758"/>
                    <a:pt x="581" y="1113"/>
                    <a:pt x="70" y="1553"/>
                  </a:cubicBezTo>
                  <a:cubicBezTo>
                    <a:pt x="5" y="1608"/>
                    <a:pt x="0" y="1710"/>
                    <a:pt x="60" y="1774"/>
                  </a:cubicBezTo>
                  <a:cubicBezTo>
                    <a:pt x="85" y="1806"/>
                    <a:pt x="129" y="1828"/>
                    <a:pt x="177" y="1828"/>
                  </a:cubicBezTo>
                  <a:cubicBezTo>
                    <a:pt x="209" y="1828"/>
                    <a:pt x="247" y="1812"/>
                    <a:pt x="279" y="1791"/>
                  </a:cubicBezTo>
                  <a:cubicBezTo>
                    <a:pt x="758" y="1371"/>
                    <a:pt x="1297" y="1031"/>
                    <a:pt x="1868" y="790"/>
                  </a:cubicBezTo>
                  <a:cubicBezTo>
                    <a:pt x="2612" y="472"/>
                    <a:pt x="3414" y="316"/>
                    <a:pt x="4226" y="316"/>
                  </a:cubicBezTo>
                  <a:cubicBezTo>
                    <a:pt x="5652" y="316"/>
                    <a:pt x="7111" y="796"/>
                    <a:pt x="8352" y="1721"/>
                  </a:cubicBezTo>
                  <a:cubicBezTo>
                    <a:pt x="8381" y="1743"/>
                    <a:pt x="8415" y="1753"/>
                    <a:pt x="8448" y="1753"/>
                  </a:cubicBezTo>
                  <a:cubicBezTo>
                    <a:pt x="8495" y="1753"/>
                    <a:pt x="8542" y="1732"/>
                    <a:pt x="8573" y="1694"/>
                  </a:cubicBezTo>
                  <a:cubicBezTo>
                    <a:pt x="8627" y="1624"/>
                    <a:pt x="8610" y="1521"/>
                    <a:pt x="8540" y="1473"/>
                  </a:cubicBezTo>
                  <a:cubicBezTo>
                    <a:pt x="7245" y="504"/>
                    <a:pt x="5720" y="1"/>
                    <a:pt x="42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36"/>
            <p:cNvSpPr/>
            <p:nvPr/>
          </p:nvSpPr>
          <p:spPr>
            <a:xfrm>
              <a:off x="3479043" y="766003"/>
              <a:ext cx="34418" cy="56134"/>
            </a:xfrm>
            <a:custGeom>
              <a:avLst/>
              <a:gdLst/>
              <a:ahLst/>
              <a:cxnLst/>
              <a:rect l="l" t="t" r="r" b="b"/>
              <a:pathLst>
                <a:path w="1756" h="2864" extrusionOk="0">
                  <a:moveTo>
                    <a:pt x="1576" y="0"/>
                  </a:moveTo>
                  <a:cubicBezTo>
                    <a:pt x="1523" y="0"/>
                    <a:pt x="1471" y="26"/>
                    <a:pt x="1443" y="76"/>
                  </a:cubicBezTo>
                  <a:cubicBezTo>
                    <a:pt x="954" y="916"/>
                    <a:pt x="485" y="1771"/>
                    <a:pt x="44" y="2632"/>
                  </a:cubicBezTo>
                  <a:cubicBezTo>
                    <a:pt x="1" y="2713"/>
                    <a:pt x="33" y="2804"/>
                    <a:pt x="109" y="2847"/>
                  </a:cubicBezTo>
                  <a:cubicBezTo>
                    <a:pt x="136" y="2858"/>
                    <a:pt x="157" y="2864"/>
                    <a:pt x="184" y="2864"/>
                  </a:cubicBezTo>
                  <a:cubicBezTo>
                    <a:pt x="238" y="2864"/>
                    <a:pt x="291" y="2831"/>
                    <a:pt x="323" y="2777"/>
                  </a:cubicBezTo>
                  <a:cubicBezTo>
                    <a:pt x="760" y="1922"/>
                    <a:pt x="1228" y="1066"/>
                    <a:pt x="1712" y="238"/>
                  </a:cubicBezTo>
                  <a:cubicBezTo>
                    <a:pt x="1756" y="162"/>
                    <a:pt x="1734" y="65"/>
                    <a:pt x="1659" y="22"/>
                  </a:cubicBezTo>
                  <a:cubicBezTo>
                    <a:pt x="1633" y="7"/>
                    <a:pt x="1604" y="0"/>
                    <a:pt x="15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36"/>
            <p:cNvSpPr/>
            <p:nvPr/>
          </p:nvSpPr>
          <p:spPr>
            <a:xfrm>
              <a:off x="3517440" y="676353"/>
              <a:ext cx="29772" cy="42924"/>
            </a:xfrm>
            <a:custGeom>
              <a:avLst/>
              <a:gdLst/>
              <a:ahLst/>
              <a:cxnLst/>
              <a:rect l="l" t="t" r="r" b="b"/>
              <a:pathLst>
                <a:path w="1519" h="2190" extrusionOk="0">
                  <a:moveTo>
                    <a:pt x="183" y="1"/>
                  </a:moveTo>
                  <a:cubicBezTo>
                    <a:pt x="154" y="1"/>
                    <a:pt x="125" y="9"/>
                    <a:pt x="98" y="26"/>
                  </a:cubicBezTo>
                  <a:cubicBezTo>
                    <a:pt x="23" y="70"/>
                    <a:pt x="1" y="167"/>
                    <a:pt x="44" y="242"/>
                  </a:cubicBezTo>
                  <a:lnTo>
                    <a:pt x="1206" y="2115"/>
                  </a:lnTo>
                  <a:cubicBezTo>
                    <a:pt x="1233" y="2164"/>
                    <a:pt x="1287" y="2190"/>
                    <a:pt x="1335" y="2190"/>
                  </a:cubicBezTo>
                  <a:cubicBezTo>
                    <a:pt x="1368" y="2190"/>
                    <a:pt x="1395" y="2179"/>
                    <a:pt x="1422" y="2164"/>
                  </a:cubicBezTo>
                  <a:cubicBezTo>
                    <a:pt x="1492" y="2120"/>
                    <a:pt x="1519" y="2023"/>
                    <a:pt x="1471" y="1948"/>
                  </a:cubicBezTo>
                  <a:lnTo>
                    <a:pt x="314" y="75"/>
                  </a:lnTo>
                  <a:cubicBezTo>
                    <a:pt x="285" y="27"/>
                    <a:pt x="235" y="1"/>
                    <a:pt x="1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F0D6EFDE-FA88-9560-118B-AA8603033B58}"/>
              </a:ext>
            </a:extLst>
          </p:cNvPr>
          <p:cNvSpPr/>
          <p:nvPr/>
        </p:nvSpPr>
        <p:spPr>
          <a:xfrm>
            <a:off x="527973" y="198605"/>
            <a:ext cx="2233551" cy="5043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LANJUTAN</a:t>
            </a:r>
            <a:endParaRPr lang="en-ID" sz="16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B9D47F-12E7-AF56-033D-484459F24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543" r="70645" b="27006"/>
          <a:stretch/>
        </p:blipFill>
        <p:spPr>
          <a:xfrm>
            <a:off x="860206" y="998352"/>
            <a:ext cx="3949801" cy="192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0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9" name="Google Shape;12079;p36"/>
          <p:cNvSpPr txBox="1">
            <a:spLocks noGrp="1"/>
          </p:cNvSpPr>
          <p:nvPr>
            <p:ph type="subTitle" idx="1"/>
          </p:nvPr>
        </p:nvSpPr>
        <p:spPr>
          <a:xfrm>
            <a:off x="720000" y="1027330"/>
            <a:ext cx="7849185" cy="3494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Kumbh Sans"/>
                <a:ea typeface="Kumbh Sans"/>
                <a:cs typeface="Kumbh Sans"/>
                <a:sym typeface="Kumbh Sans"/>
              </a:rPr>
              <a:t>			</a:t>
            </a:r>
            <a:endParaRPr dirty="0"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12082" name="Google Shape;12082;p36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GAMBAR ALAT</a:t>
            </a:r>
            <a:endParaRPr sz="24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092" name="Google Shape;12092;p36"/>
          <p:cNvGrpSpPr/>
          <p:nvPr/>
        </p:nvGrpSpPr>
        <p:grpSpPr>
          <a:xfrm rot="-152324">
            <a:off x="7661911" y="174424"/>
            <a:ext cx="1093675" cy="1216395"/>
            <a:chOff x="3377907" y="600167"/>
            <a:chExt cx="506209" cy="563010"/>
          </a:xfrm>
        </p:grpSpPr>
        <p:sp>
          <p:nvSpPr>
            <p:cNvPr id="12093" name="Google Shape;12093;p36"/>
            <p:cNvSpPr/>
            <p:nvPr/>
          </p:nvSpPr>
          <p:spPr>
            <a:xfrm>
              <a:off x="3520811" y="659457"/>
              <a:ext cx="71344" cy="87671"/>
            </a:xfrm>
            <a:custGeom>
              <a:avLst/>
              <a:gdLst/>
              <a:ahLst/>
              <a:cxnLst/>
              <a:rect l="l" t="t" r="r" b="b"/>
              <a:pathLst>
                <a:path w="3640" h="4473" extrusionOk="0">
                  <a:moveTo>
                    <a:pt x="1777" y="1"/>
                  </a:moveTo>
                  <a:cubicBezTo>
                    <a:pt x="1185" y="361"/>
                    <a:pt x="594" y="722"/>
                    <a:pt x="1" y="1082"/>
                  </a:cubicBezTo>
                  <a:cubicBezTo>
                    <a:pt x="195" y="1340"/>
                    <a:pt x="373" y="1658"/>
                    <a:pt x="582" y="1960"/>
                  </a:cubicBezTo>
                  <a:cubicBezTo>
                    <a:pt x="706" y="2137"/>
                    <a:pt x="1777" y="3709"/>
                    <a:pt x="2300" y="4472"/>
                  </a:cubicBezTo>
                  <a:cubicBezTo>
                    <a:pt x="2762" y="4263"/>
                    <a:pt x="3230" y="3935"/>
                    <a:pt x="3639" y="3806"/>
                  </a:cubicBezTo>
                  <a:lnTo>
                    <a:pt x="1777" y="1"/>
                  </a:ln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36"/>
            <p:cNvSpPr/>
            <p:nvPr/>
          </p:nvSpPr>
          <p:spPr>
            <a:xfrm>
              <a:off x="3589607" y="1026546"/>
              <a:ext cx="147176" cy="136632"/>
            </a:xfrm>
            <a:custGeom>
              <a:avLst/>
              <a:gdLst/>
              <a:ahLst/>
              <a:cxnLst/>
              <a:rect l="l" t="t" r="r" b="b"/>
              <a:pathLst>
                <a:path w="7509" h="6971" extrusionOk="0">
                  <a:moveTo>
                    <a:pt x="5733" y="1"/>
                  </a:moveTo>
                  <a:lnTo>
                    <a:pt x="3644" y="609"/>
                  </a:lnTo>
                  <a:lnTo>
                    <a:pt x="5371" y="4613"/>
                  </a:lnTo>
                  <a:cubicBezTo>
                    <a:pt x="5371" y="4613"/>
                    <a:pt x="4289" y="3976"/>
                    <a:pt x="2999" y="3976"/>
                  </a:cubicBezTo>
                  <a:cubicBezTo>
                    <a:pt x="1986" y="3976"/>
                    <a:pt x="846" y="4369"/>
                    <a:pt x="0" y="5771"/>
                  </a:cubicBezTo>
                  <a:cubicBezTo>
                    <a:pt x="0" y="5771"/>
                    <a:pt x="1437" y="6971"/>
                    <a:pt x="3620" y="6971"/>
                  </a:cubicBezTo>
                  <a:cubicBezTo>
                    <a:pt x="4749" y="6971"/>
                    <a:pt x="6076" y="6650"/>
                    <a:pt x="7509" y="5679"/>
                  </a:cubicBezTo>
                  <a:lnTo>
                    <a:pt x="5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36"/>
            <p:cNvSpPr/>
            <p:nvPr/>
          </p:nvSpPr>
          <p:spPr>
            <a:xfrm>
              <a:off x="3717869" y="987561"/>
              <a:ext cx="166247" cy="122657"/>
            </a:xfrm>
            <a:custGeom>
              <a:avLst/>
              <a:gdLst/>
              <a:ahLst/>
              <a:cxnLst/>
              <a:rect l="l" t="t" r="r" b="b"/>
              <a:pathLst>
                <a:path w="8482" h="6258" extrusionOk="0">
                  <a:moveTo>
                    <a:pt x="7802" y="1"/>
                  </a:moveTo>
                  <a:cubicBezTo>
                    <a:pt x="4232" y="1"/>
                    <a:pt x="4064" y="3890"/>
                    <a:pt x="4064" y="3890"/>
                  </a:cubicBezTo>
                  <a:lnTo>
                    <a:pt x="1636" y="262"/>
                  </a:lnTo>
                  <a:lnTo>
                    <a:pt x="1" y="1689"/>
                  </a:lnTo>
                  <a:lnTo>
                    <a:pt x="3800" y="6257"/>
                  </a:lnTo>
                  <a:cubicBezTo>
                    <a:pt x="8482" y="4282"/>
                    <a:pt x="7955" y="3"/>
                    <a:pt x="7955" y="3"/>
                  </a:cubicBezTo>
                  <a:cubicBezTo>
                    <a:pt x="7903" y="2"/>
                    <a:pt x="7853" y="1"/>
                    <a:pt x="7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36"/>
            <p:cNvSpPr/>
            <p:nvPr/>
          </p:nvSpPr>
          <p:spPr>
            <a:xfrm>
              <a:off x="3671143" y="1053868"/>
              <a:ext cx="47491" cy="28498"/>
            </a:xfrm>
            <a:custGeom>
              <a:avLst/>
              <a:gdLst/>
              <a:ahLst/>
              <a:cxnLst/>
              <a:rect l="l" t="t" r="r" b="b"/>
              <a:pathLst>
                <a:path w="2423" h="1454" extrusionOk="0">
                  <a:moveTo>
                    <a:pt x="1" y="410"/>
                  </a:moveTo>
                  <a:cubicBezTo>
                    <a:pt x="1" y="410"/>
                    <a:pt x="1" y="405"/>
                    <a:pt x="1" y="410"/>
                  </a:cubicBezTo>
                  <a:lnTo>
                    <a:pt x="453" y="1454"/>
                  </a:lnTo>
                  <a:lnTo>
                    <a:pt x="453" y="1454"/>
                  </a:lnTo>
                  <a:lnTo>
                    <a:pt x="1" y="410"/>
                  </a:lnTo>
                  <a:close/>
                  <a:moveTo>
                    <a:pt x="2003" y="0"/>
                  </a:moveTo>
                  <a:lnTo>
                    <a:pt x="2003" y="0"/>
                  </a:lnTo>
                  <a:lnTo>
                    <a:pt x="2422" y="1330"/>
                  </a:lnTo>
                  <a:lnTo>
                    <a:pt x="2422" y="133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36"/>
            <p:cNvSpPr/>
            <p:nvPr/>
          </p:nvSpPr>
          <p:spPr>
            <a:xfrm>
              <a:off x="3671143" y="1053868"/>
              <a:ext cx="47491" cy="28694"/>
            </a:xfrm>
            <a:custGeom>
              <a:avLst/>
              <a:gdLst/>
              <a:ahLst/>
              <a:cxnLst/>
              <a:rect l="l" t="t" r="r" b="b"/>
              <a:pathLst>
                <a:path w="2423" h="1464" extrusionOk="0">
                  <a:moveTo>
                    <a:pt x="2003" y="0"/>
                  </a:moveTo>
                  <a:cubicBezTo>
                    <a:pt x="1814" y="60"/>
                    <a:pt x="1625" y="114"/>
                    <a:pt x="1437" y="162"/>
                  </a:cubicBezTo>
                  <a:lnTo>
                    <a:pt x="1416" y="162"/>
                  </a:lnTo>
                  <a:cubicBezTo>
                    <a:pt x="1411" y="167"/>
                    <a:pt x="1405" y="167"/>
                    <a:pt x="1399" y="167"/>
                  </a:cubicBezTo>
                  <a:cubicBezTo>
                    <a:pt x="937" y="286"/>
                    <a:pt x="468" y="366"/>
                    <a:pt x="1" y="410"/>
                  </a:cubicBezTo>
                  <a:lnTo>
                    <a:pt x="453" y="1454"/>
                  </a:lnTo>
                  <a:cubicBezTo>
                    <a:pt x="565" y="1459"/>
                    <a:pt x="679" y="1464"/>
                    <a:pt x="791" y="1464"/>
                  </a:cubicBezTo>
                  <a:cubicBezTo>
                    <a:pt x="1319" y="1464"/>
                    <a:pt x="1851" y="1406"/>
                    <a:pt x="2261" y="1352"/>
                  </a:cubicBezTo>
                  <a:cubicBezTo>
                    <a:pt x="2315" y="1346"/>
                    <a:pt x="2368" y="1335"/>
                    <a:pt x="2422" y="1330"/>
                  </a:cubicBezTo>
                  <a:lnTo>
                    <a:pt x="20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36"/>
            <p:cNvSpPr/>
            <p:nvPr/>
          </p:nvSpPr>
          <p:spPr>
            <a:xfrm>
              <a:off x="3771338" y="1024645"/>
              <a:ext cx="13544" cy="20188"/>
            </a:xfrm>
            <a:custGeom>
              <a:avLst/>
              <a:gdLst/>
              <a:ahLst/>
              <a:cxnLst/>
              <a:rect l="l" t="t" r="r" b="b"/>
              <a:pathLst>
                <a:path w="691" h="1030" extrusionOk="0">
                  <a:moveTo>
                    <a:pt x="1" y="1"/>
                  </a:moveTo>
                  <a:lnTo>
                    <a:pt x="1" y="1"/>
                  </a:lnTo>
                  <a:lnTo>
                    <a:pt x="691" y="1029"/>
                  </a:lnTo>
                  <a:lnTo>
                    <a:pt x="691" y="10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36"/>
            <p:cNvSpPr/>
            <p:nvPr/>
          </p:nvSpPr>
          <p:spPr>
            <a:xfrm>
              <a:off x="3737077" y="1024645"/>
              <a:ext cx="47804" cy="42963"/>
            </a:xfrm>
            <a:custGeom>
              <a:avLst/>
              <a:gdLst/>
              <a:ahLst/>
              <a:cxnLst/>
              <a:rect l="l" t="t" r="r" b="b"/>
              <a:pathLst>
                <a:path w="2439" h="2192" extrusionOk="0">
                  <a:moveTo>
                    <a:pt x="1749" y="1"/>
                  </a:moveTo>
                  <a:cubicBezTo>
                    <a:pt x="1195" y="372"/>
                    <a:pt x="608" y="694"/>
                    <a:pt x="0" y="975"/>
                  </a:cubicBezTo>
                  <a:lnTo>
                    <a:pt x="1018" y="2192"/>
                  </a:lnTo>
                  <a:cubicBezTo>
                    <a:pt x="1410" y="1981"/>
                    <a:pt x="1781" y="1717"/>
                    <a:pt x="2104" y="1405"/>
                  </a:cubicBezTo>
                  <a:cubicBezTo>
                    <a:pt x="2223" y="1287"/>
                    <a:pt x="2335" y="1163"/>
                    <a:pt x="2439" y="1029"/>
                  </a:cubicBezTo>
                  <a:lnTo>
                    <a:pt x="17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36"/>
            <p:cNvSpPr/>
            <p:nvPr/>
          </p:nvSpPr>
          <p:spPr>
            <a:xfrm>
              <a:off x="3668614" y="1102241"/>
              <a:ext cx="40317" cy="26421"/>
            </a:xfrm>
            <a:custGeom>
              <a:avLst/>
              <a:gdLst/>
              <a:ahLst/>
              <a:cxnLst/>
              <a:rect l="l" t="t" r="r" b="b"/>
              <a:pathLst>
                <a:path w="2057" h="1348" extrusionOk="0">
                  <a:moveTo>
                    <a:pt x="172" y="0"/>
                  </a:moveTo>
                  <a:cubicBezTo>
                    <a:pt x="108" y="0"/>
                    <a:pt x="49" y="41"/>
                    <a:pt x="28" y="105"/>
                  </a:cubicBezTo>
                  <a:cubicBezTo>
                    <a:pt x="0" y="191"/>
                    <a:pt x="43" y="277"/>
                    <a:pt x="124" y="304"/>
                  </a:cubicBezTo>
                  <a:cubicBezTo>
                    <a:pt x="738" y="503"/>
                    <a:pt x="1308" y="848"/>
                    <a:pt x="1771" y="1305"/>
                  </a:cubicBezTo>
                  <a:cubicBezTo>
                    <a:pt x="1804" y="1332"/>
                    <a:pt x="1841" y="1348"/>
                    <a:pt x="1878" y="1348"/>
                  </a:cubicBezTo>
                  <a:cubicBezTo>
                    <a:pt x="1921" y="1348"/>
                    <a:pt x="1965" y="1332"/>
                    <a:pt x="1992" y="1300"/>
                  </a:cubicBezTo>
                  <a:cubicBezTo>
                    <a:pt x="2057" y="1241"/>
                    <a:pt x="2050" y="1139"/>
                    <a:pt x="1992" y="1079"/>
                  </a:cubicBezTo>
                  <a:cubicBezTo>
                    <a:pt x="1496" y="595"/>
                    <a:pt x="883" y="223"/>
                    <a:pt x="221" y="9"/>
                  </a:cubicBezTo>
                  <a:cubicBezTo>
                    <a:pt x="205" y="3"/>
                    <a:pt x="188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36"/>
            <p:cNvSpPr/>
            <p:nvPr/>
          </p:nvSpPr>
          <p:spPr>
            <a:xfrm>
              <a:off x="3791389" y="1030877"/>
              <a:ext cx="14386" cy="51489"/>
            </a:xfrm>
            <a:custGeom>
              <a:avLst/>
              <a:gdLst/>
              <a:ahLst/>
              <a:cxnLst/>
              <a:rect l="l" t="t" r="r" b="b"/>
              <a:pathLst>
                <a:path w="734" h="2627" extrusionOk="0">
                  <a:moveTo>
                    <a:pt x="551" y="1"/>
                  </a:moveTo>
                  <a:cubicBezTo>
                    <a:pt x="492" y="1"/>
                    <a:pt x="437" y="34"/>
                    <a:pt x="410" y="92"/>
                  </a:cubicBezTo>
                  <a:cubicBezTo>
                    <a:pt x="49" y="845"/>
                    <a:pt x="1" y="1728"/>
                    <a:pt x="275" y="2519"/>
                  </a:cubicBezTo>
                  <a:cubicBezTo>
                    <a:pt x="297" y="2584"/>
                    <a:pt x="356" y="2627"/>
                    <a:pt x="426" y="2627"/>
                  </a:cubicBezTo>
                  <a:cubicBezTo>
                    <a:pt x="443" y="2627"/>
                    <a:pt x="458" y="2621"/>
                    <a:pt x="475" y="2616"/>
                  </a:cubicBezTo>
                  <a:cubicBezTo>
                    <a:pt x="555" y="2589"/>
                    <a:pt x="598" y="2497"/>
                    <a:pt x="572" y="2417"/>
                  </a:cubicBezTo>
                  <a:cubicBezTo>
                    <a:pt x="324" y="1707"/>
                    <a:pt x="372" y="905"/>
                    <a:pt x="695" y="227"/>
                  </a:cubicBezTo>
                  <a:cubicBezTo>
                    <a:pt x="733" y="145"/>
                    <a:pt x="695" y="54"/>
                    <a:pt x="620" y="16"/>
                  </a:cubicBezTo>
                  <a:cubicBezTo>
                    <a:pt x="597" y="6"/>
                    <a:pt x="574" y="1"/>
                    <a:pt x="5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36"/>
            <p:cNvSpPr/>
            <p:nvPr/>
          </p:nvSpPr>
          <p:spPr>
            <a:xfrm>
              <a:off x="3503720" y="680645"/>
              <a:ext cx="62171" cy="69952"/>
            </a:xfrm>
            <a:custGeom>
              <a:avLst/>
              <a:gdLst/>
              <a:ahLst/>
              <a:cxnLst/>
              <a:rect l="l" t="t" r="r" b="b"/>
              <a:pathLst>
                <a:path w="3172" h="3569" extrusionOk="0">
                  <a:moveTo>
                    <a:pt x="873" y="1"/>
                  </a:moveTo>
                  <a:cubicBezTo>
                    <a:pt x="614" y="162"/>
                    <a:pt x="356" y="324"/>
                    <a:pt x="93" y="480"/>
                  </a:cubicBezTo>
                  <a:cubicBezTo>
                    <a:pt x="60" y="502"/>
                    <a:pt x="23" y="529"/>
                    <a:pt x="13" y="567"/>
                  </a:cubicBezTo>
                  <a:cubicBezTo>
                    <a:pt x="1" y="609"/>
                    <a:pt x="28" y="647"/>
                    <a:pt x="50" y="679"/>
                  </a:cubicBezTo>
                  <a:cubicBezTo>
                    <a:pt x="567" y="1476"/>
                    <a:pt x="1196" y="2892"/>
                    <a:pt x="1998" y="3424"/>
                  </a:cubicBezTo>
                  <a:cubicBezTo>
                    <a:pt x="2151" y="3526"/>
                    <a:pt x="2315" y="3569"/>
                    <a:pt x="2484" y="3569"/>
                  </a:cubicBezTo>
                  <a:cubicBezTo>
                    <a:pt x="2707" y="3569"/>
                    <a:pt x="2939" y="3496"/>
                    <a:pt x="3172" y="3391"/>
                  </a:cubicBezTo>
                  <a:cubicBezTo>
                    <a:pt x="2649" y="2628"/>
                    <a:pt x="1578" y="1056"/>
                    <a:pt x="1454" y="879"/>
                  </a:cubicBezTo>
                  <a:cubicBezTo>
                    <a:pt x="1245" y="577"/>
                    <a:pt x="1067" y="259"/>
                    <a:pt x="873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36"/>
            <p:cNvSpPr/>
            <p:nvPr/>
          </p:nvSpPr>
          <p:spPr>
            <a:xfrm>
              <a:off x="3442038" y="783153"/>
              <a:ext cx="72892" cy="69894"/>
            </a:xfrm>
            <a:custGeom>
              <a:avLst/>
              <a:gdLst/>
              <a:ahLst/>
              <a:cxnLst/>
              <a:rect l="l" t="t" r="r" b="b"/>
              <a:pathLst>
                <a:path w="3719" h="3566" extrusionOk="0">
                  <a:moveTo>
                    <a:pt x="1528" y="0"/>
                  </a:moveTo>
                  <a:cubicBezTo>
                    <a:pt x="1510" y="0"/>
                    <a:pt x="1493" y="1"/>
                    <a:pt x="1475" y="2"/>
                  </a:cubicBezTo>
                  <a:cubicBezTo>
                    <a:pt x="785" y="51"/>
                    <a:pt x="366" y="1332"/>
                    <a:pt x="65" y="1854"/>
                  </a:cubicBezTo>
                  <a:cubicBezTo>
                    <a:pt x="32" y="1907"/>
                    <a:pt x="0" y="1972"/>
                    <a:pt x="16" y="2036"/>
                  </a:cubicBezTo>
                  <a:cubicBezTo>
                    <a:pt x="27" y="2091"/>
                    <a:pt x="80" y="2133"/>
                    <a:pt x="129" y="2166"/>
                  </a:cubicBezTo>
                  <a:cubicBezTo>
                    <a:pt x="743" y="2634"/>
                    <a:pt x="1367" y="3087"/>
                    <a:pt x="2002" y="3528"/>
                  </a:cubicBezTo>
                  <a:cubicBezTo>
                    <a:pt x="2029" y="3549"/>
                    <a:pt x="2062" y="3566"/>
                    <a:pt x="2094" y="3566"/>
                  </a:cubicBezTo>
                  <a:cubicBezTo>
                    <a:pt x="2131" y="3561"/>
                    <a:pt x="2158" y="3528"/>
                    <a:pt x="2186" y="3496"/>
                  </a:cubicBezTo>
                  <a:cubicBezTo>
                    <a:pt x="2723" y="2774"/>
                    <a:pt x="3234" y="2031"/>
                    <a:pt x="3719" y="1268"/>
                  </a:cubicBezTo>
                  <a:cubicBezTo>
                    <a:pt x="3210" y="900"/>
                    <a:pt x="2224" y="0"/>
                    <a:pt x="1528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36"/>
            <p:cNvSpPr/>
            <p:nvPr/>
          </p:nvSpPr>
          <p:spPr>
            <a:xfrm>
              <a:off x="3377907" y="799127"/>
              <a:ext cx="72167" cy="97706"/>
            </a:xfrm>
            <a:custGeom>
              <a:avLst/>
              <a:gdLst/>
              <a:ahLst/>
              <a:cxnLst/>
              <a:rect l="l" t="t" r="r" b="b"/>
              <a:pathLst>
                <a:path w="3682" h="4985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141"/>
                    <a:pt x="436" y="2319"/>
                    <a:pt x="898" y="3397"/>
                  </a:cubicBezTo>
                  <a:cubicBezTo>
                    <a:pt x="1163" y="4005"/>
                    <a:pt x="1512" y="4763"/>
                    <a:pt x="2185" y="4984"/>
                  </a:cubicBezTo>
                  <a:cubicBezTo>
                    <a:pt x="2723" y="4144"/>
                    <a:pt x="3213" y="3256"/>
                    <a:pt x="3682" y="2352"/>
                  </a:cubicBezTo>
                  <a:cubicBezTo>
                    <a:pt x="2557" y="1593"/>
                    <a:pt x="1221" y="883"/>
                    <a:pt x="167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36"/>
            <p:cNvSpPr/>
            <p:nvPr/>
          </p:nvSpPr>
          <p:spPr>
            <a:xfrm>
              <a:off x="3423242" y="733055"/>
              <a:ext cx="72814" cy="50470"/>
            </a:xfrm>
            <a:custGeom>
              <a:avLst/>
              <a:gdLst/>
              <a:ahLst/>
              <a:cxnLst/>
              <a:rect l="l" t="t" r="r" b="b"/>
              <a:pathLst>
                <a:path w="3715" h="2575" extrusionOk="0">
                  <a:moveTo>
                    <a:pt x="1935" y="0"/>
                  </a:moveTo>
                  <a:cubicBezTo>
                    <a:pt x="1375" y="0"/>
                    <a:pt x="825" y="182"/>
                    <a:pt x="318" y="427"/>
                  </a:cubicBezTo>
                  <a:cubicBezTo>
                    <a:pt x="211" y="476"/>
                    <a:pt x="103" y="530"/>
                    <a:pt x="1" y="595"/>
                  </a:cubicBezTo>
                  <a:cubicBezTo>
                    <a:pt x="969" y="1278"/>
                    <a:pt x="1955" y="1939"/>
                    <a:pt x="2956" y="2575"/>
                  </a:cubicBezTo>
                  <a:cubicBezTo>
                    <a:pt x="3165" y="2155"/>
                    <a:pt x="3381" y="1740"/>
                    <a:pt x="3597" y="1331"/>
                  </a:cubicBezTo>
                  <a:cubicBezTo>
                    <a:pt x="3655" y="1224"/>
                    <a:pt x="3714" y="1105"/>
                    <a:pt x="3699" y="976"/>
                  </a:cubicBezTo>
                  <a:cubicBezTo>
                    <a:pt x="3687" y="885"/>
                    <a:pt x="3639" y="804"/>
                    <a:pt x="3580" y="729"/>
                  </a:cubicBezTo>
                  <a:cubicBezTo>
                    <a:pt x="3225" y="260"/>
                    <a:pt x="2616" y="19"/>
                    <a:pt x="2025" y="2"/>
                  </a:cubicBezTo>
                  <a:cubicBezTo>
                    <a:pt x="1995" y="1"/>
                    <a:pt x="1965" y="0"/>
                    <a:pt x="1935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36"/>
            <p:cNvSpPr/>
            <p:nvPr/>
          </p:nvSpPr>
          <p:spPr>
            <a:xfrm>
              <a:off x="3381180" y="774117"/>
              <a:ext cx="80282" cy="71109"/>
            </a:xfrm>
            <a:custGeom>
              <a:avLst/>
              <a:gdLst/>
              <a:ahLst/>
              <a:cxnLst/>
              <a:rect l="l" t="t" r="r" b="b"/>
              <a:pathLst>
                <a:path w="4096" h="3628" extrusionOk="0">
                  <a:moveTo>
                    <a:pt x="484" y="1"/>
                  </a:moveTo>
                  <a:cubicBezTo>
                    <a:pt x="306" y="281"/>
                    <a:pt x="167" y="582"/>
                    <a:pt x="75" y="905"/>
                  </a:cubicBezTo>
                  <a:cubicBezTo>
                    <a:pt x="43" y="1029"/>
                    <a:pt x="16" y="1153"/>
                    <a:pt x="0" y="1277"/>
                  </a:cubicBezTo>
                  <a:cubicBezTo>
                    <a:pt x="1054" y="2159"/>
                    <a:pt x="2390" y="2869"/>
                    <a:pt x="3515" y="3628"/>
                  </a:cubicBezTo>
                  <a:cubicBezTo>
                    <a:pt x="3714" y="3252"/>
                    <a:pt x="3907" y="2869"/>
                    <a:pt x="4096" y="2487"/>
                  </a:cubicBezTo>
                  <a:cubicBezTo>
                    <a:pt x="3250" y="1896"/>
                    <a:pt x="1711" y="840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36"/>
            <p:cNvSpPr/>
            <p:nvPr/>
          </p:nvSpPr>
          <p:spPr>
            <a:xfrm>
              <a:off x="3407758" y="744698"/>
              <a:ext cx="73441" cy="58761"/>
            </a:xfrm>
            <a:custGeom>
              <a:avLst/>
              <a:gdLst/>
              <a:ahLst/>
              <a:cxnLst/>
              <a:rect l="l" t="t" r="r" b="b"/>
              <a:pathLst>
                <a:path w="3747" h="2998" extrusionOk="0">
                  <a:moveTo>
                    <a:pt x="791" y="1"/>
                  </a:moveTo>
                  <a:cubicBezTo>
                    <a:pt x="512" y="151"/>
                    <a:pt x="247" y="334"/>
                    <a:pt x="0" y="533"/>
                  </a:cubicBezTo>
                  <a:cubicBezTo>
                    <a:pt x="1028" y="1415"/>
                    <a:pt x="2110" y="2239"/>
                    <a:pt x="3235" y="2997"/>
                  </a:cubicBezTo>
                  <a:cubicBezTo>
                    <a:pt x="3406" y="2659"/>
                    <a:pt x="3573" y="2319"/>
                    <a:pt x="3746" y="1981"/>
                  </a:cubicBezTo>
                  <a:cubicBezTo>
                    <a:pt x="2745" y="1345"/>
                    <a:pt x="1759" y="684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36"/>
            <p:cNvSpPr/>
            <p:nvPr/>
          </p:nvSpPr>
          <p:spPr>
            <a:xfrm>
              <a:off x="3390667" y="755125"/>
              <a:ext cx="80497" cy="67757"/>
            </a:xfrm>
            <a:custGeom>
              <a:avLst/>
              <a:gdLst/>
              <a:ahLst/>
              <a:cxnLst/>
              <a:rect l="l" t="t" r="r" b="b"/>
              <a:pathLst>
                <a:path w="4107" h="3457" extrusionOk="0">
                  <a:moveTo>
                    <a:pt x="872" y="1"/>
                  </a:moveTo>
                  <a:cubicBezTo>
                    <a:pt x="527" y="281"/>
                    <a:pt x="232" y="609"/>
                    <a:pt x="0" y="970"/>
                  </a:cubicBezTo>
                  <a:cubicBezTo>
                    <a:pt x="1227" y="1809"/>
                    <a:pt x="2766" y="2865"/>
                    <a:pt x="3612" y="3456"/>
                  </a:cubicBezTo>
                  <a:cubicBezTo>
                    <a:pt x="3778" y="3128"/>
                    <a:pt x="3945" y="2795"/>
                    <a:pt x="4107" y="2465"/>
                  </a:cubicBezTo>
                  <a:cubicBezTo>
                    <a:pt x="2982" y="1707"/>
                    <a:pt x="1900" y="883"/>
                    <a:pt x="872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36"/>
            <p:cNvSpPr/>
            <p:nvPr/>
          </p:nvSpPr>
          <p:spPr>
            <a:xfrm>
              <a:off x="3394469" y="829389"/>
              <a:ext cx="55605" cy="67444"/>
            </a:xfrm>
            <a:custGeom>
              <a:avLst/>
              <a:gdLst/>
              <a:ahLst/>
              <a:cxnLst/>
              <a:rect l="l" t="t" r="r" b="b"/>
              <a:pathLst>
                <a:path w="2837" h="3441" extrusionOk="0">
                  <a:moveTo>
                    <a:pt x="1571" y="0"/>
                  </a:moveTo>
                  <a:cubicBezTo>
                    <a:pt x="893" y="782"/>
                    <a:pt x="355" y="1384"/>
                    <a:pt x="204" y="1535"/>
                  </a:cubicBezTo>
                  <a:cubicBezTo>
                    <a:pt x="140" y="1599"/>
                    <a:pt x="70" y="1664"/>
                    <a:pt x="0" y="1729"/>
                  </a:cubicBezTo>
                  <a:cubicBezTo>
                    <a:pt x="16" y="1766"/>
                    <a:pt x="38" y="1809"/>
                    <a:pt x="53" y="1853"/>
                  </a:cubicBezTo>
                  <a:cubicBezTo>
                    <a:pt x="318" y="2461"/>
                    <a:pt x="667" y="3219"/>
                    <a:pt x="1340" y="3440"/>
                  </a:cubicBezTo>
                  <a:cubicBezTo>
                    <a:pt x="1878" y="2600"/>
                    <a:pt x="2368" y="1712"/>
                    <a:pt x="2837" y="808"/>
                  </a:cubicBezTo>
                  <a:cubicBezTo>
                    <a:pt x="2432" y="539"/>
                    <a:pt x="2002" y="270"/>
                    <a:pt x="1571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36"/>
            <p:cNvSpPr/>
            <p:nvPr/>
          </p:nvSpPr>
          <p:spPr>
            <a:xfrm>
              <a:off x="3470086" y="746913"/>
              <a:ext cx="25754" cy="36613"/>
            </a:xfrm>
            <a:custGeom>
              <a:avLst/>
              <a:gdLst/>
              <a:ahLst/>
              <a:cxnLst/>
              <a:rect l="l" t="t" r="r" b="b"/>
              <a:pathLst>
                <a:path w="1314" h="1868" extrusionOk="0">
                  <a:moveTo>
                    <a:pt x="1174" y="0"/>
                  </a:moveTo>
                  <a:cubicBezTo>
                    <a:pt x="904" y="377"/>
                    <a:pt x="485" y="915"/>
                    <a:pt x="0" y="1508"/>
                  </a:cubicBezTo>
                  <a:cubicBezTo>
                    <a:pt x="189" y="1632"/>
                    <a:pt x="377" y="1749"/>
                    <a:pt x="566" y="1868"/>
                  </a:cubicBezTo>
                  <a:cubicBezTo>
                    <a:pt x="775" y="1448"/>
                    <a:pt x="991" y="1033"/>
                    <a:pt x="1207" y="624"/>
                  </a:cubicBezTo>
                  <a:cubicBezTo>
                    <a:pt x="1254" y="527"/>
                    <a:pt x="1314" y="420"/>
                    <a:pt x="1314" y="308"/>
                  </a:cubicBezTo>
                  <a:cubicBezTo>
                    <a:pt x="1314" y="296"/>
                    <a:pt x="1314" y="286"/>
                    <a:pt x="1309" y="269"/>
                  </a:cubicBezTo>
                  <a:cubicBezTo>
                    <a:pt x="1297" y="178"/>
                    <a:pt x="1249" y="97"/>
                    <a:pt x="1190" y="22"/>
                  </a:cubicBezTo>
                  <a:cubicBezTo>
                    <a:pt x="1185" y="17"/>
                    <a:pt x="1180" y="5"/>
                    <a:pt x="1174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36"/>
            <p:cNvSpPr/>
            <p:nvPr/>
          </p:nvSpPr>
          <p:spPr>
            <a:xfrm>
              <a:off x="3425241" y="809554"/>
              <a:ext cx="36221" cy="35672"/>
            </a:xfrm>
            <a:custGeom>
              <a:avLst/>
              <a:gdLst/>
              <a:ahLst/>
              <a:cxnLst/>
              <a:rect l="l" t="t" r="r" b="b"/>
              <a:pathLst>
                <a:path w="1848" h="1820" extrusionOk="0">
                  <a:moveTo>
                    <a:pt x="873" y="1"/>
                  </a:moveTo>
                  <a:cubicBezTo>
                    <a:pt x="572" y="356"/>
                    <a:pt x="276" y="701"/>
                    <a:pt x="1" y="1012"/>
                  </a:cubicBezTo>
                  <a:cubicBezTo>
                    <a:pt x="432" y="1282"/>
                    <a:pt x="862" y="1551"/>
                    <a:pt x="1267" y="1820"/>
                  </a:cubicBezTo>
                  <a:cubicBezTo>
                    <a:pt x="1466" y="1444"/>
                    <a:pt x="1659" y="1061"/>
                    <a:pt x="1848" y="679"/>
                  </a:cubicBezTo>
                  <a:cubicBezTo>
                    <a:pt x="1583" y="496"/>
                    <a:pt x="1245" y="259"/>
                    <a:pt x="87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36"/>
            <p:cNvSpPr/>
            <p:nvPr/>
          </p:nvSpPr>
          <p:spPr>
            <a:xfrm>
              <a:off x="3456268" y="776450"/>
              <a:ext cx="24931" cy="27009"/>
            </a:xfrm>
            <a:custGeom>
              <a:avLst/>
              <a:gdLst/>
              <a:ahLst/>
              <a:cxnLst/>
              <a:rect l="l" t="t" r="r" b="b"/>
              <a:pathLst>
                <a:path w="1272" h="1378" extrusionOk="0">
                  <a:moveTo>
                    <a:pt x="705" y="1"/>
                  </a:moveTo>
                  <a:cubicBezTo>
                    <a:pt x="484" y="274"/>
                    <a:pt x="243" y="560"/>
                    <a:pt x="0" y="850"/>
                  </a:cubicBezTo>
                  <a:cubicBezTo>
                    <a:pt x="253" y="1029"/>
                    <a:pt x="506" y="1206"/>
                    <a:pt x="760" y="1377"/>
                  </a:cubicBezTo>
                  <a:cubicBezTo>
                    <a:pt x="931" y="1039"/>
                    <a:pt x="1098" y="699"/>
                    <a:pt x="1271" y="361"/>
                  </a:cubicBezTo>
                  <a:cubicBezTo>
                    <a:pt x="1082" y="242"/>
                    <a:pt x="894" y="125"/>
                    <a:pt x="70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36"/>
            <p:cNvSpPr/>
            <p:nvPr/>
          </p:nvSpPr>
          <p:spPr>
            <a:xfrm>
              <a:off x="3442332" y="793110"/>
              <a:ext cx="28832" cy="29772"/>
            </a:xfrm>
            <a:custGeom>
              <a:avLst/>
              <a:gdLst/>
              <a:ahLst/>
              <a:cxnLst/>
              <a:rect l="l" t="t" r="r" b="b"/>
              <a:pathLst>
                <a:path w="1471" h="1519" extrusionOk="0">
                  <a:moveTo>
                    <a:pt x="711" y="0"/>
                  </a:moveTo>
                  <a:cubicBezTo>
                    <a:pt x="475" y="281"/>
                    <a:pt x="238" y="566"/>
                    <a:pt x="1" y="840"/>
                  </a:cubicBezTo>
                  <a:cubicBezTo>
                    <a:pt x="373" y="1098"/>
                    <a:pt x="711" y="1335"/>
                    <a:pt x="976" y="1518"/>
                  </a:cubicBezTo>
                  <a:cubicBezTo>
                    <a:pt x="1142" y="1190"/>
                    <a:pt x="1309" y="857"/>
                    <a:pt x="1471" y="527"/>
                  </a:cubicBezTo>
                  <a:cubicBezTo>
                    <a:pt x="1217" y="356"/>
                    <a:pt x="964" y="179"/>
                    <a:pt x="711" y="0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36"/>
            <p:cNvSpPr/>
            <p:nvPr/>
          </p:nvSpPr>
          <p:spPr>
            <a:xfrm>
              <a:off x="3638234" y="666396"/>
              <a:ext cx="60780" cy="56585"/>
            </a:xfrm>
            <a:custGeom>
              <a:avLst/>
              <a:gdLst/>
              <a:ahLst/>
              <a:cxnLst/>
              <a:rect l="l" t="t" r="r" b="b"/>
              <a:pathLst>
                <a:path w="3101" h="2887" extrusionOk="0">
                  <a:moveTo>
                    <a:pt x="1344" y="1"/>
                  </a:moveTo>
                  <a:cubicBezTo>
                    <a:pt x="956" y="1"/>
                    <a:pt x="604" y="72"/>
                    <a:pt x="420" y="315"/>
                  </a:cubicBezTo>
                  <a:cubicBezTo>
                    <a:pt x="0" y="874"/>
                    <a:pt x="232" y="2240"/>
                    <a:pt x="269" y="2886"/>
                  </a:cubicBezTo>
                  <a:cubicBezTo>
                    <a:pt x="344" y="2887"/>
                    <a:pt x="418" y="2887"/>
                    <a:pt x="493" y="2887"/>
                  </a:cubicBezTo>
                  <a:cubicBezTo>
                    <a:pt x="1318" y="2887"/>
                    <a:pt x="2147" y="2861"/>
                    <a:pt x="2971" y="2806"/>
                  </a:cubicBezTo>
                  <a:cubicBezTo>
                    <a:pt x="3009" y="2801"/>
                    <a:pt x="3051" y="2795"/>
                    <a:pt x="3078" y="2762"/>
                  </a:cubicBezTo>
                  <a:cubicBezTo>
                    <a:pt x="3100" y="2742"/>
                    <a:pt x="3100" y="2704"/>
                    <a:pt x="3095" y="2672"/>
                  </a:cubicBezTo>
                  <a:cubicBezTo>
                    <a:pt x="3068" y="1897"/>
                    <a:pt x="3031" y="1127"/>
                    <a:pt x="2971" y="357"/>
                  </a:cubicBezTo>
                  <a:cubicBezTo>
                    <a:pt x="2966" y="298"/>
                    <a:pt x="2961" y="233"/>
                    <a:pt x="2922" y="191"/>
                  </a:cubicBezTo>
                  <a:cubicBezTo>
                    <a:pt x="2874" y="147"/>
                    <a:pt x="2805" y="136"/>
                    <a:pt x="2740" y="136"/>
                  </a:cubicBezTo>
                  <a:cubicBezTo>
                    <a:pt x="2403" y="118"/>
                    <a:pt x="1844" y="1"/>
                    <a:pt x="1344" y="1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36"/>
            <p:cNvSpPr/>
            <p:nvPr/>
          </p:nvSpPr>
          <p:spPr>
            <a:xfrm>
              <a:off x="3708579" y="605773"/>
              <a:ext cx="64151" cy="86299"/>
            </a:xfrm>
            <a:custGeom>
              <a:avLst/>
              <a:gdLst/>
              <a:ahLst/>
              <a:cxnLst/>
              <a:rect l="l" t="t" r="r" b="b"/>
              <a:pathLst>
                <a:path w="3273" h="4403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1367"/>
                    <a:pt x="44" y="2874"/>
                    <a:pt x="65" y="4230"/>
                  </a:cubicBezTo>
                  <a:cubicBezTo>
                    <a:pt x="1083" y="4327"/>
                    <a:pt x="2095" y="4392"/>
                    <a:pt x="3091" y="4402"/>
                  </a:cubicBezTo>
                  <a:cubicBezTo>
                    <a:pt x="3273" y="3714"/>
                    <a:pt x="2827" y="3008"/>
                    <a:pt x="2455" y="2459"/>
                  </a:cubicBezTo>
                  <a:cubicBezTo>
                    <a:pt x="1804" y="1486"/>
                    <a:pt x="1051" y="479"/>
                    <a:pt x="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36"/>
            <p:cNvSpPr/>
            <p:nvPr/>
          </p:nvSpPr>
          <p:spPr>
            <a:xfrm>
              <a:off x="3600250" y="611555"/>
              <a:ext cx="41160" cy="69756"/>
            </a:xfrm>
            <a:custGeom>
              <a:avLst/>
              <a:gdLst/>
              <a:ahLst/>
              <a:cxnLst/>
              <a:rect l="l" t="t" r="r" b="b"/>
              <a:pathLst>
                <a:path w="2100" h="3559" extrusionOk="0">
                  <a:moveTo>
                    <a:pt x="2030" y="1"/>
                  </a:moveTo>
                  <a:cubicBezTo>
                    <a:pt x="1922" y="55"/>
                    <a:pt x="1820" y="115"/>
                    <a:pt x="1718" y="179"/>
                  </a:cubicBezTo>
                  <a:cubicBezTo>
                    <a:pt x="1211" y="485"/>
                    <a:pt x="738" y="873"/>
                    <a:pt x="431" y="1379"/>
                  </a:cubicBezTo>
                  <a:cubicBezTo>
                    <a:pt x="125" y="1885"/>
                    <a:pt x="1" y="2525"/>
                    <a:pt x="200" y="3085"/>
                  </a:cubicBezTo>
                  <a:cubicBezTo>
                    <a:pt x="232" y="3171"/>
                    <a:pt x="275" y="3257"/>
                    <a:pt x="346" y="3317"/>
                  </a:cubicBezTo>
                  <a:cubicBezTo>
                    <a:pt x="443" y="3397"/>
                    <a:pt x="577" y="3408"/>
                    <a:pt x="701" y="3424"/>
                  </a:cubicBezTo>
                  <a:cubicBezTo>
                    <a:pt x="1163" y="3461"/>
                    <a:pt x="1626" y="3510"/>
                    <a:pt x="2090" y="3558"/>
                  </a:cubicBezTo>
                  <a:cubicBezTo>
                    <a:pt x="2100" y="2375"/>
                    <a:pt x="2078" y="1185"/>
                    <a:pt x="2030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36"/>
            <p:cNvSpPr/>
            <p:nvPr/>
          </p:nvSpPr>
          <p:spPr>
            <a:xfrm>
              <a:off x="3682530" y="600167"/>
              <a:ext cx="29341" cy="88533"/>
            </a:xfrm>
            <a:custGeom>
              <a:avLst/>
              <a:gdLst/>
              <a:ahLst/>
              <a:cxnLst/>
              <a:rect l="l" t="t" r="r" b="b"/>
              <a:pathLst>
                <a:path w="1497" h="4517" extrusionOk="0">
                  <a:moveTo>
                    <a:pt x="1" y="1"/>
                  </a:moveTo>
                  <a:cubicBezTo>
                    <a:pt x="33" y="1486"/>
                    <a:pt x="87" y="3354"/>
                    <a:pt x="125" y="4387"/>
                  </a:cubicBezTo>
                  <a:cubicBezTo>
                    <a:pt x="550" y="4430"/>
                    <a:pt x="975" y="4479"/>
                    <a:pt x="1394" y="4516"/>
                  </a:cubicBezTo>
                  <a:cubicBezTo>
                    <a:pt x="1373" y="3160"/>
                    <a:pt x="1497" y="1653"/>
                    <a:pt x="1330" y="286"/>
                  </a:cubicBezTo>
                  <a:cubicBezTo>
                    <a:pt x="1218" y="232"/>
                    <a:pt x="1099" y="189"/>
                    <a:pt x="975" y="152"/>
                  </a:cubicBezTo>
                  <a:cubicBezTo>
                    <a:pt x="657" y="50"/>
                    <a:pt x="329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36"/>
            <p:cNvSpPr/>
            <p:nvPr/>
          </p:nvSpPr>
          <p:spPr>
            <a:xfrm>
              <a:off x="3640038" y="604205"/>
              <a:ext cx="23324" cy="79537"/>
            </a:xfrm>
            <a:custGeom>
              <a:avLst/>
              <a:gdLst/>
              <a:ahLst/>
              <a:cxnLst/>
              <a:rect l="l" t="t" r="r" b="b"/>
              <a:pathLst>
                <a:path w="1190" h="4058" extrusionOk="0">
                  <a:moveTo>
                    <a:pt x="877" y="0"/>
                  </a:moveTo>
                  <a:cubicBezTo>
                    <a:pt x="576" y="97"/>
                    <a:pt x="279" y="226"/>
                    <a:pt x="0" y="376"/>
                  </a:cubicBezTo>
                  <a:cubicBezTo>
                    <a:pt x="48" y="1560"/>
                    <a:pt x="70" y="2750"/>
                    <a:pt x="60" y="3933"/>
                  </a:cubicBezTo>
                  <a:cubicBezTo>
                    <a:pt x="435" y="3972"/>
                    <a:pt x="813" y="4015"/>
                    <a:pt x="1190" y="4057"/>
                  </a:cubicBezTo>
                  <a:cubicBezTo>
                    <a:pt x="1168" y="2701"/>
                    <a:pt x="1061" y="1345"/>
                    <a:pt x="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36"/>
            <p:cNvSpPr/>
            <p:nvPr/>
          </p:nvSpPr>
          <p:spPr>
            <a:xfrm>
              <a:off x="3657227" y="600167"/>
              <a:ext cx="27754" cy="86005"/>
            </a:xfrm>
            <a:custGeom>
              <a:avLst/>
              <a:gdLst/>
              <a:ahLst/>
              <a:cxnLst/>
              <a:rect l="l" t="t" r="r" b="b"/>
              <a:pathLst>
                <a:path w="1416" h="4388" extrusionOk="0">
                  <a:moveTo>
                    <a:pt x="1249" y="0"/>
                  </a:moveTo>
                  <a:cubicBezTo>
                    <a:pt x="827" y="0"/>
                    <a:pt x="406" y="75"/>
                    <a:pt x="0" y="206"/>
                  </a:cubicBezTo>
                  <a:cubicBezTo>
                    <a:pt x="184" y="1551"/>
                    <a:pt x="291" y="2907"/>
                    <a:pt x="313" y="4263"/>
                  </a:cubicBezTo>
                  <a:cubicBezTo>
                    <a:pt x="678" y="4307"/>
                    <a:pt x="1049" y="4345"/>
                    <a:pt x="1416" y="4387"/>
                  </a:cubicBezTo>
                  <a:cubicBezTo>
                    <a:pt x="1378" y="3354"/>
                    <a:pt x="1324" y="1486"/>
                    <a:pt x="1292" y="1"/>
                  </a:cubicBezTo>
                  <a:cubicBezTo>
                    <a:pt x="1278" y="1"/>
                    <a:pt x="1264" y="0"/>
                    <a:pt x="1249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36"/>
            <p:cNvSpPr/>
            <p:nvPr/>
          </p:nvSpPr>
          <p:spPr>
            <a:xfrm>
              <a:off x="3709853" y="651774"/>
              <a:ext cx="60152" cy="40298"/>
            </a:xfrm>
            <a:custGeom>
              <a:avLst/>
              <a:gdLst/>
              <a:ahLst/>
              <a:cxnLst/>
              <a:rect l="l" t="t" r="r" b="b"/>
              <a:pathLst>
                <a:path w="3069" h="2056" extrusionOk="0">
                  <a:moveTo>
                    <a:pt x="2315" y="0"/>
                  </a:moveTo>
                  <a:cubicBezTo>
                    <a:pt x="2223" y="21"/>
                    <a:pt x="2132" y="48"/>
                    <a:pt x="2040" y="65"/>
                  </a:cubicBezTo>
                  <a:cubicBezTo>
                    <a:pt x="1831" y="107"/>
                    <a:pt x="1034" y="236"/>
                    <a:pt x="17" y="382"/>
                  </a:cubicBezTo>
                  <a:cubicBezTo>
                    <a:pt x="6" y="758"/>
                    <a:pt x="0" y="1130"/>
                    <a:pt x="0" y="1496"/>
                  </a:cubicBezTo>
                  <a:lnTo>
                    <a:pt x="0" y="1883"/>
                  </a:lnTo>
                  <a:cubicBezTo>
                    <a:pt x="1018" y="1980"/>
                    <a:pt x="2030" y="2045"/>
                    <a:pt x="3026" y="2055"/>
                  </a:cubicBezTo>
                  <a:cubicBezTo>
                    <a:pt x="3058" y="1943"/>
                    <a:pt x="3068" y="1836"/>
                    <a:pt x="3068" y="1722"/>
                  </a:cubicBezTo>
                  <a:cubicBezTo>
                    <a:pt x="3068" y="1146"/>
                    <a:pt x="2703" y="576"/>
                    <a:pt x="2390" y="112"/>
                  </a:cubicBezTo>
                  <a:cubicBezTo>
                    <a:pt x="2363" y="75"/>
                    <a:pt x="2342" y="38"/>
                    <a:pt x="2315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36"/>
            <p:cNvSpPr/>
            <p:nvPr/>
          </p:nvSpPr>
          <p:spPr>
            <a:xfrm>
              <a:off x="3684236" y="659261"/>
              <a:ext cx="25970" cy="29439"/>
            </a:xfrm>
            <a:custGeom>
              <a:avLst/>
              <a:gdLst/>
              <a:ahLst/>
              <a:cxnLst/>
              <a:rect l="l" t="t" r="r" b="b"/>
              <a:pathLst>
                <a:path w="1325" h="1502" extrusionOk="0">
                  <a:moveTo>
                    <a:pt x="1324" y="0"/>
                  </a:moveTo>
                  <a:lnTo>
                    <a:pt x="1324" y="0"/>
                  </a:lnTo>
                  <a:cubicBezTo>
                    <a:pt x="910" y="59"/>
                    <a:pt x="458" y="118"/>
                    <a:pt x="0" y="183"/>
                  </a:cubicBezTo>
                  <a:cubicBezTo>
                    <a:pt x="11" y="635"/>
                    <a:pt x="26" y="1044"/>
                    <a:pt x="38" y="1372"/>
                  </a:cubicBezTo>
                  <a:cubicBezTo>
                    <a:pt x="463" y="1415"/>
                    <a:pt x="888" y="1464"/>
                    <a:pt x="1307" y="1501"/>
                  </a:cubicBezTo>
                  <a:lnTo>
                    <a:pt x="1307" y="1114"/>
                  </a:lnTo>
                  <a:cubicBezTo>
                    <a:pt x="1307" y="748"/>
                    <a:pt x="1313" y="376"/>
                    <a:pt x="132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36"/>
            <p:cNvSpPr/>
            <p:nvPr/>
          </p:nvSpPr>
          <p:spPr>
            <a:xfrm>
              <a:off x="3603954" y="668219"/>
              <a:ext cx="37358" cy="13093"/>
            </a:xfrm>
            <a:custGeom>
              <a:avLst/>
              <a:gdLst/>
              <a:ahLst/>
              <a:cxnLst/>
              <a:rect l="l" t="t" r="r" b="b"/>
              <a:pathLst>
                <a:path w="1906" h="668" extrusionOk="0">
                  <a:moveTo>
                    <a:pt x="1906" y="1"/>
                  </a:moveTo>
                  <a:cubicBezTo>
                    <a:pt x="1141" y="86"/>
                    <a:pt x="463" y="145"/>
                    <a:pt x="1" y="167"/>
                  </a:cubicBezTo>
                  <a:cubicBezTo>
                    <a:pt x="6" y="172"/>
                    <a:pt x="6" y="183"/>
                    <a:pt x="11" y="194"/>
                  </a:cubicBezTo>
                  <a:cubicBezTo>
                    <a:pt x="43" y="280"/>
                    <a:pt x="86" y="366"/>
                    <a:pt x="157" y="426"/>
                  </a:cubicBezTo>
                  <a:cubicBezTo>
                    <a:pt x="254" y="506"/>
                    <a:pt x="388" y="517"/>
                    <a:pt x="512" y="533"/>
                  </a:cubicBezTo>
                  <a:cubicBezTo>
                    <a:pt x="974" y="570"/>
                    <a:pt x="1437" y="619"/>
                    <a:pt x="1901" y="667"/>
                  </a:cubicBezTo>
                  <a:cubicBezTo>
                    <a:pt x="1906" y="473"/>
                    <a:pt x="1906" y="280"/>
                    <a:pt x="1906" y="81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36"/>
            <p:cNvSpPr/>
            <p:nvPr/>
          </p:nvSpPr>
          <p:spPr>
            <a:xfrm>
              <a:off x="3641194" y="665592"/>
              <a:ext cx="22168" cy="18150"/>
            </a:xfrm>
            <a:custGeom>
              <a:avLst/>
              <a:gdLst/>
              <a:ahLst/>
              <a:cxnLst/>
              <a:rect l="l" t="t" r="r" b="b"/>
              <a:pathLst>
                <a:path w="1131" h="926" extrusionOk="0">
                  <a:moveTo>
                    <a:pt x="1104" y="0"/>
                  </a:moveTo>
                  <a:cubicBezTo>
                    <a:pt x="726" y="48"/>
                    <a:pt x="356" y="91"/>
                    <a:pt x="6" y="135"/>
                  </a:cubicBezTo>
                  <a:lnTo>
                    <a:pt x="6" y="215"/>
                  </a:lnTo>
                  <a:cubicBezTo>
                    <a:pt x="6" y="414"/>
                    <a:pt x="6" y="607"/>
                    <a:pt x="1" y="801"/>
                  </a:cubicBezTo>
                  <a:cubicBezTo>
                    <a:pt x="376" y="840"/>
                    <a:pt x="754" y="883"/>
                    <a:pt x="1131" y="925"/>
                  </a:cubicBezTo>
                  <a:cubicBezTo>
                    <a:pt x="1124" y="619"/>
                    <a:pt x="1114" y="312"/>
                    <a:pt x="110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36"/>
            <p:cNvSpPr/>
            <p:nvPr/>
          </p:nvSpPr>
          <p:spPr>
            <a:xfrm>
              <a:off x="3662813" y="662829"/>
              <a:ext cx="22168" cy="23344"/>
            </a:xfrm>
            <a:custGeom>
              <a:avLst/>
              <a:gdLst/>
              <a:ahLst/>
              <a:cxnLst/>
              <a:rect l="l" t="t" r="r" b="b"/>
              <a:pathLst>
                <a:path w="1131" h="1191" extrusionOk="0">
                  <a:moveTo>
                    <a:pt x="1093" y="1"/>
                  </a:moveTo>
                  <a:cubicBezTo>
                    <a:pt x="732" y="50"/>
                    <a:pt x="361" y="97"/>
                    <a:pt x="1" y="141"/>
                  </a:cubicBezTo>
                  <a:cubicBezTo>
                    <a:pt x="11" y="453"/>
                    <a:pt x="21" y="760"/>
                    <a:pt x="28" y="1066"/>
                  </a:cubicBezTo>
                  <a:cubicBezTo>
                    <a:pt x="393" y="1110"/>
                    <a:pt x="764" y="1148"/>
                    <a:pt x="1131" y="1190"/>
                  </a:cubicBezTo>
                  <a:cubicBezTo>
                    <a:pt x="1119" y="862"/>
                    <a:pt x="1104" y="453"/>
                    <a:pt x="1093" y="1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36"/>
            <p:cNvSpPr/>
            <p:nvPr/>
          </p:nvSpPr>
          <p:spPr>
            <a:xfrm>
              <a:off x="3465872" y="705733"/>
              <a:ext cx="409385" cy="356857"/>
            </a:xfrm>
            <a:custGeom>
              <a:avLst/>
              <a:gdLst/>
              <a:ahLst/>
              <a:cxnLst/>
              <a:rect l="l" t="t" r="r" b="b"/>
              <a:pathLst>
                <a:path w="20887" h="18207" extrusionOk="0">
                  <a:moveTo>
                    <a:pt x="9447" y="0"/>
                  </a:moveTo>
                  <a:cubicBezTo>
                    <a:pt x="8244" y="0"/>
                    <a:pt x="7037" y="228"/>
                    <a:pt x="5888" y="718"/>
                  </a:cubicBezTo>
                  <a:cubicBezTo>
                    <a:pt x="5011" y="1095"/>
                    <a:pt x="4204" y="1606"/>
                    <a:pt x="3488" y="2230"/>
                  </a:cubicBezTo>
                  <a:cubicBezTo>
                    <a:pt x="1303" y="4130"/>
                    <a:pt x="1" y="7020"/>
                    <a:pt x="275" y="9948"/>
                  </a:cubicBezTo>
                  <a:cubicBezTo>
                    <a:pt x="728" y="14767"/>
                    <a:pt x="5029" y="18206"/>
                    <a:pt x="9634" y="18206"/>
                  </a:cubicBezTo>
                  <a:cubicBezTo>
                    <a:pt x="10378" y="18206"/>
                    <a:pt x="11128" y="18117"/>
                    <a:pt x="11872" y="17929"/>
                  </a:cubicBezTo>
                  <a:cubicBezTo>
                    <a:pt x="16636" y="16729"/>
                    <a:pt x="20887" y="12387"/>
                    <a:pt x="19327" y="7198"/>
                  </a:cubicBezTo>
                  <a:cubicBezTo>
                    <a:pt x="18046" y="2948"/>
                    <a:pt x="13776" y="0"/>
                    <a:pt x="9447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36"/>
            <p:cNvSpPr/>
            <p:nvPr/>
          </p:nvSpPr>
          <p:spPr>
            <a:xfrm>
              <a:off x="3471046" y="897970"/>
              <a:ext cx="200116" cy="164679"/>
            </a:xfrm>
            <a:custGeom>
              <a:avLst/>
              <a:gdLst/>
              <a:ahLst/>
              <a:cxnLst/>
              <a:rect l="l" t="t" r="r" b="b"/>
              <a:pathLst>
                <a:path w="10210" h="8402" extrusionOk="0">
                  <a:moveTo>
                    <a:pt x="48" y="463"/>
                  </a:moveTo>
                  <a:cubicBezTo>
                    <a:pt x="662" y="5113"/>
                    <a:pt x="4871" y="8401"/>
                    <a:pt x="9375" y="8401"/>
                  </a:cubicBezTo>
                  <a:cubicBezTo>
                    <a:pt x="9650" y="8401"/>
                    <a:pt x="9929" y="8385"/>
                    <a:pt x="10210" y="8364"/>
                  </a:cubicBezTo>
                  <a:lnTo>
                    <a:pt x="10210" y="8364"/>
                  </a:lnTo>
                  <a:cubicBezTo>
                    <a:pt x="9929" y="8385"/>
                    <a:pt x="9650" y="8401"/>
                    <a:pt x="9375" y="8401"/>
                  </a:cubicBezTo>
                  <a:cubicBezTo>
                    <a:pt x="4871" y="8401"/>
                    <a:pt x="662" y="5113"/>
                    <a:pt x="48" y="463"/>
                  </a:cubicBezTo>
                  <a:close/>
                  <a:moveTo>
                    <a:pt x="11" y="124"/>
                  </a:moveTo>
                  <a:lnTo>
                    <a:pt x="11" y="124"/>
                  </a:lnTo>
                  <a:lnTo>
                    <a:pt x="11" y="124"/>
                  </a:lnTo>
                  <a:close/>
                  <a:moveTo>
                    <a:pt x="11" y="108"/>
                  </a:moveTo>
                  <a:lnTo>
                    <a:pt x="11" y="113"/>
                  </a:lnTo>
                  <a:lnTo>
                    <a:pt x="11" y="108"/>
                  </a:lnTo>
                  <a:close/>
                  <a:moveTo>
                    <a:pt x="11" y="97"/>
                  </a:moveTo>
                  <a:lnTo>
                    <a:pt x="11" y="97"/>
                  </a:lnTo>
                  <a:lnTo>
                    <a:pt x="11" y="97"/>
                  </a:lnTo>
                  <a:close/>
                  <a:moveTo>
                    <a:pt x="6" y="81"/>
                  </a:moveTo>
                  <a:lnTo>
                    <a:pt x="6" y="86"/>
                  </a:lnTo>
                  <a:lnTo>
                    <a:pt x="6" y="81"/>
                  </a:lnTo>
                  <a:close/>
                  <a:moveTo>
                    <a:pt x="6" y="70"/>
                  </a:moveTo>
                  <a:lnTo>
                    <a:pt x="6" y="70"/>
                  </a:lnTo>
                  <a:lnTo>
                    <a:pt x="6" y="70"/>
                  </a:lnTo>
                  <a:close/>
                  <a:moveTo>
                    <a:pt x="6" y="53"/>
                  </a:moveTo>
                  <a:lnTo>
                    <a:pt x="6" y="53"/>
                  </a:lnTo>
                  <a:lnTo>
                    <a:pt x="6" y="53"/>
                  </a:lnTo>
                  <a:close/>
                  <a:moveTo>
                    <a:pt x="6" y="38"/>
                  </a:moveTo>
                  <a:lnTo>
                    <a:pt x="6" y="43"/>
                  </a:lnTo>
                  <a:lnTo>
                    <a:pt x="6" y="38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36"/>
            <p:cNvSpPr/>
            <p:nvPr/>
          </p:nvSpPr>
          <p:spPr>
            <a:xfrm>
              <a:off x="3671143" y="1061787"/>
              <a:ext cx="20" cy="118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1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1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36"/>
            <p:cNvSpPr/>
            <p:nvPr/>
          </p:nvSpPr>
          <p:spPr>
            <a:xfrm>
              <a:off x="3671143" y="1057181"/>
              <a:ext cx="27224" cy="4724"/>
            </a:xfrm>
            <a:custGeom>
              <a:avLst/>
              <a:gdLst/>
              <a:ahLst/>
              <a:cxnLst/>
              <a:rect l="l" t="t" r="r" b="b"/>
              <a:pathLst>
                <a:path w="1389" h="241" extrusionOk="0">
                  <a:moveTo>
                    <a:pt x="1389" y="1"/>
                  </a:moveTo>
                  <a:lnTo>
                    <a:pt x="1389" y="1"/>
                  </a:lnTo>
                  <a:cubicBezTo>
                    <a:pt x="930" y="118"/>
                    <a:pt x="465" y="197"/>
                    <a:pt x="1" y="236"/>
                  </a:cubicBezTo>
                  <a:lnTo>
                    <a:pt x="1" y="241"/>
                  </a:lnTo>
                  <a:cubicBezTo>
                    <a:pt x="465" y="197"/>
                    <a:pt x="930" y="118"/>
                    <a:pt x="138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36"/>
            <p:cNvSpPr/>
            <p:nvPr/>
          </p:nvSpPr>
          <p:spPr>
            <a:xfrm>
              <a:off x="3467440" y="771060"/>
              <a:ext cx="308053" cy="291589"/>
            </a:xfrm>
            <a:custGeom>
              <a:avLst/>
              <a:gdLst/>
              <a:ahLst/>
              <a:cxnLst/>
              <a:rect l="l" t="t" r="r" b="b"/>
              <a:pathLst>
                <a:path w="15717" h="14877" extrusionOk="0">
                  <a:moveTo>
                    <a:pt x="2326" y="0"/>
                  </a:moveTo>
                  <a:lnTo>
                    <a:pt x="2326" y="0"/>
                  </a:lnTo>
                  <a:cubicBezTo>
                    <a:pt x="841" y="1793"/>
                    <a:pt x="1" y="4118"/>
                    <a:pt x="184" y="6475"/>
                  </a:cubicBezTo>
                  <a:cubicBezTo>
                    <a:pt x="184" y="6486"/>
                    <a:pt x="184" y="6503"/>
                    <a:pt x="190" y="6513"/>
                  </a:cubicBezTo>
                  <a:lnTo>
                    <a:pt x="190" y="6518"/>
                  </a:lnTo>
                  <a:lnTo>
                    <a:pt x="190" y="6528"/>
                  </a:lnTo>
                  <a:lnTo>
                    <a:pt x="190" y="6545"/>
                  </a:lnTo>
                  <a:lnTo>
                    <a:pt x="190" y="6556"/>
                  </a:lnTo>
                  <a:lnTo>
                    <a:pt x="190" y="6561"/>
                  </a:lnTo>
                  <a:cubicBezTo>
                    <a:pt x="190" y="6561"/>
                    <a:pt x="195" y="6567"/>
                    <a:pt x="195" y="6572"/>
                  </a:cubicBezTo>
                  <a:lnTo>
                    <a:pt x="195" y="6583"/>
                  </a:lnTo>
                  <a:lnTo>
                    <a:pt x="195" y="6588"/>
                  </a:lnTo>
                  <a:lnTo>
                    <a:pt x="195" y="6599"/>
                  </a:lnTo>
                  <a:lnTo>
                    <a:pt x="195" y="6615"/>
                  </a:lnTo>
                  <a:cubicBezTo>
                    <a:pt x="205" y="6722"/>
                    <a:pt x="217" y="6831"/>
                    <a:pt x="232" y="6938"/>
                  </a:cubicBezTo>
                  <a:cubicBezTo>
                    <a:pt x="846" y="11588"/>
                    <a:pt x="5055" y="14876"/>
                    <a:pt x="9559" y="14876"/>
                  </a:cubicBezTo>
                  <a:cubicBezTo>
                    <a:pt x="9834" y="14876"/>
                    <a:pt x="10113" y="14860"/>
                    <a:pt x="10394" y="14839"/>
                  </a:cubicBezTo>
                  <a:lnTo>
                    <a:pt x="10394" y="14834"/>
                  </a:lnTo>
                  <a:cubicBezTo>
                    <a:pt x="10861" y="14795"/>
                    <a:pt x="11330" y="14715"/>
                    <a:pt x="11792" y="14596"/>
                  </a:cubicBezTo>
                  <a:cubicBezTo>
                    <a:pt x="11798" y="14596"/>
                    <a:pt x="11804" y="14596"/>
                    <a:pt x="11809" y="14591"/>
                  </a:cubicBezTo>
                  <a:lnTo>
                    <a:pt x="11830" y="14591"/>
                  </a:lnTo>
                  <a:cubicBezTo>
                    <a:pt x="13213" y="14236"/>
                    <a:pt x="14554" y="13617"/>
                    <a:pt x="15716" y="12788"/>
                  </a:cubicBezTo>
                  <a:cubicBezTo>
                    <a:pt x="15592" y="12670"/>
                    <a:pt x="15446" y="12573"/>
                    <a:pt x="15297" y="12502"/>
                  </a:cubicBezTo>
                  <a:cubicBezTo>
                    <a:pt x="14823" y="12276"/>
                    <a:pt x="14284" y="12244"/>
                    <a:pt x="13762" y="12191"/>
                  </a:cubicBezTo>
                  <a:cubicBezTo>
                    <a:pt x="10560" y="11851"/>
                    <a:pt x="7433" y="10458"/>
                    <a:pt x="5242" y="8106"/>
                  </a:cubicBezTo>
                  <a:cubicBezTo>
                    <a:pt x="3854" y="6620"/>
                    <a:pt x="2875" y="4752"/>
                    <a:pt x="2460" y="2767"/>
                  </a:cubicBezTo>
                  <a:cubicBezTo>
                    <a:pt x="2299" y="1975"/>
                    <a:pt x="2428" y="905"/>
                    <a:pt x="2326" y="0"/>
                  </a:cubicBezTo>
                  <a:close/>
                </a:path>
              </a:pathLst>
            </a:custGeom>
            <a:solidFill>
              <a:srgbClr val="1C1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36"/>
            <p:cNvSpPr/>
            <p:nvPr/>
          </p:nvSpPr>
          <p:spPr>
            <a:xfrm>
              <a:off x="3510050" y="746658"/>
              <a:ext cx="314815" cy="274380"/>
            </a:xfrm>
            <a:custGeom>
              <a:avLst/>
              <a:gdLst/>
              <a:ahLst/>
              <a:cxnLst/>
              <a:rect l="l" t="t" r="r" b="b"/>
              <a:pathLst>
                <a:path w="16062" h="13999" extrusionOk="0">
                  <a:moveTo>
                    <a:pt x="7268" y="0"/>
                  </a:moveTo>
                  <a:cubicBezTo>
                    <a:pt x="6344" y="0"/>
                    <a:pt x="5416" y="175"/>
                    <a:pt x="4533" y="552"/>
                  </a:cubicBezTo>
                  <a:cubicBezTo>
                    <a:pt x="3855" y="837"/>
                    <a:pt x="3230" y="1235"/>
                    <a:pt x="2681" y="1714"/>
                  </a:cubicBezTo>
                  <a:cubicBezTo>
                    <a:pt x="1002" y="3173"/>
                    <a:pt x="1" y="5401"/>
                    <a:pt x="211" y="7651"/>
                  </a:cubicBezTo>
                  <a:cubicBezTo>
                    <a:pt x="564" y="11354"/>
                    <a:pt x="3874" y="13999"/>
                    <a:pt x="7415" y="13999"/>
                  </a:cubicBezTo>
                  <a:cubicBezTo>
                    <a:pt x="7986" y="13999"/>
                    <a:pt x="8563" y="13930"/>
                    <a:pt x="9134" y="13786"/>
                  </a:cubicBezTo>
                  <a:cubicBezTo>
                    <a:pt x="12795" y="12865"/>
                    <a:pt x="16061" y="9524"/>
                    <a:pt x="14861" y="5535"/>
                  </a:cubicBezTo>
                  <a:cubicBezTo>
                    <a:pt x="13876" y="2267"/>
                    <a:pt x="10596" y="0"/>
                    <a:pt x="7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36"/>
            <p:cNvSpPr/>
            <p:nvPr/>
          </p:nvSpPr>
          <p:spPr>
            <a:xfrm>
              <a:off x="3557424" y="762789"/>
              <a:ext cx="241884" cy="216306"/>
            </a:xfrm>
            <a:custGeom>
              <a:avLst/>
              <a:gdLst/>
              <a:ahLst/>
              <a:cxnLst/>
              <a:rect l="l" t="t" r="r" b="b"/>
              <a:pathLst>
                <a:path w="12341" h="11036" extrusionOk="0">
                  <a:moveTo>
                    <a:pt x="4879" y="1"/>
                  </a:moveTo>
                  <a:cubicBezTo>
                    <a:pt x="4064" y="1"/>
                    <a:pt x="3246" y="155"/>
                    <a:pt x="2466" y="487"/>
                  </a:cubicBezTo>
                  <a:cubicBezTo>
                    <a:pt x="1873" y="740"/>
                    <a:pt x="1324" y="1090"/>
                    <a:pt x="840" y="1515"/>
                  </a:cubicBezTo>
                  <a:cubicBezTo>
                    <a:pt x="534" y="1779"/>
                    <a:pt x="248" y="2074"/>
                    <a:pt x="0" y="2397"/>
                  </a:cubicBezTo>
                  <a:cubicBezTo>
                    <a:pt x="651" y="4545"/>
                    <a:pt x="1481" y="6440"/>
                    <a:pt x="3170" y="8055"/>
                  </a:cubicBezTo>
                  <a:cubicBezTo>
                    <a:pt x="4769" y="9593"/>
                    <a:pt x="6836" y="10638"/>
                    <a:pt x="9021" y="11036"/>
                  </a:cubicBezTo>
                  <a:cubicBezTo>
                    <a:pt x="11034" y="9685"/>
                    <a:pt x="12341" y="7435"/>
                    <a:pt x="11572" y="4879"/>
                  </a:cubicBezTo>
                  <a:cubicBezTo>
                    <a:pt x="10704" y="1998"/>
                    <a:pt x="7813" y="1"/>
                    <a:pt x="4879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36"/>
            <p:cNvSpPr/>
            <p:nvPr/>
          </p:nvSpPr>
          <p:spPr>
            <a:xfrm>
              <a:off x="3528318" y="809770"/>
              <a:ext cx="205937" cy="194844"/>
            </a:xfrm>
            <a:custGeom>
              <a:avLst/>
              <a:gdLst/>
              <a:ahLst/>
              <a:cxnLst/>
              <a:rect l="l" t="t" r="r" b="b"/>
              <a:pathLst>
                <a:path w="10507" h="9941" extrusionOk="0">
                  <a:moveTo>
                    <a:pt x="1485" y="0"/>
                  </a:moveTo>
                  <a:cubicBezTo>
                    <a:pt x="522" y="1217"/>
                    <a:pt x="0" y="2772"/>
                    <a:pt x="146" y="4344"/>
                  </a:cubicBezTo>
                  <a:cubicBezTo>
                    <a:pt x="456" y="7610"/>
                    <a:pt x="3368" y="9940"/>
                    <a:pt x="6490" y="9940"/>
                  </a:cubicBezTo>
                  <a:cubicBezTo>
                    <a:pt x="6994" y="9940"/>
                    <a:pt x="7503" y="9880"/>
                    <a:pt x="8008" y="9752"/>
                  </a:cubicBezTo>
                  <a:cubicBezTo>
                    <a:pt x="8892" y="9533"/>
                    <a:pt x="9747" y="9150"/>
                    <a:pt x="10506" y="8639"/>
                  </a:cubicBezTo>
                  <a:cubicBezTo>
                    <a:pt x="8321" y="8241"/>
                    <a:pt x="6254" y="7196"/>
                    <a:pt x="4655" y="5658"/>
                  </a:cubicBezTo>
                  <a:cubicBezTo>
                    <a:pt x="2966" y="4043"/>
                    <a:pt x="2136" y="2148"/>
                    <a:pt x="1485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36"/>
            <p:cNvSpPr/>
            <p:nvPr/>
          </p:nvSpPr>
          <p:spPr>
            <a:xfrm>
              <a:off x="3551328" y="852145"/>
              <a:ext cx="110544" cy="102077"/>
            </a:xfrm>
            <a:custGeom>
              <a:avLst/>
              <a:gdLst/>
              <a:ahLst/>
              <a:cxnLst/>
              <a:rect l="l" t="t" r="r" b="b"/>
              <a:pathLst>
                <a:path w="5640" h="5208" extrusionOk="0">
                  <a:moveTo>
                    <a:pt x="1990" y="0"/>
                  </a:moveTo>
                  <a:cubicBezTo>
                    <a:pt x="1551" y="0"/>
                    <a:pt x="1114" y="158"/>
                    <a:pt x="716" y="535"/>
                  </a:cubicBezTo>
                  <a:cubicBezTo>
                    <a:pt x="252" y="965"/>
                    <a:pt x="0" y="1611"/>
                    <a:pt x="32" y="2242"/>
                  </a:cubicBezTo>
                  <a:cubicBezTo>
                    <a:pt x="91" y="3307"/>
                    <a:pt x="791" y="4324"/>
                    <a:pt x="1350" y="5207"/>
                  </a:cubicBezTo>
                  <a:cubicBezTo>
                    <a:pt x="1883" y="4782"/>
                    <a:pt x="2860" y="4166"/>
                    <a:pt x="4069" y="4166"/>
                  </a:cubicBezTo>
                  <a:cubicBezTo>
                    <a:pt x="4559" y="4166"/>
                    <a:pt x="5087" y="4267"/>
                    <a:pt x="5640" y="4523"/>
                  </a:cubicBezTo>
                  <a:cubicBezTo>
                    <a:pt x="5587" y="4485"/>
                    <a:pt x="5570" y="4254"/>
                    <a:pt x="5559" y="4206"/>
                  </a:cubicBezTo>
                  <a:cubicBezTo>
                    <a:pt x="5296" y="2940"/>
                    <a:pt x="4859" y="1854"/>
                    <a:pt x="3913" y="923"/>
                  </a:cubicBezTo>
                  <a:cubicBezTo>
                    <a:pt x="3367" y="387"/>
                    <a:pt x="2677" y="0"/>
                    <a:pt x="1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36"/>
            <p:cNvSpPr/>
            <p:nvPr/>
          </p:nvSpPr>
          <p:spPr>
            <a:xfrm>
              <a:off x="3569987" y="868903"/>
              <a:ext cx="66679" cy="74656"/>
            </a:xfrm>
            <a:custGeom>
              <a:avLst/>
              <a:gdLst/>
              <a:ahLst/>
              <a:cxnLst/>
              <a:rect l="l" t="t" r="r" b="b"/>
              <a:pathLst>
                <a:path w="3402" h="3809" extrusionOk="0">
                  <a:moveTo>
                    <a:pt x="956" y="1"/>
                  </a:moveTo>
                  <a:cubicBezTo>
                    <a:pt x="646" y="1"/>
                    <a:pt x="341" y="125"/>
                    <a:pt x="178" y="386"/>
                  </a:cubicBezTo>
                  <a:cubicBezTo>
                    <a:pt x="0" y="676"/>
                    <a:pt x="38" y="1052"/>
                    <a:pt x="134" y="1381"/>
                  </a:cubicBezTo>
                  <a:cubicBezTo>
                    <a:pt x="162" y="1467"/>
                    <a:pt x="194" y="1564"/>
                    <a:pt x="264" y="1623"/>
                  </a:cubicBezTo>
                  <a:cubicBezTo>
                    <a:pt x="328" y="1682"/>
                    <a:pt x="410" y="1704"/>
                    <a:pt x="490" y="1725"/>
                  </a:cubicBezTo>
                  <a:cubicBezTo>
                    <a:pt x="802" y="1806"/>
                    <a:pt x="1115" y="1892"/>
                    <a:pt x="1426" y="1973"/>
                  </a:cubicBezTo>
                  <a:cubicBezTo>
                    <a:pt x="1115" y="2167"/>
                    <a:pt x="765" y="2291"/>
                    <a:pt x="398" y="2339"/>
                  </a:cubicBezTo>
                  <a:cubicBezTo>
                    <a:pt x="554" y="2763"/>
                    <a:pt x="850" y="3399"/>
                    <a:pt x="1222" y="3808"/>
                  </a:cubicBezTo>
                  <a:cubicBezTo>
                    <a:pt x="1736" y="3537"/>
                    <a:pt x="2380" y="3312"/>
                    <a:pt x="3110" y="3312"/>
                  </a:cubicBezTo>
                  <a:cubicBezTo>
                    <a:pt x="3206" y="3312"/>
                    <a:pt x="3303" y="3316"/>
                    <a:pt x="3401" y="3324"/>
                  </a:cubicBezTo>
                  <a:cubicBezTo>
                    <a:pt x="3165" y="2554"/>
                    <a:pt x="2837" y="1812"/>
                    <a:pt x="2422" y="1123"/>
                  </a:cubicBezTo>
                  <a:cubicBezTo>
                    <a:pt x="2174" y="719"/>
                    <a:pt x="1878" y="316"/>
                    <a:pt x="1448" y="110"/>
                  </a:cubicBezTo>
                  <a:cubicBezTo>
                    <a:pt x="1297" y="38"/>
                    <a:pt x="1126" y="1"/>
                    <a:pt x="9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36"/>
            <p:cNvSpPr/>
            <p:nvPr/>
          </p:nvSpPr>
          <p:spPr>
            <a:xfrm>
              <a:off x="3574319" y="930702"/>
              <a:ext cx="91140" cy="26558"/>
            </a:xfrm>
            <a:custGeom>
              <a:avLst/>
              <a:gdLst/>
              <a:ahLst/>
              <a:cxnLst/>
              <a:rect l="l" t="t" r="r" b="b"/>
              <a:pathLst>
                <a:path w="4650" h="1355" extrusionOk="0">
                  <a:moveTo>
                    <a:pt x="2891" y="0"/>
                  </a:moveTo>
                  <a:cubicBezTo>
                    <a:pt x="1658" y="0"/>
                    <a:pt x="659" y="617"/>
                    <a:pt x="80" y="1080"/>
                  </a:cubicBezTo>
                  <a:cubicBezTo>
                    <a:pt x="10" y="1135"/>
                    <a:pt x="0" y="1231"/>
                    <a:pt x="54" y="1301"/>
                  </a:cubicBezTo>
                  <a:cubicBezTo>
                    <a:pt x="87" y="1339"/>
                    <a:pt x="134" y="1354"/>
                    <a:pt x="177" y="1354"/>
                  </a:cubicBezTo>
                  <a:cubicBezTo>
                    <a:pt x="216" y="1354"/>
                    <a:pt x="248" y="1344"/>
                    <a:pt x="274" y="1322"/>
                  </a:cubicBezTo>
                  <a:cubicBezTo>
                    <a:pt x="816" y="891"/>
                    <a:pt x="1751" y="314"/>
                    <a:pt x="2897" y="314"/>
                  </a:cubicBezTo>
                  <a:cubicBezTo>
                    <a:pt x="3367" y="314"/>
                    <a:pt x="3873" y="411"/>
                    <a:pt x="4402" y="655"/>
                  </a:cubicBezTo>
                  <a:cubicBezTo>
                    <a:pt x="4425" y="666"/>
                    <a:pt x="4448" y="671"/>
                    <a:pt x="4471" y="671"/>
                  </a:cubicBezTo>
                  <a:cubicBezTo>
                    <a:pt x="4530" y="671"/>
                    <a:pt x="4586" y="638"/>
                    <a:pt x="4612" y="579"/>
                  </a:cubicBezTo>
                  <a:cubicBezTo>
                    <a:pt x="4650" y="504"/>
                    <a:pt x="4612" y="407"/>
                    <a:pt x="4536" y="375"/>
                  </a:cubicBezTo>
                  <a:cubicBezTo>
                    <a:pt x="3956" y="107"/>
                    <a:pt x="3403" y="0"/>
                    <a:pt x="2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36"/>
            <p:cNvSpPr/>
            <p:nvPr/>
          </p:nvSpPr>
          <p:spPr>
            <a:xfrm>
              <a:off x="3654894" y="789621"/>
              <a:ext cx="103174" cy="124597"/>
            </a:xfrm>
            <a:custGeom>
              <a:avLst/>
              <a:gdLst/>
              <a:ahLst/>
              <a:cxnLst/>
              <a:rect l="l" t="t" r="r" b="b"/>
              <a:pathLst>
                <a:path w="5264" h="6357" extrusionOk="0">
                  <a:moveTo>
                    <a:pt x="2189" y="0"/>
                  </a:moveTo>
                  <a:cubicBezTo>
                    <a:pt x="2003" y="0"/>
                    <a:pt x="1817" y="24"/>
                    <a:pt x="1637" y="71"/>
                  </a:cubicBezTo>
                  <a:cubicBezTo>
                    <a:pt x="275" y="426"/>
                    <a:pt x="0" y="1766"/>
                    <a:pt x="275" y="2988"/>
                  </a:cubicBezTo>
                  <a:cubicBezTo>
                    <a:pt x="566" y="4285"/>
                    <a:pt x="1255" y="5226"/>
                    <a:pt x="2191" y="6120"/>
                  </a:cubicBezTo>
                  <a:cubicBezTo>
                    <a:pt x="2223" y="6157"/>
                    <a:pt x="2412" y="6292"/>
                    <a:pt x="2417" y="6356"/>
                  </a:cubicBezTo>
                  <a:cubicBezTo>
                    <a:pt x="2675" y="4264"/>
                    <a:pt x="4360" y="3397"/>
                    <a:pt x="5264" y="3079"/>
                  </a:cubicBezTo>
                  <a:cubicBezTo>
                    <a:pt x="4812" y="2138"/>
                    <a:pt x="4322" y="1008"/>
                    <a:pt x="3445" y="394"/>
                  </a:cubicBezTo>
                  <a:cubicBezTo>
                    <a:pt x="3080" y="135"/>
                    <a:pt x="2635" y="0"/>
                    <a:pt x="2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36"/>
            <p:cNvSpPr/>
            <p:nvPr/>
          </p:nvSpPr>
          <p:spPr>
            <a:xfrm>
              <a:off x="3675670" y="805125"/>
              <a:ext cx="71520" cy="84104"/>
            </a:xfrm>
            <a:custGeom>
              <a:avLst/>
              <a:gdLst/>
              <a:ahLst/>
              <a:cxnLst/>
              <a:rect l="l" t="t" r="r" b="b"/>
              <a:pathLst>
                <a:path w="3649" h="4291" extrusionOk="0">
                  <a:moveTo>
                    <a:pt x="964" y="1"/>
                  </a:moveTo>
                  <a:cubicBezTo>
                    <a:pt x="961" y="1"/>
                    <a:pt x="957" y="1"/>
                    <a:pt x="954" y="1"/>
                  </a:cubicBezTo>
                  <a:cubicBezTo>
                    <a:pt x="480" y="11"/>
                    <a:pt x="103" y="463"/>
                    <a:pt x="50" y="937"/>
                  </a:cubicBezTo>
                  <a:cubicBezTo>
                    <a:pt x="1" y="1384"/>
                    <a:pt x="162" y="1814"/>
                    <a:pt x="361" y="2219"/>
                  </a:cubicBezTo>
                  <a:lnTo>
                    <a:pt x="1593" y="2025"/>
                  </a:lnTo>
                  <a:lnTo>
                    <a:pt x="684" y="2821"/>
                  </a:lnTo>
                  <a:cubicBezTo>
                    <a:pt x="991" y="3344"/>
                    <a:pt x="1347" y="3833"/>
                    <a:pt x="1744" y="4291"/>
                  </a:cubicBezTo>
                  <a:cubicBezTo>
                    <a:pt x="2137" y="3537"/>
                    <a:pt x="2740" y="3031"/>
                    <a:pt x="3311" y="2703"/>
                  </a:cubicBezTo>
                  <a:cubicBezTo>
                    <a:pt x="3649" y="2505"/>
                    <a:pt x="2067" y="1"/>
                    <a:pt x="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36"/>
            <p:cNvSpPr/>
            <p:nvPr/>
          </p:nvSpPr>
          <p:spPr>
            <a:xfrm>
              <a:off x="3698994" y="846892"/>
              <a:ext cx="62583" cy="70482"/>
            </a:xfrm>
            <a:custGeom>
              <a:avLst/>
              <a:gdLst/>
              <a:ahLst/>
              <a:cxnLst/>
              <a:rect l="l" t="t" r="r" b="b"/>
              <a:pathLst>
                <a:path w="3193" h="3596" extrusionOk="0">
                  <a:moveTo>
                    <a:pt x="3021" y="1"/>
                  </a:moveTo>
                  <a:cubicBezTo>
                    <a:pt x="3003" y="1"/>
                    <a:pt x="2984" y="4"/>
                    <a:pt x="2966" y="12"/>
                  </a:cubicBezTo>
                  <a:cubicBezTo>
                    <a:pt x="1975" y="356"/>
                    <a:pt x="281" y="1261"/>
                    <a:pt x="11" y="3419"/>
                  </a:cubicBezTo>
                  <a:cubicBezTo>
                    <a:pt x="0" y="3505"/>
                    <a:pt x="60" y="3580"/>
                    <a:pt x="145" y="3591"/>
                  </a:cubicBezTo>
                  <a:cubicBezTo>
                    <a:pt x="152" y="3596"/>
                    <a:pt x="162" y="3596"/>
                    <a:pt x="167" y="3596"/>
                  </a:cubicBezTo>
                  <a:cubicBezTo>
                    <a:pt x="242" y="3596"/>
                    <a:pt x="313" y="3538"/>
                    <a:pt x="323" y="3456"/>
                  </a:cubicBezTo>
                  <a:cubicBezTo>
                    <a:pt x="571" y="1465"/>
                    <a:pt x="2147" y="632"/>
                    <a:pt x="3068" y="309"/>
                  </a:cubicBezTo>
                  <a:cubicBezTo>
                    <a:pt x="3148" y="276"/>
                    <a:pt x="3192" y="190"/>
                    <a:pt x="3165" y="103"/>
                  </a:cubicBezTo>
                  <a:cubicBezTo>
                    <a:pt x="3144" y="41"/>
                    <a:pt x="3084" y="1"/>
                    <a:pt x="30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36"/>
            <p:cNvSpPr/>
            <p:nvPr/>
          </p:nvSpPr>
          <p:spPr>
            <a:xfrm>
              <a:off x="3559227" y="743600"/>
              <a:ext cx="254349" cy="276321"/>
            </a:xfrm>
            <a:custGeom>
              <a:avLst/>
              <a:gdLst/>
              <a:ahLst/>
              <a:cxnLst/>
              <a:rect l="l" t="t" r="r" b="b"/>
              <a:pathLst>
                <a:path w="12977" h="14098" extrusionOk="0">
                  <a:moveTo>
                    <a:pt x="4759" y="0"/>
                  </a:moveTo>
                  <a:cubicBezTo>
                    <a:pt x="3790" y="0"/>
                    <a:pt x="2839" y="187"/>
                    <a:pt x="1960" y="562"/>
                  </a:cubicBezTo>
                  <a:cubicBezTo>
                    <a:pt x="1282" y="852"/>
                    <a:pt x="641" y="1252"/>
                    <a:pt x="70" y="1751"/>
                  </a:cubicBezTo>
                  <a:cubicBezTo>
                    <a:pt x="5" y="1811"/>
                    <a:pt x="0" y="1908"/>
                    <a:pt x="54" y="1972"/>
                  </a:cubicBezTo>
                  <a:cubicBezTo>
                    <a:pt x="87" y="2008"/>
                    <a:pt x="131" y="2027"/>
                    <a:pt x="175" y="2027"/>
                  </a:cubicBezTo>
                  <a:cubicBezTo>
                    <a:pt x="211" y="2027"/>
                    <a:pt x="246" y="2014"/>
                    <a:pt x="275" y="1988"/>
                  </a:cubicBezTo>
                  <a:cubicBezTo>
                    <a:pt x="824" y="1510"/>
                    <a:pt x="1431" y="1128"/>
                    <a:pt x="2084" y="852"/>
                  </a:cubicBezTo>
                  <a:cubicBezTo>
                    <a:pt x="2923" y="492"/>
                    <a:pt x="3833" y="313"/>
                    <a:pt x="4762" y="313"/>
                  </a:cubicBezTo>
                  <a:cubicBezTo>
                    <a:pt x="5858" y="313"/>
                    <a:pt x="6978" y="562"/>
                    <a:pt x="8036" y="1058"/>
                  </a:cubicBezTo>
                  <a:cubicBezTo>
                    <a:pt x="10075" y="2015"/>
                    <a:pt x="11593" y="3716"/>
                    <a:pt x="12201" y="5734"/>
                  </a:cubicBezTo>
                  <a:cubicBezTo>
                    <a:pt x="12648" y="7225"/>
                    <a:pt x="12481" y="8732"/>
                    <a:pt x="11712" y="10088"/>
                  </a:cubicBezTo>
                  <a:cubicBezTo>
                    <a:pt x="10711" y="11848"/>
                    <a:pt x="8794" y="13232"/>
                    <a:pt x="6588" y="13791"/>
                  </a:cubicBezTo>
                  <a:cubicBezTo>
                    <a:pt x="6501" y="13813"/>
                    <a:pt x="6448" y="13898"/>
                    <a:pt x="6469" y="13980"/>
                  </a:cubicBezTo>
                  <a:cubicBezTo>
                    <a:pt x="6491" y="14049"/>
                    <a:pt x="6555" y="14097"/>
                    <a:pt x="6625" y="14097"/>
                  </a:cubicBezTo>
                  <a:cubicBezTo>
                    <a:pt x="6637" y="14097"/>
                    <a:pt x="6647" y="14097"/>
                    <a:pt x="6663" y="14092"/>
                  </a:cubicBezTo>
                  <a:cubicBezTo>
                    <a:pt x="8955" y="13516"/>
                    <a:pt x="10942" y="12074"/>
                    <a:pt x="11985" y="10244"/>
                  </a:cubicBezTo>
                  <a:cubicBezTo>
                    <a:pt x="12798" y="8808"/>
                    <a:pt x="12976" y="7219"/>
                    <a:pt x="12502" y="5648"/>
                  </a:cubicBezTo>
                  <a:cubicBezTo>
                    <a:pt x="11868" y="3544"/>
                    <a:pt x="10291" y="1768"/>
                    <a:pt x="8170" y="772"/>
                  </a:cubicBezTo>
                  <a:cubicBezTo>
                    <a:pt x="7069" y="259"/>
                    <a:pt x="5902" y="0"/>
                    <a:pt x="47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36"/>
            <p:cNvSpPr/>
            <p:nvPr/>
          </p:nvSpPr>
          <p:spPr>
            <a:xfrm>
              <a:off x="3726415" y="915355"/>
              <a:ext cx="70266" cy="71560"/>
            </a:xfrm>
            <a:custGeom>
              <a:avLst/>
              <a:gdLst/>
              <a:ahLst/>
              <a:cxnLst/>
              <a:rect l="l" t="t" r="r" b="b"/>
              <a:pathLst>
                <a:path w="3585" h="3651" extrusionOk="0">
                  <a:moveTo>
                    <a:pt x="1486" y="1"/>
                  </a:moveTo>
                  <a:cubicBezTo>
                    <a:pt x="1411" y="964"/>
                    <a:pt x="959" y="1906"/>
                    <a:pt x="221" y="2531"/>
                  </a:cubicBezTo>
                  <a:cubicBezTo>
                    <a:pt x="146" y="2589"/>
                    <a:pt x="76" y="2644"/>
                    <a:pt x="0" y="2698"/>
                  </a:cubicBezTo>
                  <a:cubicBezTo>
                    <a:pt x="109" y="2783"/>
                    <a:pt x="216" y="2870"/>
                    <a:pt x="323" y="2951"/>
                  </a:cubicBezTo>
                  <a:cubicBezTo>
                    <a:pt x="722" y="3247"/>
                    <a:pt x="1163" y="3510"/>
                    <a:pt x="1652" y="3612"/>
                  </a:cubicBezTo>
                  <a:cubicBezTo>
                    <a:pt x="1777" y="3637"/>
                    <a:pt x="1907" y="3650"/>
                    <a:pt x="2036" y="3650"/>
                  </a:cubicBezTo>
                  <a:cubicBezTo>
                    <a:pt x="2408" y="3650"/>
                    <a:pt x="2782" y="3541"/>
                    <a:pt x="3058" y="3289"/>
                  </a:cubicBezTo>
                  <a:cubicBezTo>
                    <a:pt x="3472" y="2907"/>
                    <a:pt x="3585" y="2261"/>
                    <a:pt x="3413" y="1717"/>
                  </a:cubicBezTo>
                  <a:cubicBezTo>
                    <a:pt x="3241" y="1180"/>
                    <a:pt x="2826" y="738"/>
                    <a:pt x="2347" y="432"/>
                  </a:cubicBezTo>
                  <a:cubicBezTo>
                    <a:pt x="2078" y="259"/>
                    <a:pt x="1788" y="120"/>
                    <a:pt x="1486" y="1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36"/>
            <p:cNvSpPr/>
            <p:nvPr/>
          </p:nvSpPr>
          <p:spPr>
            <a:xfrm>
              <a:off x="3651327" y="888758"/>
              <a:ext cx="112543" cy="95844"/>
            </a:xfrm>
            <a:custGeom>
              <a:avLst/>
              <a:gdLst/>
              <a:ahLst/>
              <a:cxnLst/>
              <a:rect l="l" t="t" r="r" b="b"/>
              <a:pathLst>
                <a:path w="5742" h="4890" extrusionOk="0">
                  <a:moveTo>
                    <a:pt x="5211" y="0"/>
                  </a:moveTo>
                  <a:cubicBezTo>
                    <a:pt x="5196" y="0"/>
                    <a:pt x="5182" y="2"/>
                    <a:pt x="5167" y="7"/>
                  </a:cubicBezTo>
                  <a:cubicBezTo>
                    <a:pt x="5085" y="29"/>
                    <a:pt x="5031" y="115"/>
                    <a:pt x="5058" y="195"/>
                  </a:cubicBezTo>
                  <a:cubicBezTo>
                    <a:pt x="5403" y="1455"/>
                    <a:pt x="4946" y="2925"/>
                    <a:pt x="3950" y="3764"/>
                  </a:cubicBezTo>
                  <a:cubicBezTo>
                    <a:pt x="3328" y="4292"/>
                    <a:pt x="2499" y="4570"/>
                    <a:pt x="1676" y="4570"/>
                  </a:cubicBezTo>
                  <a:cubicBezTo>
                    <a:pt x="1183" y="4570"/>
                    <a:pt x="691" y="4470"/>
                    <a:pt x="247" y="4264"/>
                  </a:cubicBezTo>
                  <a:cubicBezTo>
                    <a:pt x="224" y="4254"/>
                    <a:pt x="201" y="4249"/>
                    <a:pt x="178" y="4249"/>
                  </a:cubicBezTo>
                  <a:cubicBezTo>
                    <a:pt x="120" y="4249"/>
                    <a:pt x="65" y="4282"/>
                    <a:pt x="38" y="4340"/>
                  </a:cubicBezTo>
                  <a:cubicBezTo>
                    <a:pt x="0" y="4420"/>
                    <a:pt x="32" y="4512"/>
                    <a:pt x="113" y="4549"/>
                  </a:cubicBezTo>
                  <a:cubicBezTo>
                    <a:pt x="607" y="4776"/>
                    <a:pt x="1146" y="4889"/>
                    <a:pt x="1690" y="4889"/>
                  </a:cubicBezTo>
                  <a:cubicBezTo>
                    <a:pt x="2577" y="4889"/>
                    <a:pt x="3466" y="4587"/>
                    <a:pt x="4149" y="4006"/>
                  </a:cubicBezTo>
                  <a:cubicBezTo>
                    <a:pt x="5257" y="3074"/>
                    <a:pt x="5742" y="1509"/>
                    <a:pt x="5361" y="115"/>
                  </a:cubicBezTo>
                  <a:cubicBezTo>
                    <a:pt x="5342" y="48"/>
                    <a:pt x="5280" y="0"/>
                    <a:pt x="52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36"/>
            <p:cNvSpPr/>
            <p:nvPr/>
          </p:nvSpPr>
          <p:spPr>
            <a:xfrm>
              <a:off x="3633707" y="956829"/>
              <a:ext cx="27636" cy="24912"/>
            </a:xfrm>
            <a:custGeom>
              <a:avLst/>
              <a:gdLst/>
              <a:ahLst/>
              <a:cxnLst/>
              <a:rect l="l" t="t" r="r" b="b"/>
              <a:pathLst>
                <a:path w="1410" h="1271" extrusionOk="0">
                  <a:moveTo>
                    <a:pt x="1099" y="1"/>
                  </a:moveTo>
                  <a:cubicBezTo>
                    <a:pt x="1073" y="1"/>
                    <a:pt x="1046" y="7"/>
                    <a:pt x="1022" y="21"/>
                  </a:cubicBezTo>
                  <a:cubicBezTo>
                    <a:pt x="947" y="65"/>
                    <a:pt x="920" y="157"/>
                    <a:pt x="964" y="232"/>
                  </a:cubicBezTo>
                  <a:cubicBezTo>
                    <a:pt x="1066" y="420"/>
                    <a:pt x="1022" y="684"/>
                    <a:pt x="867" y="828"/>
                  </a:cubicBezTo>
                  <a:cubicBezTo>
                    <a:pt x="777" y="913"/>
                    <a:pt x="651" y="957"/>
                    <a:pt x="526" y="957"/>
                  </a:cubicBezTo>
                  <a:cubicBezTo>
                    <a:pt x="434" y="957"/>
                    <a:pt x="341" y="933"/>
                    <a:pt x="264" y="883"/>
                  </a:cubicBezTo>
                  <a:cubicBezTo>
                    <a:pt x="239" y="865"/>
                    <a:pt x="210" y="857"/>
                    <a:pt x="181" y="857"/>
                  </a:cubicBezTo>
                  <a:cubicBezTo>
                    <a:pt x="130" y="857"/>
                    <a:pt x="79" y="883"/>
                    <a:pt x="48" y="932"/>
                  </a:cubicBezTo>
                  <a:cubicBezTo>
                    <a:pt x="0" y="1002"/>
                    <a:pt x="21" y="1104"/>
                    <a:pt x="97" y="1146"/>
                  </a:cubicBezTo>
                  <a:cubicBezTo>
                    <a:pt x="226" y="1233"/>
                    <a:pt x="376" y="1270"/>
                    <a:pt x="527" y="1270"/>
                  </a:cubicBezTo>
                  <a:cubicBezTo>
                    <a:pt x="726" y="1270"/>
                    <a:pt x="931" y="1200"/>
                    <a:pt x="1081" y="1061"/>
                  </a:cubicBezTo>
                  <a:cubicBezTo>
                    <a:pt x="1340" y="813"/>
                    <a:pt x="1409" y="393"/>
                    <a:pt x="1238" y="81"/>
                  </a:cubicBezTo>
                  <a:cubicBezTo>
                    <a:pt x="1209" y="30"/>
                    <a:pt x="1155" y="1"/>
                    <a:pt x="1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36"/>
            <p:cNvSpPr/>
            <p:nvPr/>
          </p:nvSpPr>
          <p:spPr>
            <a:xfrm>
              <a:off x="3733177" y="875273"/>
              <a:ext cx="30596" cy="20384"/>
            </a:xfrm>
            <a:custGeom>
              <a:avLst/>
              <a:gdLst/>
              <a:ahLst/>
              <a:cxnLst/>
              <a:rect l="l" t="t" r="r" b="b"/>
              <a:pathLst>
                <a:path w="1561" h="1040" extrusionOk="0">
                  <a:moveTo>
                    <a:pt x="1401" y="1"/>
                  </a:moveTo>
                  <a:cubicBezTo>
                    <a:pt x="1319" y="1"/>
                    <a:pt x="1249" y="64"/>
                    <a:pt x="1243" y="146"/>
                  </a:cubicBezTo>
                  <a:cubicBezTo>
                    <a:pt x="1222" y="361"/>
                    <a:pt x="1088" y="566"/>
                    <a:pt x="887" y="662"/>
                  </a:cubicBezTo>
                  <a:cubicBezTo>
                    <a:pt x="799" y="707"/>
                    <a:pt x="700" y="729"/>
                    <a:pt x="602" y="729"/>
                  </a:cubicBezTo>
                  <a:cubicBezTo>
                    <a:pt x="484" y="729"/>
                    <a:pt x="366" y="698"/>
                    <a:pt x="264" y="637"/>
                  </a:cubicBezTo>
                  <a:cubicBezTo>
                    <a:pt x="238" y="619"/>
                    <a:pt x="210" y="610"/>
                    <a:pt x="181" y="610"/>
                  </a:cubicBezTo>
                  <a:cubicBezTo>
                    <a:pt x="130" y="610"/>
                    <a:pt x="79" y="637"/>
                    <a:pt x="48" y="684"/>
                  </a:cubicBezTo>
                  <a:cubicBezTo>
                    <a:pt x="0" y="759"/>
                    <a:pt x="27" y="856"/>
                    <a:pt x="97" y="900"/>
                  </a:cubicBezTo>
                  <a:cubicBezTo>
                    <a:pt x="248" y="997"/>
                    <a:pt x="425" y="1040"/>
                    <a:pt x="608" y="1040"/>
                  </a:cubicBezTo>
                  <a:cubicBezTo>
                    <a:pt x="753" y="1040"/>
                    <a:pt x="899" y="1007"/>
                    <a:pt x="1033" y="943"/>
                  </a:cubicBezTo>
                  <a:cubicBezTo>
                    <a:pt x="1324" y="798"/>
                    <a:pt x="1528" y="496"/>
                    <a:pt x="1555" y="173"/>
                  </a:cubicBezTo>
                  <a:cubicBezTo>
                    <a:pt x="1560" y="81"/>
                    <a:pt x="1496" y="6"/>
                    <a:pt x="1411" y="1"/>
                  </a:cubicBezTo>
                  <a:cubicBezTo>
                    <a:pt x="1407" y="1"/>
                    <a:pt x="1404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36"/>
            <p:cNvSpPr/>
            <p:nvPr/>
          </p:nvSpPr>
          <p:spPr>
            <a:xfrm>
              <a:off x="3744760" y="941031"/>
              <a:ext cx="35162" cy="26774"/>
            </a:xfrm>
            <a:custGeom>
              <a:avLst/>
              <a:gdLst/>
              <a:ahLst/>
              <a:cxnLst/>
              <a:rect l="l" t="t" r="r" b="b"/>
              <a:pathLst>
                <a:path w="1794" h="1366" extrusionOk="0">
                  <a:moveTo>
                    <a:pt x="178" y="0"/>
                  </a:moveTo>
                  <a:cubicBezTo>
                    <a:pt x="126" y="0"/>
                    <a:pt x="77" y="26"/>
                    <a:pt x="50" y="74"/>
                  </a:cubicBezTo>
                  <a:cubicBezTo>
                    <a:pt x="1" y="149"/>
                    <a:pt x="23" y="246"/>
                    <a:pt x="98" y="290"/>
                  </a:cubicBezTo>
                  <a:cubicBezTo>
                    <a:pt x="587" y="608"/>
                    <a:pt x="1066" y="951"/>
                    <a:pt x="1518" y="1328"/>
                  </a:cubicBezTo>
                  <a:cubicBezTo>
                    <a:pt x="1545" y="1350"/>
                    <a:pt x="1583" y="1366"/>
                    <a:pt x="1620" y="1366"/>
                  </a:cubicBezTo>
                  <a:cubicBezTo>
                    <a:pt x="1664" y="1366"/>
                    <a:pt x="1707" y="1344"/>
                    <a:pt x="1739" y="1306"/>
                  </a:cubicBezTo>
                  <a:cubicBezTo>
                    <a:pt x="1793" y="1242"/>
                    <a:pt x="1788" y="1140"/>
                    <a:pt x="1717" y="1086"/>
                  </a:cubicBezTo>
                  <a:cubicBezTo>
                    <a:pt x="1260" y="704"/>
                    <a:pt x="771" y="349"/>
                    <a:pt x="264" y="26"/>
                  </a:cubicBezTo>
                  <a:cubicBezTo>
                    <a:pt x="237" y="9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36"/>
            <p:cNvSpPr/>
            <p:nvPr/>
          </p:nvSpPr>
          <p:spPr>
            <a:xfrm>
              <a:off x="3570418" y="759711"/>
              <a:ext cx="169109" cy="35848"/>
            </a:xfrm>
            <a:custGeom>
              <a:avLst/>
              <a:gdLst/>
              <a:ahLst/>
              <a:cxnLst/>
              <a:rect l="l" t="t" r="r" b="b"/>
              <a:pathLst>
                <a:path w="8628" h="1829" extrusionOk="0">
                  <a:moveTo>
                    <a:pt x="4225" y="1"/>
                  </a:moveTo>
                  <a:cubicBezTo>
                    <a:pt x="3371" y="1"/>
                    <a:pt x="2528" y="165"/>
                    <a:pt x="1744" y="499"/>
                  </a:cubicBezTo>
                  <a:cubicBezTo>
                    <a:pt x="1141" y="758"/>
                    <a:pt x="581" y="1113"/>
                    <a:pt x="70" y="1553"/>
                  </a:cubicBezTo>
                  <a:cubicBezTo>
                    <a:pt x="5" y="1608"/>
                    <a:pt x="0" y="1710"/>
                    <a:pt x="60" y="1774"/>
                  </a:cubicBezTo>
                  <a:cubicBezTo>
                    <a:pt x="85" y="1806"/>
                    <a:pt x="129" y="1828"/>
                    <a:pt x="177" y="1828"/>
                  </a:cubicBezTo>
                  <a:cubicBezTo>
                    <a:pt x="209" y="1828"/>
                    <a:pt x="247" y="1812"/>
                    <a:pt x="279" y="1791"/>
                  </a:cubicBezTo>
                  <a:cubicBezTo>
                    <a:pt x="758" y="1371"/>
                    <a:pt x="1297" y="1031"/>
                    <a:pt x="1868" y="790"/>
                  </a:cubicBezTo>
                  <a:cubicBezTo>
                    <a:pt x="2612" y="472"/>
                    <a:pt x="3414" y="316"/>
                    <a:pt x="4226" y="316"/>
                  </a:cubicBezTo>
                  <a:cubicBezTo>
                    <a:pt x="5652" y="316"/>
                    <a:pt x="7111" y="796"/>
                    <a:pt x="8352" y="1721"/>
                  </a:cubicBezTo>
                  <a:cubicBezTo>
                    <a:pt x="8381" y="1743"/>
                    <a:pt x="8415" y="1753"/>
                    <a:pt x="8448" y="1753"/>
                  </a:cubicBezTo>
                  <a:cubicBezTo>
                    <a:pt x="8495" y="1753"/>
                    <a:pt x="8542" y="1732"/>
                    <a:pt x="8573" y="1694"/>
                  </a:cubicBezTo>
                  <a:cubicBezTo>
                    <a:pt x="8627" y="1624"/>
                    <a:pt x="8610" y="1521"/>
                    <a:pt x="8540" y="1473"/>
                  </a:cubicBezTo>
                  <a:cubicBezTo>
                    <a:pt x="7245" y="504"/>
                    <a:pt x="5720" y="1"/>
                    <a:pt x="42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36"/>
            <p:cNvSpPr/>
            <p:nvPr/>
          </p:nvSpPr>
          <p:spPr>
            <a:xfrm>
              <a:off x="3479043" y="766003"/>
              <a:ext cx="34418" cy="56134"/>
            </a:xfrm>
            <a:custGeom>
              <a:avLst/>
              <a:gdLst/>
              <a:ahLst/>
              <a:cxnLst/>
              <a:rect l="l" t="t" r="r" b="b"/>
              <a:pathLst>
                <a:path w="1756" h="2864" extrusionOk="0">
                  <a:moveTo>
                    <a:pt x="1576" y="0"/>
                  </a:moveTo>
                  <a:cubicBezTo>
                    <a:pt x="1523" y="0"/>
                    <a:pt x="1471" y="26"/>
                    <a:pt x="1443" y="76"/>
                  </a:cubicBezTo>
                  <a:cubicBezTo>
                    <a:pt x="954" y="916"/>
                    <a:pt x="485" y="1771"/>
                    <a:pt x="44" y="2632"/>
                  </a:cubicBezTo>
                  <a:cubicBezTo>
                    <a:pt x="1" y="2713"/>
                    <a:pt x="33" y="2804"/>
                    <a:pt x="109" y="2847"/>
                  </a:cubicBezTo>
                  <a:cubicBezTo>
                    <a:pt x="136" y="2858"/>
                    <a:pt x="157" y="2864"/>
                    <a:pt x="184" y="2864"/>
                  </a:cubicBezTo>
                  <a:cubicBezTo>
                    <a:pt x="238" y="2864"/>
                    <a:pt x="291" y="2831"/>
                    <a:pt x="323" y="2777"/>
                  </a:cubicBezTo>
                  <a:cubicBezTo>
                    <a:pt x="760" y="1922"/>
                    <a:pt x="1228" y="1066"/>
                    <a:pt x="1712" y="238"/>
                  </a:cubicBezTo>
                  <a:cubicBezTo>
                    <a:pt x="1756" y="162"/>
                    <a:pt x="1734" y="65"/>
                    <a:pt x="1659" y="22"/>
                  </a:cubicBezTo>
                  <a:cubicBezTo>
                    <a:pt x="1633" y="7"/>
                    <a:pt x="1604" y="0"/>
                    <a:pt x="15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36"/>
            <p:cNvSpPr/>
            <p:nvPr/>
          </p:nvSpPr>
          <p:spPr>
            <a:xfrm>
              <a:off x="3517440" y="676353"/>
              <a:ext cx="29772" cy="42924"/>
            </a:xfrm>
            <a:custGeom>
              <a:avLst/>
              <a:gdLst/>
              <a:ahLst/>
              <a:cxnLst/>
              <a:rect l="l" t="t" r="r" b="b"/>
              <a:pathLst>
                <a:path w="1519" h="2190" extrusionOk="0">
                  <a:moveTo>
                    <a:pt x="183" y="1"/>
                  </a:moveTo>
                  <a:cubicBezTo>
                    <a:pt x="154" y="1"/>
                    <a:pt x="125" y="9"/>
                    <a:pt x="98" y="26"/>
                  </a:cubicBezTo>
                  <a:cubicBezTo>
                    <a:pt x="23" y="70"/>
                    <a:pt x="1" y="167"/>
                    <a:pt x="44" y="242"/>
                  </a:cubicBezTo>
                  <a:lnTo>
                    <a:pt x="1206" y="2115"/>
                  </a:lnTo>
                  <a:cubicBezTo>
                    <a:pt x="1233" y="2164"/>
                    <a:pt x="1287" y="2190"/>
                    <a:pt x="1335" y="2190"/>
                  </a:cubicBezTo>
                  <a:cubicBezTo>
                    <a:pt x="1368" y="2190"/>
                    <a:pt x="1395" y="2179"/>
                    <a:pt x="1422" y="2164"/>
                  </a:cubicBezTo>
                  <a:cubicBezTo>
                    <a:pt x="1492" y="2120"/>
                    <a:pt x="1519" y="2023"/>
                    <a:pt x="1471" y="1948"/>
                  </a:cubicBezTo>
                  <a:lnTo>
                    <a:pt x="314" y="75"/>
                  </a:lnTo>
                  <a:cubicBezTo>
                    <a:pt x="285" y="27"/>
                    <a:pt x="235" y="1"/>
                    <a:pt x="1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BFD6A52-B6E7-41F8-9AAB-295788113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24" t="8916" r="20441" b="34101"/>
          <a:stretch/>
        </p:blipFill>
        <p:spPr>
          <a:xfrm>
            <a:off x="700645" y="1017725"/>
            <a:ext cx="2389239" cy="28774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7D028-8E5B-4C52-A34D-03BC5D5B1C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32" t="8985" r="9958" b="22581"/>
          <a:stretch/>
        </p:blipFill>
        <p:spPr>
          <a:xfrm>
            <a:off x="5649319" y="951196"/>
            <a:ext cx="2193215" cy="27984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8238A1-40A3-4F45-95CF-53220DD91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564" y="970145"/>
            <a:ext cx="2098852" cy="279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16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2" name="Google Shape;12092;p36"/>
          <p:cNvGrpSpPr/>
          <p:nvPr/>
        </p:nvGrpSpPr>
        <p:grpSpPr>
          <a:xfrm rot="-152324">
            <a:off x="7661911" y="174424"/>
            <a:ext cx="1093675" cy="1216395"/>
            <a:chOff x="3377907" y="600167"/>
            <a:chExt cx="506209" cy="563010"/>
          </a:xfrm>
        </p:grpSpPr>
        <p:sp>
          <p:nvSpPr>
            <p:cNvPr id="12093" name="Google Shape;12093;p36"/>
            <p:cNvSpPr/>
            <p:nvPr/>
          </p:nvSpPr>
          <p:spPr>
            <a:xfrm>
              <a:off x="3520811" y="659457"/>
              <a:ext cx="71344" cy="87671"/>
            </a:xfrm>
            <a:custGeom>
              <a:avLst/>
              <a:gdLst/>
              <a:ahLst/>
              <a:cxnLst/>
              <a:rect l="l" t="t" r="r" b="b"/>
              <a:pathLst>
                <a:path w="3640" h="4473" extrusionOk="0">
                  <a:moveTo>
                    <a:pt x="1777" y="1"/>
                  </a:moveTo>
                  <a:cubicBezTo>
                    <a:pt x="1185" y="361"/>
                    <a:pt x="594" y="722"/>
                    <a:pt x="1" y="1082"/>
                  </a:cubicBezTo>
                  <a:cubicBezTo>
                    <a:pt x="195" y="1340"/>
                    <a:pt x="373" y="1658"/>
                    <a:pt x="582" y="1960"/>
                  </a:cubicBezTo>
                  <a:cubicBezTo>
                    <a:pt x="706" y="2137"/>
                    <a:pt x="1777" y="3709"/>
                    <a:pt x="2300" y="4472"/>
                  </a:cubicBezTo>
                  <a:cubicBezTo>
                    <a:pt x="2762" y="4263"/>
                    <a:pt x="3230" y="3935"/>
                    <a:pt x="3639" y="3806"/>
                  </a:cubicBezTo>
                  <a:lnTo>
                    <a:pt x="1777" y="1"/>
                  </a:ln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36"/>
            <p:cNvSpPr/>
            <p:nvPr/>
          </p:nvSpPr>
          <p:spPr>
            <a:xfrm>
              <a:off x="3589607" y="1026546"/>
              <a:ext cx="147176" cy="136632"/>
            </a:xfrm>
            <a:custGeom>
              <a:avLst/>
              <a:gdLst/>
              <a:ahLst/>
              <a:cxnLst/>
              <a:rect l="l" t="t" r="r" b="b"/>
              <a:pathLst>
                <a:path w="7509" h="6971" extrusionOk="0">
                  <a:moveTo>
                    <a:pt x="5733" y="1"/>
                  </a:moveTo>
                  <a:lnTo>
                    <a:pt x="3644" y="609"/>
                  </a:lnTo>
                  <a:lnTo>
                    <a:pt x="5371" y="4613"/>
                  </a:lnTo>
                  <a:cubicBezTo>
                    <a:pt x="5371" y="4613"/>
                    <a:pt x="4289" y="3976"/>
                    <a:pt x="2999" y="3976"/>
                  </a:cubicBezTo>
                  <a:cubicBezTo>
                    <a:pt x="1986" y="3976"/>
                    <a:pt x="846" y="4369"/>
                    <a:pt x="0" y="5771"/>
                  </a:cubicBezTo>
                  <a:cubicBezTo>
                    <a:pt x="0" y="5771"/>
                    <a:pt x="1437" y="6971"/>
                    <a:pt x="3620" y="6971"/>
                  </a:cubicBezTo>
                  <a:cubicBezTo>
                    <a:pt x="4749" y="6971"/>
                    <a:pt x="6076" y="6650"/>
                    <a:pt x="7509" y="5679"/>
                  </a:cubicBezTo>
                  <a:lnTo>
                    <a:pt x="5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36"/>
            <p:cNvSpPr/>
            <p:nvPr/>
          </p:nvSpPr>
          <p:spPr>
            <a:xfrm>
              <a:off x="3717869" y="987561"/>
              <a:ext cx="166247" cy="122657"/>
            </a:xfrm>
            <a:custGeom>
              <a:avLst/>
              <a:gdLst/>
              <a:ahLst/>
              <a:cxnLst/>
              <a:rect l="l" t="t" r="r" b="b"/>
              <a:pathLst>
                <a:path w="8482" h="6258" extrusionOk="0">
                  <a:moveTo>
                    <a:pt x="7802" y="1"/>
                  </a:moveTo>
                  <a:cubicBezTo>
                    <a:pt x="4232" y="1"/>
                    <a:pt x="4064" y="3890"/>
                    <a:pt x="4064" y="3890"/>
                  </a:cubicBezTo>
                  <a:lnTo>
                    <a:pt x="1636" y="262"/>
                  </a:lnTo>
                  <a:lnTo>
                    <a:pt x="1" y="1689"/>
                  </a:lnTo>
                  <a:lnTo>
                    <a:pt x="3800" y="6257"/>
                  </a:lnTo>
                  <a:cubicBezTo>
                    <a:pt x="8482" y="4282"/>
                    <a:pt x="7955" y="3"/>
                    <a:pt x="7955" y="3"/>
                  </a:cubicBezTo>
                  <a:cubicBezTo>
                    <a:pt x="7903" y="2"/>
                    <a:pt x="7853" y="1"/>
                    <a:pt x="7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36"/>
            <p:cNvSpPr/>
            <p:nvPr/>
          </p:nvSpPr>
          <p:spPr>
            <a:xfrm>
              <a:off x="3671143" y="1053868"/>
              <a:ext cx="47491" cy="28498"/>
            </a:xfrm>
            <a:custGeom>
              <a:avLst/>
              <a:gdLst/>
              <a:ahLst/>
              <a:cxnLst/>
              <a:rect l="l" t="t" r="r" b="b"/>
              <a:pathLst>
                <a:path w="2423" h="1454" extrusionOk="0">
                  <a:moveTo>
                    <a:pt x="1" y="410"/>
                  </a:moveTo>
                  <a:cubicBezTo>
                    <a:pt x="1" y="410"/>
                    <a:pt x="1" y="405"/>
                    <a:pt x="1" y="410"/>
                  </a:cubicBezTo>
                  <a:lnTo>
                    <a:pt x="453" y="1454"/>
                  </a:lnTo>
                  <a:lnTo>
                    <a:pt x="453" y="1454"/>
                  </a:lnTo>
                  <a:lnTo>
                    <a:pt x="1" y="410"/>
                  </a:lnTo>
                  <a:close/>
                  <a:moveTo>
                    <a:pt x="2003" y="0"/>
                  </a:moveTo>
                  <a:lnTo>
                    <a:pt x="2003" y="0"/>
                  </a:lnTo>
                  <a:lnTo>
                    <a:pt x="2422" y="1330"/>
                  </a:lnTo>
                  <a:lnTo>
                    <a:pt x="2422" y="133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36"/>
            <p:cNvSpPr/>
            <p:nvPr/>
          </p:nvSpPr>
          <p:spPr>
            <a:xfrm>
              <a:off x="3671143" y="1053868"/>
              <a:ext cx="47491" cy="28694"/>
            </a:xfrm>
            <a:custGeom>
              <a:avLst/>
              <a:gdLst/>
              <a:ahLst/>
              <a:cxnLst/>
              <a:rect l="l" t="t" r="r" b="b"/>
              <a:pathLst>
                <a:path w="2423" h="1464" extrusionOk="0">
                  <a:moveTo>
                    <a:pt x="2003" y="0"/>
                  </a:moveTo>
                  <a:cubicBezTo>
                    <a:pt x="1814" y="60"/>
                    <a:pt x="1625" y="114"/>
                    <a:pt x="1437" y="162"/>
                  </a:cubicBezTo>
                  <a:lnTo>
                    <a:pt x="1416" y="162"/>
                  </a:lnTo>
                  <a:cubicBezTo>
                    <a:pt x="1411" y="167"/>
                    <a:pt x="1405" y="167"/>
                    <a:pt x="1399" y="167"/>
                  </a:cubicBezTo>
                  <a:cubicBezTo>
                    <a:pt x="937" y="286"/>
                    <a:pt x="468" y="366"/>
                    <a:pt x="1" y="410"/>
                  </a:cubicBezTo>
                  <a:lnTo>
                    <a:pt x="453" y="1454"/>
                  </a:lnTo>
                  <a:cubicBezTo>
                    <a:pt x="565" y="1459"/>
                    <a:pt x="679" y="1464"/>
                    <a:pt x="791" y="1464"/>
                  </a:cubicBezTo>
                  <a:cubicBezTo>
                    <a:pt x="1319" y="1464"/>
                    <a:pt x="1851" y="1406"/>
                    <a:pt x="2261" y="1352"/>
                  </a:cubicBezTo>
                  <a:cubicBezTo>
                    <a:pt x="2315" y="1346"/>
                    <a:pt x="2368" y="1335"/>
                    <a:pt x="2422" y="1330"/>
                  </a:cubicBezTo>
                  <a:lnTo>
                    <a:pt x="20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36"/>
            <p:cNvSpPr/>
            <p:nvPr/>
          </p:nvSpPr>
          <p:spPr>
            <a:xfrm>
              <a:off x="3771338" y="1024645"/>
              <a:ext cx="13544" cy="20188"/>
            </a:xfrm>
            <a:custGeom>
              <a:avLst/>
              <a:gdLst/>
              <a:ahLst/>
              <a:cxnLst/>
              <a:rect l="l" t="t" r="r" b="b"/>
              <a:pathLst>
                <a:path w="691" h="1030" extrusionOk="0">
                  <a:moveTo>
                    <a:pt x="1" y="1"/>
                  </a:moveTo>
                  <a:lnTo>
                    <a:pt x="1" y="1"/>
                  </a:lnTo>
                  <a:lnTo>
                    <a:pt x="691" y="1029"/>
                  </a:lnTo>
                  <a:lnTo>
                    <a:pt x="691" y="10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36"/>
            <p:cNvSpPr/>
            <p:nvPr/>
          </p:nvSpPr>
          <p:spPr>
            <a:xfrm>
              <a:off x="3737077" y="1024645"/>
              <a:ext cx="47804" cy="42963"/>
            </a:xfrm>
            <a:custGeom>
              <a:avLst/>
              <a:gdLst/>
              <a:ahLst/>
              <a:cxnLst/>
              <a:rect l="l" t="t" r="r" b="b"/>
              <a:pathLst>
                <a:path w="2439" h="2192" extrusionOk="0">
                  <a:moveTo>
                    <a:pt x="1749" y="1"/>
                  </a:moveTo>
                  <a:cubicBezTo>
                    <a:pt x="1195" y="372"/>
                    <a:pt x="608" y="694"/>
                    <a:pt x="0" y="975"/>
                  </a:cubicBezTo>
                  <a:lnTo>
                    <a:pt x="1018" y="2192"/>
                  </a:lnTo>
                  <a:cubicBezTo>
                    <a:pt x="1410" y="1981"/>
                    <a:pt x="1781" y="1717"/>
                    <a:pt x="2104" y="1405"/>
                  </a:cubicBezTo>
                  <a:cubicBezTo>
                    <a:pt x="2223" y="1287"/>
                    <a:pt x="2335" y="1163"/>
                    <a:pt x="2439" y="1029"/>
                  </a:cubicBezTo>
                  <a:lnTo>
                    <a:pt x="17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36"/>
            <p:cNvSpPr/>
            <p:nvPr/>
          </p:nvSpPr>
          <p:spPr>
            <a:xfrm>
              <a:off x="3668614" y="1102241"/>
              <a:ext cx="40317" cy="26421"/>
            </a:xfrm>
            <a:custGeom>
              <a:avLst/>
              <a:gdLst/>
              <a:ahLst/>
              <a:cxnLst/>
              <a:rect l="l" t="t" r="r" b="b"/>
              <a:pathLst>
                <a:path w="2057" h="1348" extrusionOk="0">
                  <a:moveTo>
                    <a:pt x="172" y="0"/>
                  </a:moveTo>
                  <a:cubicBezTo>
                    <a:pt x="108" y="0"/>
                    <a:pt x="49" y="41"/>
                    <a:pt x="28" y="105"/>
                  </a:cubicBezTo>
                  <a:cubicBezTo>
                    <a:pt x="0" y="191"/>
                    <a:pt x="43" y="277"/>
                    <a:pt x="124" y="304"/>
                  </a:cubicBezTo>
                  <a:cubicBezTo>
                    <a:pt x="738" y="503"/>
                    <a:pt x="1308" y="848"/>
                    <a:pt x="1771" y="1305"/>
                  </a:cubicBezTo>
                  <a:cubicBezTo>
                    <a:pt x="1804" y="1332"/>
                    <a:pt x="1841" y="1348"/>
                    <a:pt x="1878" y="1348"/>
                  </a:cubicBezTo>
                  <a:cubicBezTo>
                    <a:pt x="1921" y="1348"/>
                    <a:pt x="1965" y="1332"/>
                    <a:pt x="1992" y="1300"/>
                  </a:cubicBezTo>
                  <a:cubicBezTo>
                    <a:pt x="2057" y="1241"/>
                    <a:pt x="2050" y="1139"/>
                    <a:pt x="1992" y="1079"/>
                  </a:cubicBezTo>
                  <a:cubicBezTo>
                    <a:pt x="1496" y="595"/>
                    <a:pt x="883" y="223"/>
                    <a:pt x="221" y="9"/>
                  </a:cubicBezTo>
                  <a:cubicBezTo>
                    <a:pt x="205" y="3"/>
                    <a:pt x="188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36"/>
            <p:cNvSpPr/>
            <p:nvPr/>
          </p:nvSpPr>
          <p:spPr>
            <a:xfrm>
              <a:off x="3791389" y="1030877"/>
              <a:ext cx="14386" cy="51489"/>
            </a:xfrm>
            <a:custGeom>
              <a:avLst/>
              <a:gdLst/>
              <a:ahLst/>
              <a:cxnLst/>
              <a:rect l="l" t="t" r="r" b="b"/>
              <a:pathLst>
                <a:path w="734" h="2627" extrusionOk="0">
                  <a:moveTo>
                    <a:pt x="551" y="1"/>
                  </a:moveTo>
                  <a:cubicBezTo>
                    <a:pt x="492" y="1"/>
                    <a:pt x="437" y="34"/>
                    <a:pt x="410" y="92"/>
                  </a:cubicBezTo>
                  <a:cubicBezTo>
                    <a:pt x="49" y="845"/>
                    <a:pt x="1" y="1728"/>
                    <a:pt x="275" y="2519"/>
                  </a:cubicBezTo>
                  <a:cubicBezTo>
                    <a:pt x="297" y="2584"/>
                    <a:pt x="356" y="2627"/>
                    <a:pt x="426" y="2627"/>
                  </a:cubicBezTo>
                  <a:cubicBezTo>
                    <a:pt x="443" y="2627"/>
                    <a:pt x="458" y="2621"/>
                    <a:pt x="475" y="2616"/>
                  </a:cubicBezTo>
                  <a:cubicBezTo>
                    <a:pt x="555" y="2589"/>
                    <a:pt x="598" y="2497"/>
                    <a:pt x="572" y="2417"/>
                  </a:cubicBezTo>
                  <a:cubicBezTo>
                    <a:pt x="324" y="1707"/>
                    <a:pt x="372" y="905"/>
                    <a:pt x="695" y="227"/>
                  </a:cubicBezTo>
                  <a:cubicBezTo>
                    <a:pt x="733" y="145"/>
                    <a:pt x="695" y="54"/>
                    <a:pt x="620" y="16"/>
                  </a:cubicBezTo>
                  <a:cubicBezTo>
                    <a:pt x="597" y="6"/>
                    <a:pt x="574" y="1"/>
                    <a:pt x="5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36"/>
            <p:cNvSpPr/>
            <p:nvPr/>
          </p:nvSpPr>
          <p:spPr>
            <a:xfrm>
              <a:off x="3503720" y="680645"/>
              <a:ext cx="62171" cy="69952"/>
            </a:xfrm>
            <a:custGeom>
              <a:avLst/>
              <a:gdLst/>
              <a:ahLst/>
              <a:cxnLst/>
              <a:rect l="l" t="t" r="r" b="b"/>
              <a:pathLst>
                <a:path w="3172" h="3569" extrusionOk="0">
                  <a:moveTo>
                    <a:pt x="873" y="1"/>
                  </a:moveTo>
                  <a:cubicBezTo>
                    <a:pt x="614" y="162"/>
                    <a:pt x="356" y="324"/>
                    <a:pt x="93" y="480"/>
                  </a:cubicBezTo>
                  <a:cubicBezTo>
                    <a:pt x="60" y="502"/>
                    <a:pt x="23" y="529"/>
                    <a:pt x="13" y="567"/>
                  </a:cubicBezTo>
                  <a:cubicBezTo>
                    <a:pt x="1" y="609"/>
                    <a:pt x="28" y="647"/>
                    <a:pt x="50" y="679"/>
                  </a:cubicBezTo>
                  <a:cubicBezTo>
                    <a:pt x="567" y="1476"/>
                    <a:pt x="1196" y="2892"/>
                    <a:pt x="1998" y="3424"/>
                  </a:cubicBezTo>
                  <a:cubicBezTo>
                    <a:pt x="2151" y="3526"/>
                    <a:pt x="2315" y="3569"/>
                    <a:pt x="2484" y="3569"/>
                  </a:cubicBezTo>
                  <a:cubicBezTo>
                    <a:pt x="2707" y="3569"/>
                    <a:pt x="2939" y="3496"/>
                    <a:pt x="3172" y="3391"/>
                  </a:cubicBezTo>
                  <a:cubicBezTo>
                    <a:pt x="2649" y="2628"/>
                    <a:pt x="1578" y="1056"/>
                    <a:pt x="1454" y="879"/>
                  </a:cubicBezTo>
                  <a:cubicBezTo>
                    <a:pt x="1245" y="577"/>
                    <a:pt x="1067" y="259"/>
                    <a:pt x="873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36"/>
            <p:cNvSpPr/>
            <p:nvPr/>
          </p:nvSpPr>
          <p:spPr>
            <a:xfrm>
              <a:off x="3442038" y="783153"/>
              <a:ext cx="72892" cy="69894"/>
            </a:xfrm>
            <a:custGeom>
              <a:avLst/>
              <a:gdLst/>
              <a:ahLst/>
              <a:cxnLst/>
              <a:rect l="l" t="t" r="r" b="b"/>
              <a:pathLst>
                <a:path w="3719" h="3566" extrusionOk="0">
                  <a:moveTo>
                    <a:pt x="1528" y="0"/>
                  </a:moveTo>
                  <a:cubicBezTo>
                    <a:pt x="1510" y="0"/>
                    <a:pt x="1493" y="1"/>
                    <a:pt x="1475" y="2"/>
                  </a:cubicBezTo>
                  <a:cubicBezTo>
                    <a:pt x="785" y="51"/>
                    <a:pt x="366" y="1332"/>
                    <a:pt x="65" y="1854"/>
                  </a:cubicBezTo>
                  <a:cubicBezTo>
                    <a:pt x="32" y="1907"/>
                    <a:pt x="0" y="1972"/>
                    <a:pt x="16" y="2036"/>
                  </a:cubicBezTo>
                  <a:cubicBezTo>
                    <a:pt x="27" y="2091"/>
                    <a:pt x="80" y="2133"/>
                    <a:pt x="129" y="2166"/>
                  </a:cubicBezTo>
                  <a:cubicBezTo>
                    <a:pt x="743" y="2634"/>
                    <a:pt x="1367" y="3087"/>
                    <a:pt x="2002" y="3528"/>
                  </a:cubicBezTo>
                  <a:cubicBezTo>
                    <a:pt x="2029" y="3549"/>
                    <a:pt x="2062" y="3566"/>
                    <a:pt x="2094" y="3566"/>
                  </a:cubicBezTo>
                  <a:cubicBezTo>
                    <a:pt x="2131" y="3561"/>
                    <a:pt x="2158" y="3528"/>
                    <a:pt x="2186" y="3496"/>
                  </a:cubicBezTo>
                  <a:cubicBezTo>
                    <a:pt x="2723" y="2774"/>
                    <a:pt x="3234" y="2031"/>
                    <a:pt x="3719" y="1268"/>
                  </a:cubicBezTo>
                  <a:cubicBezTo>
                    <a:pt x="3210" y="900"/>
                    <a:pt x="2224" y="0"/>
                    <a:pt x="1528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36"/>
            <p:cNvSpPr/>
            <p:nvPr/>
          </p:nvSpPr>
          <p:spPr>
            <a:xfrm>
              <a:off x="3377907" y="799127"/>
              <a:ext cx="72167" cy="97706"/>
            </a:xfrm>
            <a:custGeom>
              <a:avLst/>
              <a:gdLst/>
              <a:ahLst/>
              <a:cxnLst/>
              <a:rect l="l" t="t" r="r" b="b"/>
              <a:pathLst>
                <a:path w="3682" h="4985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141"/>
                    <a:pt x="436" y="2319"/>
                    <a:pt x="898" y="3397"/>
                  </a:cubicBezTo>
                  <a:cubicBezTo>
                    <a:pt x="1163" y="4005"/>
                    <a:pt x="1512" y="4763"/>
                    <a:pt x="2185" y="4984"/>
                  </a:cubicBezTo>
                  <a:cubicBezTo>
                    <a:pt x="2723" y="4144"/>
                    <a:pt x="3213" y="3256"/>
                    <a:pt x="3682" y="2352"/>
                  </a:cubicBezTo>
                  <a:cubicBezTo>
                    <a:pt x="2557" y="1593"/>
                    <a:pt x="1221" y="883"/>
                    <a:pt x="167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36"/>
            <p:cNvSpPr/>
            <p:nvPr/>
          </p:nvSpPr>
          <p:spPr>
            <a:xfrm>
              <a:off x="3423242" y="733055"/>
              <a:ext cx="72814" cy="50470"/>
            </a:xfrm>
            <a:custGeom>
              <a:avLst/>
              <a:gdLst/>
              <a:ahLst/>
              <a:cxnLst/>
              <a:rect l="l" t="t" r="r" b="b"/>
              <a:pathLst>
                <a:path w="3715" h="2575" extrusionOk="0">
                  <a:moveTo>
                    <a:pt x="1935" y="0"/>
                  </a:moveTo>
                  <a:cubicBezTo>
                    <a:pt x="1375" y="0"/>
                    <a:pt x="825" y="182"/>
                    <a:pt x="318" y="427"/>
                  </a:cubicBezTo>
                  <a:cubicBezTo>
                    <a:pt x="211" y="476"/>
                    <a:pt x="103" y="530"/>
                    <a:pt x="1" y="595"/>
                  </a:cubicBezTo>
                  <a:cubicBezTo>
                    <a:pt x="969" y="1278"/>
                    <a:pt x="1955" y="1939"/>
                    <a:pt x="2956" y="2575"/>
                  </a:cubicBezTo>
                  <a:cubicBezTo>
                    <a:pt x="3165" y="2155"/>
                    <a:pt x="3381" y="1740"/>
                    <a:pt x="3597" y="1331"/>
                  </a:cubicBezTo>
                  <a:cubicBezTo>
                    <a:pt x="3655" y="1224"/>
                    <a:pt x="3714" y="1105"/>
                    <a:pt x="3699" y="976"/>
                  </a:cubicBezTo>
                  <a:cubicBezTo>
                    <a:pt x="3687" y="885"/>
                    <a:pt x="3639" y="804"/>
                    <a:pt x="3580" y="729"/>
                  </a:cubicBezTo>
                  <a:cubicBezTo>
                    <a:pt x="3225" y="260"/>
                    <a:pt x="2616" y="19"/>
                    <a:pt x="2025" y="2"/>
                  </a:cubicBezTo>
                  <a:cubicBezTo>
                    <a:pt x="1995" y="1"/>
                    <a:pt x="1965" y="0"/>
                    <a:pt x="1935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36"/>
            <p:cNvSpPr/>
            <p:nvPr/>
          </p:nvSpPr>
          <p:spPr>
            <a:xfrm>
              <a:off x="3381180" y="774117"/>
              <a:ext cx="80282" cy="71109"/>
            </a:xfrm>
            <a:custGeom>
              <a:avLst/>
              <a:gdLst/>
              <a:ahLst/>
              <a:cxnLst/>
              <a:rect l="l" t="t" r="r" b="b"/>
              <a:pathLst>
                <a:path w="4096" h="3628" extrusionOk="0">
                  <a:moveTo>
                    <a:pt x="484" y="1"/>
                  </a:moveTo>
                  <a:cubicBezTo>
                    <a:pt x="306" y="281"/>
                    <a:pt x="167" y="582"/>
                    <a:pt x="75" y="905"/>
                  </a:cubicBezTo>
                  <a:cubicBezTo>
                    <a:pt x="43" y="1029"/>
                    <a:pt x="16" y="1153"/>
                    <a:pt x="0" y="1277"/>
                  </a:cubicBezTo>
                  <a:cubicBezTo>
                    <a:pt x="1054" y="2159"/>
                    <a:pt x="2390" y="2869"/>
                    <a:pt x="3515" y="3628"/>
                  </a:cubicBezTo>
                  <a:cubicBezTo>
                    <a:pt x="3714" y="3252"/>
                    <a:pt x="3907" y="2869"/>
                    <a:pt x="4096" y="2487"/>
                  </a:cubicBezTo>
                  <a:cubicBezTo>
                    <a:pt x="3250" y="1896"/>
                    <a:pt x="1711" y="840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36"/>
            <p:cNvSpPr/>
            <p:nvPr/>
          </p:nvSpPr>
          <p:spPr>
            <a:xfrm>
              <a:off x="3407758" y="744698"/>
              <a:ext cx="73441" cy="58761"/>
            </a:xfrm>
            <a:custGeom>
              <a:avLst/>
              <a:gdLst/>
              <a:ahLst/>
              <a:cxnLst/>
              <a:rect l="l" t="t" r="r" b="b"/>
              <a:pathLst>
                <a:path w="3747" h="2998" extrusionOk="0">
                  <a:moveTo>
                    <a:pt x="791" y="1"/>
                  </a:moveTo>
                  <a:cubicBezTo>
                    <a:pt x="512" y="151"/>
                    <a:pt x="247" y="334"/>
                    <a:pt x="0" y="533"/>
                  </a:cubicBezTo>
                  <a:cubicBezTo>
                    <a:pt x="1028" y="1415"/>
                    <a:pt x="2110" y="2239"/>
                    <a:pt x="3235" y="2997"/>
                  </a:cubicBezTo>
                  <a:cubicBezTo>
                    <a:pt x="3406" y="2659"/>
                    <a:pt x="3573" y="2319"/>
                    <a:pt x="3746" y="1981"/>
                  </a:cubicBezTo>
                  <a:cubicBezTo>
                    <a:pt x="2745" y="1345"/>
                    <a:pt x="1759" y="684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36"/>
            <p:cNvSpPr/>
            <p:nvPr/>
          </p:nvSpPr>
          <p:spPr>
            <a:xfrm>
              <a:off x="3390667" y="755125"/>
              <a:ext cx="80497" cy="67757"/>
            </a:xfrm>
            <a:custGeom>
              <a:avLst/>
              <a:gdLst/>
              <a:ahLst/>
              <a:cxnLst/>
              <a:rect l="l" t="t" r="r" b="b"/>
              <a:pathLst>
                <a:path w="4107" h="3457" extrusionOk="0">
                  <a:moveTo>
                    <a:pt x="872" y="1"/>
                  </a:moveTo>
                  <a:cubicBezTo>
                    <a:pt x="527" y="281"/>
                    <a:pt x="232" y="609"/>
                    <a:pt x="0" y="970"/>
                  </a:cubicBezTo>
                  <a:cubicBezTo>
                    <a:pt x="1227" y="1809"/>
                    <a:pt x="2766" y="2865"/>
                    <a:pt x="3612" y="3456"/>
                  </a:cubicBezTo>
                  <a:cubicBezTo>
                    <a:pt x="3778" y="3128"/>
                    <a:pt x="3945" y="2795"/>
                    <a:pt x="4107" y="2465"/>
                  </a:cubicBezTo>
                  <a:cubicBezTo>
                    <a:pt x="2982" y="1707"/>
                    <a:pt x="1900" y="883"/>
                    <a:pt x="872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36"/>
            <p:cNvSpPr/>
            <p:nvPr/>
          </p:nvSpPr>
          <p:spPr>
            <a:xfrm>
              <a:off x="3394469" y="829389"/>
              <a:ext cx="55605" cy="67444"/>
            </a:xfrm>
            <a:custGeom>
              <a:avLst/>
              <a:gdLst/>
              <a:ahLst/>
              <a:cxnLst/>
              <a:rect l="l" t="t" r="r" b="b"/>
              <a:pathLst>
                <a:path w="2837" h="3441" extrusionOk="0">
                  <a:moveTo>
                    <a:pt x="1571" y="0"/>
                  </a:moveTo>
                  <a:cubicBezTo>
                    <a:pt x="893" y="782"/>
                    <a:pt x="355" y="1384"/>
                    <a:pt x="204" y="1535"/>
                  </a:cubicBezTo>
                  <a:cubicBezTo>
                    <a:pt x="140" y="1599"/>
                    <a:pt x="70" y="1664"/>
                    <a:pt x="0" y="1729"/>
                  </a:cubicBezTo>
                  <a:cubicBezTo>
                    <a:pt x="16" y="1766"/>
                    <a:pt x="38" y="1809"/>
                    <a:pt x="53" y="1853"/>
                  </a:cubicBezTo>
                  <a:cubicBezTo>
                    <a:pt x="318" y="2461"/>
                    <a:pt x="667" y="3219"/>
                    <a:pt x="1340" y="3440"/>
                  </a:cubicBezTo>
                  <a:cubicBezTo>
                    <a:pt x="1878" y="2600"/>
                    <a:pt x="2368" y="1712"/>
                    <a:pt x="2837" y="808"/>
                  </a:cubicBezTo>
                  <a:cubicBezTo>
                    <a:pt x="2432" y="539"/>
                    <a:pt x="2002" y="270"/>
                    <a:pt x="1571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36"/>
            <p:cNvSpPr/>
            <p:nvPr/>
          </p:nvSpPr>
          <p:spPr>
            <a:xfrm>
              <a:off x="3470086" y="746913"/>
              <a:ext cx="25754" cy="36613"/>
            </a:xfrm>
            <a:custGeom>
              <a:avLst/>
              <a:gdLst/>
              <a:ahLst/>
              <a:cxnLst/>
              <a:rect l="l" t="t" r="r" b="b"/>
              <a:pathLst>
                <a:path w="1314" h="1868" extrusionOk="0">
                  <a:moveTo>
                    <a:pt x="1174" y="0"/>
                  </a:moveTo>
                  <a:cubicBezTo>
                    <a:pt x="904" y="377"/>
                    <a:pt x="485" y="915"/>
                    <a:pt x="0" y="1508"/>
                  </a:cubicBezTo>
                  <a:cubicBezTo>
                    <a:pt x="189" y="1632"/>
                    <a:pt x="377" y="1749"/>
                    <a:pt x="566" y="1868"/>
                  </a:cubicBezTo>
                  <a:cubicBezTo>
                    <a:pt x="775" y="1448"/>
                    <a:pt x="991" y="1033"/>
                    <a:pt x="1207" y="624"/>
                  </a:cubicBezTo>
                  <a:cubicBezTo>
                    <a:pt x="1254" y="527"/>
                    <a:pt x="1314" y="420"/>
                    <a:pt x="1314" y="308"/>
                  </a:cubicBezTo>
                  <a:cubicBezTo>
                    <a:pt x="1314" y="296"/>
                    <a:pt x="1314" y="286"/>
                    <a:pt x="1309" y="269"/>
                  </a:cubicBezTo>
                  <a:cubicBezTo>
                    <a:pt x="1297" y="178"/>
                    <a:pt x="1249" y="97"/>
                    <a:pt x="1190" y="22"/>
                  </a:cubicBezTo>
                  <a:cubicBezTo>
                    <a:pt x="1185" y="17"/>
                    <a:pt x="1180" y="5"/>
                    <a:pt x="1174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36"/>
            <p:cNvSpPr/>
            <p:nvPr/>
          </p:nvSpPr>
          <p:spPr>
            <a:xfrm>
              <a:off x="3425241" y="809554"/>
              <a:ext cx="36221" cy="35672"/>
            </a:xfrm>
            <a:custGeom>
              <a:avLst/>
              <a:gdLst/>
              <a:ahLst/>
              <a:cxnLst/>
              <a:rect l="l" t="t" r="r" b="b"/>
              <a:pathLst>
                <a:path w="1848" h="1820" extrusionOk="0">
                  <a:moveTo>
                    <a:pt x="873" y="1"/>
                  </a:moveTo>
                  <a:cubicBezTo>
                    <a:pt x="572" y="356"/>
                    <a:pt x="276" y="701"/>
                    <a:pt x="1" y="1012"/>
                  </a:cubicBezTo>
                  <a:cubicBezTo>
                    <a:pt x="432" y="1282"/>
                    <a:pt x="862" y="1551"/>
                    <a:pt x="1267" y="1820"/>
                  </a:cubicBezTo>
                  <a:cubicBezTo>
                    <a:pt x="1466" y="1444"/>
                    <a:pt x="1659" y="1061"/>
                    <a:pt x="1848" y="679"/>
                  </a:cubicBezTo>
                  <a:cubicBezTo>
                    <a:pt x="1583" y="496"/>
                    <a:pt x="1245" y="259"/>
                    <a:pt x="87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36"/>
            <p:cNvSpPr/>
            <p:nvPr/>
          </p:nvSpPr>
          <p:spPr>
            <a:xfrm>
              <a:off x="3456268" y="776450"/>
              <a:ext cx="24931" cy="27009"/>
            </a:xfrm>
            <a:custGeom>
              <a:avLst/>
              <a:gdLst/>
              <a:ahLst/>
              <a:cxnLst/>
              <a:rect l="l" t="t" r="r" b="b"/>
              <a:pathLst>
                <a:path w="1272" h="1378" extrusionOk="0">
                  <a:moveTo>
                    <a:pt x="705" y="1"/>
                  </a:moveTo>
                  <a:cubicBezTo>
                    <a:pt x="484" y="274"/>
                    <a:pt x="243" y="560"/>
                    <a:pt x="0" y="850"/>
                  </a:cubicBezTo>
                  <a:cubicBezTo>
                    <a:pt x="253" y="1029"/>
                    <a:pt x="506" y="1206"/>
                    <a:pt x="760" y="1377"/>
                  </a:cubicBezTo>
                  <a:cubicBezTo>
                    <a:pt x="931" y="1039"/>
                    <a:pt x="1098" y="699"/>
                    <a:pt x="1271" y="361"/>
                  </a:cubicBezTo>
                  <a:cubicBezTo>
                    <a:pt x="1082" y="242"/>
                    <a:pt x="894" y="125"/>
                    <a:pt x="70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36"/>
            <p:cNvSpPr/>
            <p:nvPr/>
          </p:nvSpPr>
          <p:spPr>
            <a:xfrm>
              <a:off x="3442332" y="793110"/>
              <a:ext cx="28832" cy="29772"/>
            </a:xfrm>
            <a:custGeom>
              <a:avLst/>
              <a:gdLst/>
              <a:ahLst/>
              <a:cxnLst/>
              <a:rect l="l" t="t" r="r" b="b"/>
              <a:pathLst>
                <a:path w="1471" h="1519" extrusionOk="0">
                  <a:moveTo>
                    <a:pt x="711" y="0"/>
                  </a:moveTo>
                  <a:cubicBezTo>
                    <a:pt x="475" y="281"/>
                    <a:pt x="238" y="566"/>
                    <a:pt x="1" y="840"/>
                  </a:cubicBezTo>
                  <a:cubicBezTo>
                    <a:pt x="373" y="1098"/>
                    <a:pt x="711" y="1335"/>
                    <a:pt x="976" y="1518"/>
                  </a:cubicBezTo>
                  <a:cubicBezTo>
                    <a:pt x="1142" y="1190"/>
                    <a:pt x="1309" y="857"/>
                    <a:pt x="1471" y="527"/>
                  </a:cubicBezTo>
                  <a:cubicBezTo>
                    <a:pt x="1217" y="356"/>
                    <a:pt x="964" y="179"/>
                    <a:pt x="711" y="0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36"/>
            <p:cNvSpPr/>
            <p:nvPr/>
          </p:nvSpPr>
          <p:spPr>
            <a:xfrm>
              <a:off x="3638234" y="666396"/>
              <a:ext cx="60780" cy="56585"/>
            </a:xfrm>
            <a:custGeom>
              <a:avLst/>
              <a:gdLst/>
              <a:ahLst/>
              <a:cxnLst/>
              <a:rect l="l" t="t" r="r" b="b"/>
              <a:pathLst>
                <a:path w="3101" h="2887" extrusionOk="0">
                  <a:moveTo>
                    <a:pt x="1344" y="1"/>
                  </a:moveTo>
                  <a:cubicBezTo>
                    <a:pt x="956" y="1"/>
                    <a:pt x="604" y="72"/>
                    <a:pt x="420" y="315"/>
                  </a:cubicBezTo>
                  <a:cubicBezTo>
                    <a:pt x="0" y="874"/>
                    <a:pt x="232" y="2240"/>
                    <a:pt x="269" y="2886"/>
                  </a:cubicBezTo>
                  <a:cubicBezTo>
                    <a:pt x="344" y="2887"/>
                    <a:pt x="418" y="2887"/>
                    <a:pt x="493" y="2887"/>
                  </a:cubicBezTo>
                  <a:cubicBezTo>
                    <a:pt x="1318" y="2887"/>
                    <a:pt x="2147" y="2861"/>
                    <a:pt x="2971" y="2806"/>
                  </a:cubicBezTo>
                  <a:cubicBezTo>
                    <a:pt x="3009" y="2801"/>
                    <a:pt x="3051" y="2795"/>
                    <a:pt x="3078" y="2762"/>
                  </a:cubicBezTo>
                  <a:cubicBezTo>
                    <a:pt x="3100" y="2742"/>
                    <a:pt x="3100" y="2704"/>
                    <a:pt x="3095" y="2672"/>
                  </a:cubicBezTo>
                  <a:cubicBezTo>
                    <a:pt x="3068" y="1897"/>
                    <a:pt x="3031" y="1127"/>
                    <a:pt x="2971" y="357"/>
                  </a:cubicBezTo>
                  <a:cubicBezTo>
                    <a:pt x="2966" y="298"/>
                    <a:pt x="2961" y="233"/>
                    <a:pt x="2922" y="191"/>
                  </a:cubicBezTo>
                  <a:cubicBezTo>
                    <a:pt x="2874" y="147"/>
                    <a:pt x="2805" y="136"/>
                    <a:pt x="2740" y="136"/>
                  </a:cubicBezTo>
                  <a:cubicBezTo>
                    <a:pt x="2403" y="118"/>
                    <a:pt x="1844" y="1"/>
                    <a:pt x="1344" y="1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36"/>
            <p:cNvSpPr/>
            <p:nvPr/>
          </p:nvSpPr>
          <p:spPr>
            <a:xfrm>
              <a:off x="3708579" y="605773"/>
              <a:ext cx="64151" cy="86299"/>
            </a:xfrm>
            <a:custGeom>
              <a:avLst/>
              <a:gdLst/>
              <a:ahLst/>
              <a:cxnLst/>
              <a:rect l="l" t="t" r="r" b="b"/>
              <a:pathLst>
                <a:path w="3273" h="4403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1367"/>
                    <a:pt x="44" y="2874"/>
                    <a:pt x="65" y="4230"/>
                  </a:cubicBezTo>
                  <a:cubicBezTo>
                    <a:pt x="1083" y="4327"/>
                    <a:pt x="2095" y="4392"/>
                    <a:pt x="3091" y="4402"/>
                  </a:cubicBezTo>
                  <a:cubicBezTo>
                    <a:pt x="3273" y="3714"/>
                    <a:pt x="2827" y="3008"/>
                    <a:pt x="2455" y="2459"/>
                  </a:cubicBezTo>
                  <a:cubicBezTo>
                    <a:pt x="1804" y="1486"/>
                    <a:pt x="1051" y="479"/>
                    <a:pt x="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36"/>
            <p:cNvSpPr/>
            <p:nvPr/>
          </p:nvSpPr>
          <p:spPr>
            <a:xfrm>
              <a:off x="3600250" y="611555"/>
              <a:ext cx="41160" cy="69756"/>
            </a:xfrm>
            <a:custGeom>
              <a:avLst/>
              <a:gdLst/>
              <a:ahLst/>
              <a:cxnLst/>
              <a:rect l="l" t="t" r="r" b="b"/>
              <a:pathLst>
                <a:path w="2100" h="3559" extrusionOk="0">
                  <a:moveTo>
                    <a:pt x="2030" y="1"/>
                  </a:moveTo>
                  <a:cubicBezTo>
                    <a:pt x="1922" y="55"/>
                    <a:pt x="1820" y="115"/>
                    <a:pt x="1718" y="179"/>
                  </a:cubicBezTo>
                  <a:cubicBezTo>
                    <a:pt x="1211" y="485"/>
                    <a:pt x="738" y="873"/>
                    <a:pt x="431" y="1379"/>
                  </a:cubicBezTo>
                  <a:cubicBezTo>
                    <a:pt x="125" y="1885"/>
                    <a:pt x="1" y="2525"/>
                    <a:pt x="200" y="3085"/>
                  </a:cubicBezTo>
                  <a:cubicBezTo>
                    <a:pt x="232" y="3171"/>
                    <a:pt x="275" y="3257"/>
                    <a:pt x="346" y="3317"/>
                  </a:cubicBezTo>
                  <a:cubicBezTo>
                    <a:pt x="443" y="3397"/>
                    <a:pt x="577" y="3408"/>
                    <a:pt x="701" y="3424"/>
                  </a:cubicBezTo>
                  <a:cubicBezTo>
                    <a:pt x="1163" y="3461"/>
                    <a:pt x="1626" y="3510"/>
                    <a:pt x="2090" y="3558"/>
                  </a:cubicBezTo>
                  <a:cubicBezTo>
                    <a:pt x="2100" y="2375"/>
                    <a:pt x="2078" y="1185"/>
                    <a:pt x="2030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36"/>
            <p:cNvSpPr/>
            <p:nvPr/>
          </p:nvSpPr>
          <p:spPr>
            <a:xfrm>
              <a:off x="3682530" y="600167"/>
              <a:ext cx="29341" cy="88533"/>
            </a:xfrm>
            <a:custGeom>
              <a:avLst/>
              <a:gdLst/>
              <a:ahLst/>
              <a:cxnLst/>
              <a:rect l="l" t="t" r="r" b="b"/>
              <a:pathLst>
                <a:path w="1497" h="4517" extrusionOk="0">
                  <a:moveTo>
                    <a:pt x="1" y="1"/>
                  </a:moveTo>
                  <a:cubicBezTo>
                    <a:pt x="33" y="1486"/>
                    <a:pt x="87" y="3354"/>
                    <a:pt x="125" y="4387"/>
                  </a:cubicBezTo>
                  <a:cubicBezTo>
                    <a:pt x="550" y="4430"/>
                    <a:pt x="975" y="4479"/>
                    <a:pt x="1394" y="4516"/>
                  </a:cubicBezTo>
                  <a:cubicBezTo>
                    <a:pt x="1373" y="3160"/>
                    <a:pt x="1497" y="1653"/>
                    <a:pt x="1330" y="286"/>
                  </a:cubicBezTo>
                  <a:cubicBezTo>
                    <a:pt x="1218" y="232"/>
                    <a:pt x="1099" y="189"/>
                    <a:pt x="975" y="152"/>
                  </a:cubicBezTo>
                  <a:cubicBezTo>
                    <a:pt x="657" y="50"/>
                    <a:pt x="329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36"/>
            <p:cNvSpPr/>
            <p:nvPr/>
          </p:nvSpPr>
          <p:spPr>
            <a:xfrm>
              <a:off x="3640038" y="604205"/>
              <a:ext cx="23324" cy="79537"/>
            </a:xfrm>
            <a:custGeom>
              <a:avLst/>
              <a:gdLst/>
              <a:ahLst/>
              <a:cxnLst/>
              <a:rect l="l" t="t" r="r" b="b"/>
              <a:pathLst>
                <a:path w="1190" h="4058" extrusionOk="0">
                  <a:moveTo>
                    <a:pt x="877" y="0"/>
                  </a:moveTo>
                  <a:cubicBezTo>
                    <a:pt x="576" y="97"/>
                    <a:pt x="279" y="226"/>
                    <a:pt x="0" y="376"/>
                  </a:cubicBezTo>
                  <a:cubicBezTo>
                    <a:pt x="48" y="1560"/>
                    <a:pt x="70" y="2750"/>
                    <a:pt x="60" y="3933"/>
                  </a:cubicBezTo>
                  <a:cubicBezTo>
                    <a:pt x="435" y="3972"/>
                    <a:pt x="813" y="4015"/>
                    <a:pt x="1190" y="4057"/>
                  </a:cubicBezTo>
                  <a:cubicBezTo>
                    <a:pt x="1168" y="2701"/>
                    <a:pt x="1061" y="1345"/>
                    <a:pt x="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36"/>
            <p:cNvSpPr/>
            <p:nvPr/>
          </p:nvSpPr>
          <p:spPr>
            <a:xfrm>
              <a:off x="3657227" y="600167"/>
              <a:ext cx="27754" cy="86005"/>
            </a:xfrm>
            <a:custGeom>
              <a:avLst/>
              <a:gdLst/>
              <a:ahLst/>
              <a:cxnLst/>
              <a:rect l="l" t="t" r="r" b="b"/>
              <a:pathLst>
                <a:path w="1416" h="4388" extrusionOk="0">
                  <a:moveTo>
                    <a:pt x="1249" y="0"/>
                  </a:moveTo>
                  <a:cubicBezTo>
                    <a:pt x="827" y="0"/>
                    <a:pt x="406" y="75"/>
                    <a:pt x="0" y="206"/>
                  </a:cubicBezTo>
                  <a:cubicBezTo>
                    <a:pt x="184" y="1551"/>
                    <a:pt x="291" y="2907"/>
                    <a:pt x="313" y="4263"/>
                  </a:cubicBezTo>
                  <a:cubicBezTo>
                    <a:pt x="678" y="4307"/>
                    <a:pt x="1049" y="4345"/>
                    <a:pt x="1416" y="4387"/>
                  </a:cubicBezTo>
                  <a:cubicBezTo>
                    <a:pt x="1378" y="3354"/>
                    <a:pt x="1324" y="1486"/>
                    <a:pt x="1292" y="1"/>
                  </a:cubicBezTo>
                  <a:cubicBezTo>
                    <a:pt x="1278" y="1"/>
                    <a:pt x="1264" y="0"/>
                    <a:pt x="1249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36"/>
            <p:cNvSpPr/>
            <p:nvPr/>
          </p:nvSpPr>
          <p:spPr>
            <a:xfrm>
              <a:off x="3709853" y="651774"/>
              <a:ext cx="60152" cy="40298"/>
            </a:xfrm>
            <a:custGeom>
              <a:avLst/>
              <a:gdLst/>
              <a:ahLst/>
              <a:cxnLst/>
              <a:rect l="l" t="t" r="r" b="b"/>
              <a:pathLst>
                <a:path w="3069" h="2056" extrusionOk="0">
                  <a:moveTo>
                    <a:pt x="2315" y="0"/>
                  </a:moveTo>
                  <a:cubicBezTo>
                    <a:pt x="2223" y="21"/>
                    <a:pt x="2132" y="48"/>
                    <a:pt x="2040" y="65"/>
                  </a:cubicBezTo>
                  <a:cubicBezTo>
                    <a:pt x="1831" y="107"/>
                    <a:pt x="1034" y="236"/>
                    <a:pt x="17" y="382"/>
                  </a:cubicBezTo>
                  <a:cubicBezTo>
                    <a:pt x="6" y="758"/>
                    <a:pt x="0" y="1130"/>
                    <a:pt x="0" y="1496"/>
                  </a:cubicBezTo>
                  <a:lnTo>
                    <a:pt x="0" y="1883"/>
                  </a:lnTo>
                  <a:cubicBezTo>
                    <a:pt x="1018" y="1980"/>
                    <a:pt x="2030" y="2045"/>
                    <a:pt x="3026" y="2055"/>
                  </a:cubicBezTo>
                  <a:cubicBezTo>
                    <a:pt x="3058" y="1943"/>
                    <a:pt x="3068" y="1836"/>
                    <a:pt x="3068" y="1722"/>
                  </a:cubicBezTo>
                  <a:cubicBezTo>
                    <a:pt x="3068" y="1146"/>
                    <a:pt x="2703" y="576"/>
                    <a:pt x="2390" y="112"/>
                  </a:cubicBezTo>
                  <a:cubicBezTo>
                    <a:pt x="2363" y="75"/>
                    <a:pt x="2342" y="38"/>
                    <a:pt x="2315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36"/>
            <p:cNvSpPr/>
            <p:nvPr/>
          </p:nvSpPr>
          <p:spPr>
            <a:xfrm>
              <a:off x="3684236" y="659261"/>
              <a:ext cx="25970" cy="29439"/>
            </a:xfrm>
            <a:custGeom>
              <a:avLst/>
              <a:gdLst/>
              <a:ahLst/>
              <a:cxnLst/>
              <a:rect l="l" t="t" r="r" b="b"/>
              <a:pathLst>
                <a:path w="1325" h="1502" extrusionOk="0">
                  <a:moveTo>
                    <a:pt x="1324" y="0"/>
                  </a:moveTo>
                  <a:lnTo>
                    <a:pt x="1324" y="0"/>
                  </a:lnTo>
                  <a:cubicBezTo>
                    <a:pt x="910" y="59"/>
                    <a:pt x="458" y="118"/>
                    <a:pt x="0" y="183"/>
                  </a:cubicBezTo>
                  <a:cubicBezTo>
                    <a:pt x="11" y="635"/>
                    <a:pt x="26" y="1044"/>
                    <a:pt x="38" y="1372"/>
                  </a:cubicBezTo>
                  <a:cubicBezTo>
                    <a:pt x="463" y="1415"/>
                    <a:pt x="888" y="1464"/>
                    <a:pt x="1307" y="1501"/>
                  </a:cubicBezTo>
                  <a:lnTo>
                    <a:pt x="1307" y="1114"/>
                  </a:lnTo>
                  <a:cubicBezTo>
                    <a:pt x="1307" y="748"/>
                    <a:pt x="1313" y="376"/>
                    <a:pt x="132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36"/>
            <p:cNvSpPr/>
            <p:nvPr/>
          </p:nvSpPr>
          <p:spPr>
            <a:xfrm>
              <a:off x="3603954" y="668219"/>
              <a:ext cx="37358" cy="13093"/>
            </a:xfrm>
            <a:custGeom>
              <a:avLst/>
              <a:gdLst/>
              <a:ahLst/>
              <a:cxnLst/>
              <a:rect l="l" t="t" r="r" b="b"/>
              <a:pathLst>
                <a:path w="1906" h="668" extrusionOk="0">
                  <a:moveTo>
                    <a:pt x="1906" y="1"/>
                  </a:moveTo>
                  <a:cubicBezTo>
                    <a:pt x="1141" y="86"/>
                    <a:pt x="463" y="145"/>
                    <a:pt x="1" y="167"/>
                  </a:cubicBezTo>
                  <a:cubicBezTo>
                    <a:pt x="6" y="172"/>
                    <a:pt x="6" y="183"/>
                    <a:pt x="11" y="194"/>
                  </a:cubicBezTo>
                  <a:cubicBezTo>
                    <a:pt x="43" y="280"/>
                    <a:pt x="86" y="366"/>
                    <a:pt x="157" y="426"/>
                  </a:cubicBezTo>
                  <a:cubicBezTo>
                    <a:pt x="254" y="506"/>
                    <a:pt x="388" y="517"/>
                    <a:pt x="512" y="533"/>
                  </a:cubicBezTo>
                  <a:cubicBezTo>
                    <a:pt x="974" y="570"/>
                    <a:pt x="1437" y="619"/>
                    <a:pt x="1901" y="667"/>
                  </a:cubicBezTo>
                  <a:cubicBezTo>
                    <a:pt x="1906" y="473"/>
                    <a:pt x="1906" y="280"/>
                    <a:pt x="1906" y="81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36"/>
            <p:cNvSpPr/>
            <p:nvPr/>
          </p:nvSpPr>
          <p:spPr>
            <a:xfrm>
              <a:off x="3641194" y="665592"/>
              <a:ext cx="22168" cy="18150"/>
            </a:xfrm>
            <a:custGeom>
              <a:avLst/>
              <a:gdLst/>
              <a:ahLst/>
              <a:cxnLst/>
              <a:rect l="l" t="t" r="r" b="b"/>
              <a:pathLst>
                <a:path w="1131" h="926" extrusionOk="0">
                  <a:moveTo>
                    <a:pt x="1104" y="0"/>
                  </a:moveTo>
                  <a:cubicBezTo>
                    <a:pt x="726" y="48"/>
                    <a:pt x="356" y="91"/>
                    <a:pt x="6" y="135"/>
                  </a:cubicBezTo>
                  <a:lnTo>
                    <a:pt x="6" y="215"/>
                  </a:lnTo>
                  <a:cubicBezTo>
                    <a:pt x="6" y="414"/>
                    <a:pt x="6" y="607"/>
                    <a:pt x="1" y="801"/>
                  </a:cubicBezTo>
                  <a:cubicBezTo>
                    <a:pt x="376" y="840"/>
                    <a:pt x="754" y="883"/>
                    <a:pt x="1131" y="925"/>
                  </a:cubicBezTo>
                  <a:cubicBezTo>
                    <a:pt x="1124" y="619"/>
                    <a:pt x="1114" y="312"/>
                    <a:pt x="110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36"/>
            <p:cNvSpPr/>
            <p:nvPr/>
          </p:nvSpPr>
          <p:spPr>
            <a:xfrm>
              <a:off x="3662813" y="662829"/>
              <a:ext cx="22168" cy="23344"/>
            </a:xfrm>
            <a:custGeom>
              <a:avLst/>
              <a:gdLst/>
              <a:ahLst/>
              <a:cxnLst/>
              <a:rect l="l" t="t" r="r" b="b"/>
              <a:pathLst>
                <a:path w="1131" h="1191" extrusionOk="0">
                  <a:moveTo>
                    <a:pt x="1093" y="1"/>
                  </a:moveTo>
                  <a:cubicBezTo>
                    <a:pt x="732" y="50"/>
                    <a:pt x="361" y="97"/>
                    <a:pt x="1" y="141"/>
                  </a:cubicBezTo>
                  <a:cubicBezTo>
                    <a:pt x="11" y="453"/>
                    <a:pt x="21" y="760"/>
                    <a:pt x="28" y="1066"/>
                  </a:cubicBezTo>
                  <a:cubicBezTo>
                    <a:pt x="393" y="1110"/>
                    <a:pt x="764" y="1148"/>
                    <a:pt x="1131" y="1190"/>
                  </a:cubicBezTo>
                  <a:cubicBezTo>
                    <a:pt x="1119" y="862"/>
                    <a:pt x="1104" y="453"/>
                    <a:pt x="1093" y="1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36"/>
            <p:cNvSpPr/>
            <p:nvPr/>
          </p:nvSpPr>
          <p:spPr>
            <a:xfrm>
              <a:off x="3465872" y="705733"/>
              <a:ext cx="409385" cy="356857"/>
            </a:xfrm>
            <a:custGeom>
              <a:avLst/>
              <a:gdLst/>
              <a:ahLst/>
              <a:cxnLst/>
              <a:rect l="l" t="t" r="r" b="b"/>
              <a:pathLst>
                <a:path w="20887" h="18207" extrusionOk="0">
                  <a:moveTo>
                    <a:pt x="9447" y="0"/>
                  </a:moveTo>
                  <a:cubicBezTo>
                    <a:pt x="8244" y="0"/>
                    <a:pt x="7037" y="228"/>
                    <a:pt x="5888" y="718"/>
                  </a:cubicBezTo>
                  <a:cubicBezTo>
                    <a:pt x="5011" y="1095"/>
                    <a:pt x="4204" y="1606"/>
                    <a:pt x="3488" y="2230"/>
                  </a:cubicBezTo>
                  <a:cubicBezTo>
                    <a:pt x="1303" y="4130"/>
                    <a:pt x="1" y="7020"/>
                    <a:pt x="275" y="9948"/>
                  </a:cubicBezTo>
                  <a:cubicBezTo>
                    <a:pt x="728" y="14767"/>
                    <a:pt x="5029" y="18206"/>
                    <a:pt x="9634" y="18206"/>
                  </a:cubicBezTo>
                  <a:cubicBezTo>
                    <a:pt x="10378" y="18206"/>
                    <a:pt x="11128" y="18117"/>
                    <a:pt x="11872" y="17929"/>
                  </a:cubicBezTo>
                  <a:cubicBezTo>
                    <a:pt x="16636" y="16729"/>
                    <a:pt x="20887" y="12387"/>
                    <a:pt x="19327" y="7198"/>
                  </a:cubicBezTo>
                  <a:cubicBezTo>
                    <a:pt x="18046" y="2948"/>
                    <a:pt x="13776" y="0"/>
                    <a:pt x="9447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36"/>
            <p:cNvSpPr/>
            <p:nvPr/>
          </p:nvSpPr>
          <p:spPr>
            <a:xfrm>
              <a:off x="3471046" y="897970"/>
              <a:ext cx="200116" cy="164679"/>
            </a:xfrm>
            <a:custGeom>
              <a:avLst/>
              <a:gdLst/>
              <a:ahLst/>
              <a:cxnLst/>
              <a:rect l="l" t="t" r="r" b="b"/>
              <a:pathLst>
                <a:path w="10210" h="8402" extrusionOk="0">
                  <a:moveTo>
                    <a:pt x="48" y="463"/>
                  </a:moveTo>
                  <a:cubicBezTo>
                    <a:pt x="662" y="5113"/>
                    <a:pt x="4871" y="8401"/>
                    <a:pt x="9375" y="8401"/>
                  </a:cubicBezTo>
                  <a:cubicBezTo>
                    <a:pt x="9650" y="8401"/>
                    <a:pt x="9929" y="8385"/>
                    <a:pt x="10210" y="8364"/>
                  </a:cubicBezTo>
                  <a:lnTo>
                    <a:pt x="10210" y="8364"/>
                  </a:lnTo>
                  <a:cubicBezTo>
                    <a:pt x="9929" y="8385"/>
                    <a:pt x="9650" y="8401"/>
                    <a:pt x="9375" y="8401"/>
                  </a:cubicBezTo>
                  <a:cubicBezTo>
                    <a:pt x="4871" y="8401"/>
                    <a:pt x="662" y="5113"/>
                    <a:pt x="48" y="463"/>
                  </a:cubicBezTo>
                  <a:close/>
                  <a:moveTo>
                    <a:pt x="11" y="124"/>
                  </a:moveTo>
                  <a:lnTo>
                    <a:pt x="11" y="124"/>
                  </a:lnTo>
                  <a:lnTo>
                    <a:pt x="11" y="124"/>
                  </a:lnTo>
                  <a:close/>
                  <a:moveTo>
                    <a:pt x="11" y="108"/>
                  </a:moveTo>
                  <a:lnTo>
                    <a:pt x="11" y="113"/>
                  </a:lnTo>
                  <a:lnTo>
                    <a:pt x="11" y="108"/>
                  </a:lnTo>
                  <a:close/>
                  <a:moveTo>
                    <a:pt x="11" y="97"/>
                  </a:moveTo>
                  <a:lnTo>
                    <a:pt x="11" y="97"/>
                  </a:lnTo>
                  <a:lnTo>
                    <a:pt x="11" y="97"/>
                  </a:lnTo>
                  <a:close/>
                  <a:moveTo>
                    <a:pt x="6" y="81"/>
                  </a:moveTo>
                  <a:lnTo>
                    <a:pt x="6" y="86"/>
                  </a:lnTo>
                  <a:lnTo>
                    <a:pt x="6" y="81"/>
                  </a:lnTo>
                  <a:close/>
                  <a:moveTo>
                    <a:pt x="6" y="70"/>
                  </a:moveTo>
                  <a:lnTo>
                    <a:pt x="6" y="70"/>
                  </a:lnTo>
                  <a:lnTo>
                    <a:pt x="6" y="70"/>
                  </a:lnTo>
                  <a:close/>
                  <a:moveTo>
                    <a:pt x="6" y="53"/>
                  </a:moveTo>
                  <a:lnTo>
                    <a:pt x="6" y="53"/>
                  </a:lnTo>
                  <a:lnTo>
                    <a:pt x="6" y="53"/>
                  </a:lnTo>
                  <a:close/>
                  <a:moveTo>
                    <a:pt x="6" y="38"/>
                  </a:moveTo>
                  <a:lnTo>
                    <a:pt x="6" y="43"/>
                  </a:lnTo>
                  <a:lnTo>
                    <a:pt x="6" y="38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36"/>
            <p:cNvSpPr/>
            <p:nvPr/>
          </p:nvSpPr>
          <p:spPr>
            <a:xfrm>
              <a:off x="3671143" y="1061787"/>
              <a:ext cx="20" cy="118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1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1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36"/>
            <p:cNvSpPr/>
            <p:nvPr/>
          </p:nvSpPr>
          <p:spPr>
            <a:xfrm>
              <a:off x="3671143" y="1057181"/>
              <a:ext cx="27224" cy="4724"/>
            </a:xfrm>
            <a:custGeom>
              <a:avLst/>
              <a:gdLst/>
              <a:ahLst/>
              <a:cxnLst/>
              <a:rect l="l" t="t" r="r" b="b"/>
              <a:pathLst>
                <a:path w="1389" h="241" extrusionOk="0">
                  <a:moveTo>
                    <a:pt x="1389" y="1"/>
                  </a:moveTo>
                  <a:lnTo>
                    <a:pt x="1389" y="1"/>
                  </a:lnTo>
                  <a:cubicBezTo>
                    <a:pt x="930" y="118"/>
                    <a:pt x="465" y="197"/>
                    <a:pt x="1" y="236"/>
                  </a:cubicBezTo>
                  <a:lnTo>
                    <a:pt x="1" y="241"/>
                  </a:lnTo>
                  <a:cubicBezTo>
                    <a:pt x="465" y="197"/>
                    <a:pt x="930" y="118"/>
                    <a:pt x="138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36"/>
            <p:cNvSpPr/>
            <p:nvPr/>
          </p:nvSpPr>
          <p:spPr>
            <a:xfrm>
              <a:off x="3467440" y="771060"/>
              <a:ext cx="308053" cy="291589"/>
            </a:xfrm>
            <a:custGeom>
              <a:avLst/>
              <a:gdLst/>
              <a:ahLst/>
              <a:cxnLst/>
              <a:rect l="l" t="t" r="r" b="b"/>
              <a:pathLst>
                <a:path w="15717" h="14877" extrusionOk="0">
                  <a:moveTo>
                    <a:pt x="2326" y="0"/>
                  </a:moveTo>
                  <a:lnTo>
                    <a:pt x="2326" y="0"/>
                  </a:lnTo>
                  <a:cubicBezTo>
                    <a:pt x="841" y="1793"/>
                    <a:pt x="1" y="4118"/>
                    <a:pt x="184" y="6475"/>
                  </a:cubicBezTo>
                  <a:cubicBezTo>
                    <a:pt x="184" y="6486"/>
                    <a:pt x="184" y="6503"/>
                    <a:pt x="190" y="6513"/>
                  </a:cubicBezTo>
                  <a:lnTo>
                    <a:pt x="190" y="6518"/>
                  </a:lnTo>
                  <a:lnTo>
                    <a:pt x="190" y="6528"/>
                  </a:lnTo>
                  <a:lnTo>
                    <a:pt x="190" y="6545"/>
                  </a:lnTo>
                  <a:lnTo>
                    <a:pt x="190" y="6556"/>
                  </a:lnTo>
                  <a:lnTo>
                    <a:pt x="190" y="6561"/>
                  </a:lnTo>
                  <a:cubicBezTo>
                    <a:pt x="190" y="6561"/>
                    <a:pt x="195" y="6567"/>
                    <a:pt x="195" y="6572"/>
                  </a:cubicBezTo>
                  <a:lnTo>
                    <a:pt x="195" y="6583"/>
                  </a:lnTo>
                  <a:lnTo>
                    <a:pt x="195" y="6588"/>
                  </a:lnTo>
                  <a:lnTo>
                    <a:pt x="195" y="6599"/>
                  </a:lnTo>
                  <a:lnTo>
                    <a:pt x="195" y="6615"/>
                  </a:lnTo>
                  <a:cubicBezTo>
                    <a:pt x="205" y="6722"/>
                    <a:pt x="217" y="6831"/>
                    <a:pt x="232" y="6938"/>
                  </a:cubicBezTo>
                  <a:cubicBezTo>
                    <a:pt x="846" y="11588"/>
                    <a:pt x="5055" y="14876"/>
                    <a:pt x="9559" y="14876"/>
                  </a:cubicBezTo>
                  <a:cubicBezTo>
                    <a:pt x="9834" y="14876"/>
                    <a:pt x="10113" y="14860"/>
                    <a:pt x="10394" y="14839"/>
                  </a:cubicBezTo>
                  <a:lnTo>
                    <a:pt x="10394" y="14834"/>
                  </a:lnTo>
                  <a:cubicBezTo>
                    <a:pt x="10861" y="14795"/>
                    <a:pt x="11330" y="14715"/>
                    <a:pt x="11792" y="14596"/>
                  </a:cubicBezTo>
                  <a:cubicBezTo>
                    <a:pt x="11798" y="14596"/>
                    <a:pt x="11804" y="14596"/>
                    <a:pt x="11809" y="14591"/>
                  </a:cubicBezTo>
                  <a:lnTo>
                    <a:pt x="11830" y="14591"/>
                  </a:lnTo>
                  <a:cubicBezTo>
                    <a:pt x="13213" y="14236"/>
                    <a:pt x="14554" y="13617"/>
                    <a:pt x="15716" y="12788"/>
                  </a:cubicBezTo>
                  <a:cubicBezTo>
                    <a:pt x="15592" y="12670"/>
                    <a:pt x="15446" y="12573"/>
                    <a:pt x="15297" y="12502"/>
                  </a:cubicBezTo>
                  <a:cubicBezTo>
                    <a:pt x="14823" y="12276"/>
                    <a:pt x="14284" y="12244"/>
                    <a:pt x="13762" y="12191"/>
                  </a:cubicBezTo>
                  <a:cubicBezTo>
                    <a:pt x="10560" y="11851"/>
                    <a:pt x="7433" y="10458"/>
                    <a:pt x="5242" y="8106"/>
                  </a:cubicBezTo>
                  <a:cubicBezTo>
                    <a:pt x="3854" y="6620"/>
                    <a:pt x="2875" y="4752"/>
                    <a:pt x="2460" y="2767"/>
                  </a:cubicBezTo>
                  <a:cubicBezTo>
                    <a:pt x="2299" y="1975"/>
                    <a:pt x="2428" y="905"/>
                    <a:pt x="2326" y="0"/>
                  </a:cubicBezTo>
                  <a:close/>
                </a:path>
              </a:pathLst>
            </a:custGeom>
            <a:solidFill>
              <a:srgbClr val="1C1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36"/>
            <p:cNvSpPr/>
            <p:nvPr/>
          </p:nvSpPr>
          <p:spPr>
            <a:xfrm>
              <a:off x="3510050" y="746658"/>
              <a:ext cx="314815" cy="274380"/>
            </a:xfrm>
            <a:custGeom>
              <a:avLst/>
              <a:gdLst/>
              <a:ahLst/>
              <a:cxnLst/>
              <a:rect l="l" t="t" r="r" b="b"/>
              <a:pathLst>
                <a:path w="16062" h="13999" extrusionOk="0">
                  <a:moveTo>
                    <a:pt x="7268" y="0"/>
                  </a:moveTo>
                  <a:cubicBezTo>
                    <a:pt x="6344" y="0"/>
                    <a:pt x="5416" y="175"/>
                    <a:pt x="4533" y="552"/>
                  </a:cubicBezTo>
                  <a:cubicBezTo>
                    <a:pt x="3855" y="837"/>
                    <a:pt x="3230" y="1235"/>
                    <a:pt x="2681" y="1714"/>
                  </a:cubicBezTo>
                  <a:cubicBezTo>
                    <a:pt x="1002" y="3173"/>
                    <a:pt x="1" y="5401"/>
                    <a:pt x="211" y="7651"/>
                  </a:cubicBezTo>
                  <a:cubicBezTo>
                    <a:pt x="564" y="11354"/>
                    <a:pt x="3874" y="13999"/>
                    <a:pt x="7415" y="13999"/>
                  </a:cubicBezTo>
                  <a:cubicBezTo>
                    <a:pt x="7986" y="13999"/>
                    <a:pt x="8563" y="13930"/>
                    <a:pt x="9134" y="13786"/>
                  </a:cubicBezTo>
                  <a:cubicBezTo>
                    <a:pt x="12795" y="12865"/>
                    <a:pt x="16061" y="9524"/>
                    <a:pt x="14861" y="5535"/>
                  </a:cubicBezTo>
                  <a:cubicBezTo>
                    <a:pt x="13876" y="2267"/>
                    <a:pt x="10596" y="0"/>
                    <a:pt x="7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36"/>
            <p:cNvSpPr/>
            <p:nvPr/>
          </p:nvSpPr>
          <p:spPr>
            <a:xfrm>
              <a:off x="3557424" y="762789"/>
              <a:ext cx="241884" cy="216306"/>
            </a:xfrm>
            <a:custGeom>
              <a:avLst/>
              <a:gdLst/>
              <a:ahLst/>
              <a:cxnLst/>
              <a:rect l="l" t="t" r="r" b="b"/>
              <a:pathLst>
                <a:path w="12341" h="11036" extrusionOk="0">
                  <a:moveTo>
                    <a:pt x="4879" y="1"/>
                  </a:moveTo>
                  <a:cubicBezTo>
                    <a:pt x="4064" y="1"/>
                    <a:pt x="3246" y="155"/>
                    <a:pt x="2466" y="487"/>
                  </a:cubicBezTo>
                  <a:cubicBezTo>
                    <a:pt x="1873" y="740"/>
                    <a:pt x="1324" y="1090"/>
                    <a:pt x="840" y="1515"/>
                  </a:cubicBezTo>
                  <a:cubicBezTo>
                    <a:pt x="534" y="1779"/>
                    <a:pt x="248" y="2074"/>
                    <a:pt x="0" y="2397"/>
                  </a:cubicBezTo>
                  <a:cubicBezTo>
                    <a:pt x="651" y="4545"/>
                    <a:pt x="1481" y="6440"/>
                    <a:pt x="3170" y="8055"/>
                  </a:cubicBezTo>
                  <a:cubicBezTo>
                    <a:pt x="4769" y="9593"/>
                    <a:pt x="6836" y="10638"/>
                    <a:pt x="9021" y="11036"/>
                  </a:cubicBezTo>
                  <a:cubicBezTo>
                    <a:pt x="11034" y="9685"/>
                    <a:pt x="12341" y="7435"/>
                    <a:pt x="11572" y="4879"/>
                  </a:cubicBezTo>
                  <a:cubicBezTo>
                    <a:pt x="10704" y="1998"/>
                    <a:pt x="7813" y="1"/>
                    <a:pt x="4879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36"/>
            <p:cNvSpPr/>
            <p:nvPr/>
          </p:nvSpPr>
          <p:spPr>
            <a:xfrm>
              <a:off x="3528318" y="809770"/>
              <a:ext cx="205937" cy="194844"/>
            </a:xfrm>
            <a:custGeom>
              <a:avLst/>
              <a:gdLst/>
              <a:ahLst/>
              <a:cxnLst/>
              <a:rect l="l" t="t" r="r" b="b"/>
              <a:pathLst>
                <a:path w="10507" h="9941" extrusionOk="0">
                  <a:moveTo>
                    <a:pt x="1485" y="0"/>
                  </a:moveTo>
                  <a:cubicBezTo>
                    <a:pt x="522" y="1217"/>
                    <a:pt x="0" y="2772"/>
                    <a:pt x="146" y="4344"/>
                  </a:cubicBezTo>
                  <a:cubicBezTo>
                    <a:pt x="456" y="7610"/>
                    <a:pt x="3368" y="9940"/>
                    <a:pt x="6490" y="9940"/>
                  </a:cubicBezTo>
                  <a:cubicBezTo>
                    <a:pt x="6994" y="9940"/>
                    <a:pt x="7503" y="9880"/>
                    <a:pt x="8008" y="9752"/>
                  </a:cubicBezTo>
                  <a:cubicBezTo>
                    <a:pt x="8892" y="9533"/>
                    <a:pt x="9747" y="9150"/>
                    <a:pt x="10506" y="8639"/>
                  </a:cubicBezTo>
                  <a:cubicBezTo>
                    <a:pt x="8321" y="8241"/>
                    <a:pt x="6254" y="7196"/>
                    <a:pt x="4655" y="5658"/>
                  </a:cubicBezTo>
                  <a:cubicBezTo>
                    <a:pt x="2966" y="4043"/>
                    <a:pt x="2136" y="2148"/>
                    <a:pt x="1485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36"/>
            <p:cNvSpPr/>
            <p:nvPr/>
          </p:nvSpPr>
          <p:spPr>
            <a:xfrm>
              <a:off x="3551328" y="852145"/>
              <a:ext cx="110544" cy="102077"/>
            </a:xfrm>
            <a:custGeom>
              <a:avLst/>
              <a:gdLst/>
              <a:ahLst/>
              <a:cxnLst/>
              <a:rect l="l" t="t" r="r" b="b"/>
              <a:pathLst>
                <a:path w="5640" h="5208" extrusionOk="0">
                  <a:moveTo>
                    <a:pt x="1990" y="0"/>
                  </a:moveTo>
                  <a:cubicBezTo>
                    <a:pt x="1551" y="0"/>
                    <a:pt x="1114" y="158"/>
                    <a:pt x="716" y="535"/>
                  </a:cubicBezTo>
                  <a:cubicBezTo>
                    <a:pt x="252" y="965"/>
                    <a:pt x="0" y="1611"/>
                    <a:pt x="32" y="2242"/>
                  </a:cubicBezTo>
                  <a:cubicBezTo>
                    <a:pt x="91" y="3307"/>
                    <a:pt x="791" y="4324"/>
                    <a:pt x="1350" y="5207"/>
                  </a:cubicBezTo>
                  <a:cubicBezTo>
                    <a:pt x="1883" y="4782"/>
                    <a:pt x="2860" y="4166"/>
                    <a:pt x="4069" y="4166"/>
                  </a:cubicBezTo>
                  <a:cubicBezTo>
                    <a:pt x="4559" y="4166"/>
                    <a:pt x="5087" y="4267"/>
                    <a:pt x="5640" y="4523"/>
                  </a:cubicBezTo>
                  <a:cubicBezTo>
                    <a:pt x="5587" y="4485"/>
                    <a:pt x="5570" y="4254"/>
                    <a:pt x="5559" y="4206"/>
                  </a:cubicBezTo>
                  <a:cubicBezTo>
                    <a:pt x="5296" y="2940"/>
                    <a:pt x="4859" y="1854"/>
                    <a:pt x="3913" y="923"/>
                  </a:cubicBezTo>
                  <a:cubicBezTo>
                    <a:pt x="3367" y="387"/>
                    <a:pt x="2677" y="0"/>
                    <a:pt x="1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36"/>
            <p:cNvSpPr/>
            <p:nvPr/>
          </p:nvSpPr>
          <p:spPr>
            <a:xfrm>
              <a:off x="3569987" y="868903"/>
              <a:ext cx="66679" cy="74656"/>
            </a:xfrm>
            <a:custGeom>
              <a:avLst/>
              <a:gdLst/>
              <a:ahLst/>
              <a:cxnLst/>
              <a:rect l="l" t="t" r="r" b="b"/>
              <a:pathLst>
                <a:path w="3402" h="3809" extrusionOk="0">
                  <a:moveTo>
                    <a:pt x="956" y="1"/>
                  </a:moveTo>
                  <a:cubicBezTo>
                    <a:pt x="646" y="1"/>
                    <a:pt x="341" y="125"/>
                    <a:pt x="178" y="386"/>
                  </a:cubicBezTo>
                  <a:cubicBezTo>
                    <a:pt x="0" y="676"/>
                    <a:pt x="38" y="1052"/>
                    <a:pt x="134" y="1381"/>
                  </a:cubicBezTo>
                  <a:cubicBezTo>
                    <a:pt x="162" y="1467"/>
                    <a:pt x="194" y="1564"/>
                    <a:pt x="264" y="1623"/>
                  </a:cubicBezTo>
                  <a:cubicBezTo>
                    <a:pt x="328" y="1682"/>
                    <a:pt x="410" y="1704"/>
                    <a:pt x="490" y="1725"/>
                  </a:cubicBezTo>
                  <a:cubicBezTo>
                    <a:pt x="802" y="1806"/>
                    <a:pt x="1115" y="1892"/>
                    <a:pt x="1426" y="1973"/>
                  </a:cubicBezTo>
                  <a:cubicBezTo>
                    <a:pt x="1115" y="2167"/>
                    <a:pt x="765" y="2291"/>
                    <a:pt x="398" y="2339"/>
                  </a:cubicBezTo>
                  <a:cubicBezTo>
                    <a:pt x="554" y="2763"/>
                    <a:pt x="850" y="3399"/>
                    <a:pt x="1222" y="3808"/>
                  </a:cubicBezTo>
                  <a:cubicBezTo>
                    <a:pt x="1736" y="3537"/>
                    <a:pt x="2380" y="3312"/>
                    <a:pt x="3110" y="3312"/>
                  </a:cubicBezTo>
                  <a:cubicBezTo>
                    <a:pt x="3206" y="3312"/>
                    <a:pt x="3303" y="3316"/>
                    <a:pt x="3401" y="3324"/>
                  </a:cubicBezTo>
                  <a:cubicBezTo>
                    <a:pt x="3165" y="2554"/>
                    <a:pt x="2837" y="1812"/>
                    <a:pt x="2422" y="1123"/>
                  </a:cubicBezTo>
                  <a:cubicBezTo>
                    <a:pt x="2174" y="719"/>
                    <a:pt x="1878" y="316"/>
                    <a:pt x="1448" y="110"/>
                  </a:cubicBezTo>
                  <a:cubicBezTo>
                    <a:pt x="1297" y="38"/>
                    <a:pt x="1126" y="1"/>
                    <a:pt x="9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36"/>
            <p:cNvSpPr/>
            <p:nvPr/>
          </p:nvSpPr>
          <p:spPr>
            <a:xfrm>
              <a:off x="3574319" y="930702"/>
              <a:ext cx="91140" cy="26558"/>
            </a:xfrm>
            <a:custGeom>
              <a:avLst/>
              <a:gdLst/>
              <a:ahLst/>
              <a:cxnLst/>
              <a:rect l="l" t="t" r="r" b="b"/>
              <a:pathLst>
                <a:path w="4650" h="1355" extrusionOk="0">
                  <a:moveTo>
                    <a:pt x="2891" y="0"/>
                  </a:moveTo>
                  <a:cubicBezTo>
                    <a:pt x="1658" y="0"/>
                    <a:pt x="659" y="617"/>
                    <a:pt x="80" y="1080"/>
                  </a:cubicBezTo>
                  <a:cubicBezTo>
                    <a:pt x="10" y="1135"/>
                    <a:pt x="0" y="1231"/>
                    <a:pt x="54" y="1301"/>
                  </a:cubicBezTo>
                  <a:cubicBezTo>
                    <a:pt x="87" y="1339"/>
                    <a:pt x="134" y="1354"/>
                    <a:pt x="177" y="1354"/>
                  </a:cubicBezTo>
                  <a:cubicBezTo>
                    <a:pt x="216" y="1354"/>
                    <a:pt x="248" y="1344"/>
                    <a:pt x="274" y="1322"/>
                  </a:cubicBezTo>
                  <a:cubicBezTo>
                    <a:pt x="816" y="891"/>
                    <a:pt x="1751" y="314"/>
                    <a:pt x="2897" y="314"/>
                  </a:cubicBezTo>
                  <a:cubicBezTo>
                    <a:pt x="3367" y="314"/>
                    <a:pt x="3873" y="411"/>
                    <a:pt x="4402" y="655"/>
                  </a:cubicBezTo>
                  <a:cubicBezTo>
                    <a:pt x="4425" y="666"/>
                    <a:pt x="4448" y="671"/>
                    <a:pt x="4471" y="671"/>
                  </a:cubicBezTo>
                  <a:cubicBezTo>
                    <a:pt x="4530" y="671"/>
                    <a:pt x="4586" y="638"/>
                    <a:pt x="4612" y="579"/>
                  </a:cubicBezTo>
                  <a:cubicBezTo>
                    <a:pt x="4650" y="504"/>
                    <a:pt x="4612" y="407"/>
                    <a:pt x="4536" y="375"/>
                  </a:cubicBezTo>
                  <a:cubicBezTo>
                    <a:pt x="3956" y="107"/>
                    <a:pt x="3403" y="0"/>
                    <a:pt x="2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36"/>
            <p:cNvSpPr/>
            <p:nvPr/>
          </p:nvSpPr>
          <p:spPr>
            <a:xfrm>
              <a:off x="3654894" y="789621"/>
              <a:ext cx="103174" cy="124597"/>
            </a:xfrm>
            <a:custGeom>
              <a:avLst/>
              <a:gdLst/>
              <a:ahLst/>
              <a:cxnLst/>
              <a:rect l="l" t="t" r="r" b="b"/>
              <a:pathLst>
                <a:path w="5264" h="6357" extrusionOk="0">
                  <a:moveTo>
                    <a:pt x="2189" y="0"/>
                  </a:moveTo>
                  <a:cubicBezTo>
                    <a:pt x="2003" y="0"/>
                    <a:pt x="1817" y="24"/>
                    <a:pt x="1637" y="71"/>
                  </a:cubicBezTo>
                  <a:cubicBezTo>
                    <a:pt x="275" y="426"/>
                    <a:pt x="0" y="1766"/>
                    <a:pt x="275" y="2988"/>
                  </a:cubicBezTo>
                  <a:cubicBezTo>
                    <a:pt x="566" y="4285"/>
                    <a:pt x="1255" y="5226"/>
                    <a:pt x="2191" y="6120"/>
                  </a:cubicBezTo>
                  <a:cubicBezTo>
                    <a:pt x="2223" y="6157"/>
                    <a:pt x="2412" y="6292"/>
                    <a:pt x="2417" y="6356"/>
                  </a:cubicBezTo>
                  <a:cubicBezTo>
                    <a:pt x="2675" y="4264"/>
                    <a:pt x="4360" y="3397"/>
                    <a:pt x="5264" y="3079"/>
                  </a:cubicBezTo>
                  <a:cubicBezTo>
                    <a:pt x="4812" y="2138"/>
                    <a:pt x="4322" y="1008"/>
                    <a:pt x="3445" y="394"/>
                  </a:cubicBezTo>
                  <a:cubicBezTo>
                    <a:pt x="3080" y="135"/>
                    <a:pt x="2635" y="0"/>
                    <a:pt x="2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36"/>
            <p:cNvSpPr/>
            <p:nvPr/>
          </p:nvSpPr>
          <p:spPr>
            <a:xfrm>
              <a:off x="3675670" y="805125"/>
              <a:ext cx="71520" cy="84104"/>
            </a:xfrm>
            <a:custGeom>
              <a:avLst/>
              <a:gdLst/>
              <a:ahLst/>
              <a:cxnLst/>
              <a:rect l="l" t="t" r="r" b="b"/>
              <a:pathLst>
                <a:path w="3649" h="4291" extrusionOk="0">
                  <a:moveTo>
                    <a:pt x="964" y="1"/>
                  </a:moveTo>
                  <a:cubicBezTo>
                    <a:pt x="961" y="1"/>
                    <a:pt x="957" y="1"/>
                    <a:pt x="954" y="1"/>
                  </a:cubicBezTo>
                  <a:cubicBezTo>
                    <a:pt x="480" y="11"/>
                    <a:pt x="103" y="463"/>
                    <a:pt x="50" y="937"/>
                  </a:cubicBezTo>
                  <a:cubicBezTo>
                    <a:pt x="1" y="1384"/>
                    <a:pt x="162" y="1814"/>
                    <a:pt x="361" y="2219"/>
                  </a:cubicBezTo>
                  <a:lnTo>
                    <a:pt x="1593" y="2025"/>
                  </a:lnTo>
                  <a:lnTo>
                    <a:pt x="684" y="2821"/>
                  </a:lnTo>
                  <a:cubicBezTo>
                    <a:pt x="991" y="3344"/>
                    <a:pt x="1347" y="3833"/>
                    <a:pt x="1744" y="4291"/>
                  </a:cubicBezTo>
                  <a:cubicBezTo>
                    <a:pt x="2137" y="3537"/>
                    <a:pt x="2740" y="3031"/>
                    <a:pt x="3311" y="2703"/>
                  </a:cubicBezTo>
                  <a:cubicBezTo>
                    <a:pt x="3649" y="2505"/>
                    <a:pt x="2067" y="1"/>
                    <a:pt x="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36"/>
            <p:cNvSpPr/>
            <p:nvPr/>
          </p:nvSpPr>
          <p:spPr>
            <a:xfrm>
              <a:off x="3698994" y="846892"/>
              <a:ext cx="62583" cy="70482"/>
            </a:xfrm>
            <a:custGeom>
              <a:avLst/>
              <a:gdLst/>
              <a:ahLst/>
              <a:cxnLst/>
              <a:rect l="l" t="t" r="r" b="b"/>
              <a:pathLst>
                <a:path w="3193" h="3596" extrusionOk="0">
                  <a:moveTo>
                    <a:pt x="3021" y="1"/>
                  </a:moveTo>
                  <a:cubicBezTo>
                    <a:pt x="3003" y="1"/>
                    <a:pt x="2984" y="4"/>
                    <a:pt x="2966" y="12"/>
                  </a:cubicBezTo>
                  <a:cubicBezTo>
                    <a:pt x="1975" y="356"/>
                    <a:pt x="281" y="1261"/>
                    <a:pt x="11" y="3419"/>
                  </a:cubicBezTo>
                  <a:cubicBezTo>
                    <a:pt x="0" y="3505"/>
                    <a:pt x="60" y="3580"/>
                    <a:pt x="145" y="3591"/>
                  </a:cubicBezTo>
                  <a:cubicBezTo>
                    <a:pt x="152" y="3596"/>
                    <a:pt x="162" y="3596"/>
                    <a:pt x="167" y="3596"/>
                  </a:cubicBezTo>
                  <a:cubicBezTo>
                    <a:pt x="242" y="3596"/>
                    <a:pt x="313" y="3538"/>
                    <a:pt x="323" y="3456"/>
                  </a:cubicBezTo>
                  <a:cubicBezTo>
                    <a:pt x="571" y="1465"/>
                    <a:pt x="2147" y="632"/>
                    <a:pt x="3068" y="309"/>
                  </a:cubicBezTo>
                  <a:cubicBezTo>
                    <a:pt x="3148" y="276"/>
                    <a:pt x="3192" y="190"/>
                    <a:pt x="3165" y="103"/>
                  </a:cubicBezTo>
                  <a:cubicBezTo>
                    <a:pt x="3144" y="41"/>
                    <a:pt x="3084" y="1"/>
                    <a:pt x="30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36"/>
            <p:cNvSpPr/>
            <p:nvPr/>
          </p:nvSpPr>
          <p:spPr>
            <a:xfrm>
              <a:off x="3559227" y="743600"/>
              <a:ext cx="254349" cy="276321"/>
            </a:xfrm>
            <a:custGeom>
              <a:avLst/>
              <a:gdLst/>
              <a:ahLst/>
              <a:cxnLst/>
              <a:rect l="l" t="t" r="r" b="b"/>
              <a:pathLst>
                <a:path w="12977" h="14098" extrusionOk="0">
                  <a:moveTo>
                    <a:pt x="4759" y="0"/>
                  </a:moveTo>
                  <a:cubicBezTo>
                    <a:pt x="3790" y="0"/>
                    <a:pt x="2839" y="187"/>
                    <a:pt x="1960" y="562"/>
                  </a:cubicBezTo>
                  <a:cubicBezTo>
                    <a:pt x="1282" y="852"/>
                    <a:pt x="641" y="1252"/>
                    <a:pt x="70" y="1751"/>
                  </a:cubicBezTo>
                  <a:cubicBezTo>
                    <a:pt x="5" y="1811"/>
                    <a:pt x="0" y="1908"/>
                    <a:pt x="54" y="1972"/>
                  </a:cubicBezTo>
                  <a:cubicBezTo>
                    <a:pt x="87" y="2008"/>
                    <a:pt x="131" y="2027"/>
                    <a:pt x="175" y="2027"/>
                  </a:cubicBezTo>
                  <a:cubicBezTo>
                    <a:pt x="211" y="2027"/>
                    <a:pt x="246" y="2014"/>
                    <a:pt x="275" y="1988"/>
                  </a:cubicBezTo>
                  <a:cubicBezTo>
                    <a:pt x="824" y="1510"/>
                    <a:pt x="1431" y="1128"/>
                    <a:pt x="2084" y="852"/>
                  </a:cubicBezTo>
                  <a:cubicBezTo>
                    <a:pt x="2923" y="492"/>
                    <a:pt x="3833" y="313"/>
                    <a:pt x="4762" y="313"/>
                  </a:cubicBezTo>
                  <a:cubicBezTo>
                    <a:pt x="5858" y="313"/>
                    <a:pt x="6978" y="562"/>
                    <a:pt x="8036" y="1058"/>
                  </a:cubicBezTo>
                  <a:cubicBezTo>
                    <a:pt x="10075" y="2015"/>
                    <a:pt x="11593" y="3716"/>
                    <a:pt x="12201" y="5734"/>
                  </a:cubicBezTo>
                  <a:cubicBezTo>
                    <a:pt x="12648" y="7225"/>
                    <a:pt x="12481" y="8732"/>
                    <a:pt x="11712" y="10088"/>
                  </a:cubicBezTo>
                  <a:cubicBezTo>
                    <a:pt x="10711" y="11848"/>
                    <a:pt x="8794" y="13232"/>
                    <a:pt x="6588" y="13791"/>
                  </a:cubicBezTo>
                  <a:cubicBezTo>
                    <a:pt x="6501" y="13813"/>
                    <a:pt x="6448" y="13898"/>
                    <a:pt x="6469" y="13980"/>
                  </a:cubicBezTo>
                  <a:cubicBezTo>
                    <a:pt x="6491" y="14049"/>
                    <a:pt x="6555" y="14097"/>
                    <a:pt x="6625" y="14097"/>
                  </a:cubicBezTo>
                  <a:cubicBezTo>
                    <a:pt x="6637" y="14097"/>
                    <a:pt x="6647" y="14097"/>
                    <a:pt x="6663" y="14092"/>
                  </a:cubicBezTo>
                  <a:cubicBezTo>
                    <a:pt x="8955" y="13516"/>
                    <a:pt x="10942" y="12074"/>
                    <a:pt x="11985" y="10244"/>
                  </a:cubicBezTo>
                  <a:cubicBezTo>
                    <a:pt x="12798" y="8808"/>
                    <a:pt x="12976" y="7219"/>
                    <a:pt x="12502" y="5648"/>
                  </a:cubicBezTo>
                  <a:cubicBezTo>
                    <a:pt x="11868" y="3544"/>
                    <a:pt x="10291" y="1768"/>
                    <a:pt x="8170" y="772"/>
                  </a:cubicBezTo>
                  <a:cubicBezTo>
                    <a:pt x="7069" y="259"/>
                    <a:pt x="5902" y="0"/>
                    <a:pt x="47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36"/>
            <p:cNvSpPr/>
            <p:nvPr/>
          </p:nvSpPr>
          <p:spPr>
            <a:xfrm>
              <a:off x="3726415" y="915355"/>
              <a:ext cx="70266" cy="71560"/>
            </a:xfrm>
            <a:custGeom>
              <a:avLst/>
              <a:gdLst/>
              <a:ahLst/>
              <a:cxnLst/>
              <a:rect l="l" t="t" r="r" b="b"/>
              <a:pathLst>
                <a:path w="3585" h="3651" extrusionOk="0">
                  <a:moveTo>
                    <a:pt x="1486" y="1"/>
                  </a:moveTo>
                  <a:cubicBezTo>
                    <a:pt x="1411" y="964"/>
                    <a:pt x="959" y="1906"/>
                    <a:pt x="221" y="2531"/>
                  </a:cubicBezTo>
                  <a:cubicBezTo>
                    <a:pt x="146" y="2589"/>
                    <a:pt x="76" y="2644"/>
                    <a:pt x="0" y="2698"/>
                  </a:cubicBezTo>
                  <a:cubicBezTo>
                    <a:pt x="109" y="2783"/>
                    <a:pt x="216" y="2870"/>
                    <a:pt x="323" y="2951"/>
                  </a:cubicBezTo>
                  <a:cubicBezTo>
                    <a:pt x="722" y="3247"/>
                    <a:pt x="1163" y="3510"/>
                    <a:pt x="1652" y="3612"/>
                  </a:cubicBezTo>
                  <a:cubicBezTo>
                    <a:pt x="1777" y="3637"/>
                    <a:pt x="1907" y="3650"/>
                    <a:pt x="2036" y="3650"/>
                  </a:cubicBezTo>
                  <a:cubicBezTo>
                    <a:pt x="2408" y="3650"/>
                    <a:pt x="2782" y="3541"/>
                    <a:pt x="3058" y="3289"/>
                  </a:cubicBezTo>
                  <a:cubicBezTo>
                    <a:pt x="3472" y="2907"/>
                    <a:pt x="3585" y="2261"/>
                    <a:pt x="3413" y="1717"/>
                  </a:cubicBezTo>
                  <a:cubicBezTo>
                    <a:pt x="3241" y="1180"/>
                    <a:pt x="2826" y="738"/>
                    <a:pt x="2347" y="432"/>
                  </a:cubicBezTo>
                  <a:cubicBezTo>
                    <a:pt x="2078" y="259"/>
                    <a:pt x="1788" y="120"/>
                    <a:pt x="1486" y="1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36"/>
            <p:cNvSpPr/>
            <p:nvPr/>
          </p:nvSpPr>
          <p:spPr>
            <a:xfrm>
              <a:off x="3651327" y="888758"/>
              <a:ext cx="112543" cy="95844"/>
            </a:xfrm>
            <a:custGeom>
              <a:avLst/>
              <a:gdLst/>
              <a:ahLst/>
              <a:cxnLst/>
              <a:rect l="l" t="t" r="r" b="b"/>
              <a:pathLst>
                <a:path w="5742" h="4890" extrusionOk="0">
                  <a:moveTo>
                    <a:pt x="5211" y="0"/>
                  </a:moveTo>
                  <a:cubicBezTo>
                    <a:pt x="5196" y="0"/>
                    <a:pt x="5182" y="2"/>
                    <a:pt x="5167" y="7"/>
                  </a:cubicBezTo>
                  <a:cubicBezTo>
                    <a:pt x="5085" y="29"/>
                    <a:pt x="5031" y="115"/>
                    <a:pt x="5058" y="195"/>
                  </a:cubicBezTo>
                  <a:cubicBezTo>
                    <a:pt x="5403" y="1455"/>
                    <a:pt x="4946" y="2925"/>
                    <a:pt x="3950" y="3764"/>
                  </a:cubicBezTo>
                  <a:cubicBezTo>
                    <a:pt x="3328" y="4292"/>
                    <a:pt x="2499" y="4570"/>
                    <a:pt x="1676" y="4570"/>
                  </a:cubicBezTo>
                  <a:cubicBezTo>
                    <a:pt x="1183" y="4570"/>
                    <a:pt x="691" y="4470"/>
                    <a:pt x="247" y="4264"/>
                  </a:cubicBezTo>
                  <a:cubicBezTo>
                    <a:pt x="224" y="4254"/>
                    <a:pt x="201" y="4249"/>
                    <a:pt x="178" y="4249"/>
                  </a:cubicBezTo>
                  <a:cubicBezTo>
                    <a:pt x="120" y="4249"/>
                    <a:pt x="65" y="4282"/>
                    <a:pt x="38" y="4340"/>
                  </a:cubicBezTo>
                  <a:cubicBezTo>
                    <a:pt x="0" y="4420"/>
                    <a:pt x="32" y="4512"/>
                    <a:pt x="113" y="4549"/>
                  </a:cubicBezTo>
                  <a:cubicBezTo>
                    <a:pt x="607" y="4776"/>
                    <a:pt x="1146" y="4889"/>
                    <a:pt x="1690" y="4889"/>
                  </a:cubicBezTo>
                  <a:cubicBezTo>
                    <a:pt x="2577" y="4889"/>
                    <a:pt x="3466" y="4587"/>
                    <a:pt x="4149" y="4006"/>
                  </a:cubicBezTo>
                  <a:cubicBezTo>
                    <a:pt x="5257" y="3074"/>
                    <a:pt x="5742" y="1509"/>
                    <a:pt x="5361" y="115"/>
                  </a:cubicBezTo>
                  <a:cubicBezTo>
                    <a:pt x="5342" y="48"/>
                    <a:pt x="5280" y="0"/>
                    <a:pt x="52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36"/>
            <p:cNvSpPr/>
            <p:nvPr/>
          </p:nvSpPr>
          <p:spPr>
            <a:xfrm>
              <a:off x="3633707" y="956829"/>
              <a:ext cx="27636" cy="24912"/>
            </a:xfrm>
            <a:custGeom>
              <a:avLst/>
              <a:gdLst/>
              <a:ahLst/>
              <a:cxnLst/>
              <a:rect l="l" t="t" r="r" b="b"/>
              <a:pathLst>
                <a:path w="1410" h="1271" extrusionOk="0">
                  <a:moveTo>
                    <a:pt x="1099" y="1"/>
                  </a:moveTo>
                  <a:cubicBezTo>
                    <a:pt x="1073" y="1"/>
                    <a:pt x="1046" y="7"/>
                    <a:pt x="1022" y="21"/>
                  </a:cubicBezTo>
                  <a:cubicBezTo>
                    <a:pt x="947" y="65"/>
                    <a:pt x="920" y="157"/>
                    <a:pt x="964" y="232"/>
                  </a:cubicBezTo>
                  <a:cubicBezTo>
                    <a:pt x="1066" y="420"/>
                    <a:pt x="1022" y="684"/>
                    <a:pt x="867" y="828"/>
                  </a:cubicBezTo>
                  <a:cubicBezTo>
                    <a:pt x="777" y="913"/>
                    <a:pt x="651" y="957"/>
                    <a:pt x="526" y="957"/>
                  </a:cubicBezTo>
                  <a:cubicBezTo>
                    <a:pt x="434" y="957"/>
                    <a:pt x="341" y="933"/>
                    <a:pt x="264" y="883"/>
                  </a:cubicBezTo>
                  <a:cubicBezTo>
                    <a:pt x="239" y="865"/>
                    <a:pt x="210" y="857"/>
                    <a:pt x="181" y="857"/>
                  </a:cubicBezTo>
                  <a:cubicBezTo>
                    <a:pt x="130" y="857"/>
                    <a:pt x="79" y="883"/>
                    <a:pt x="48" y="932"/>
                  </a:cubicBezTo>
                  <a:cubicBezTo>
                    <a:pt x="0" y="1002"/>
                    <a:pt x="21" y="1104"/>
                    <a:pt x="97" y="1146"/>
                  </a:cubicBezTo>
                  <a:cubicBezTo>
                    <a:pt x="226" y="1233"/>
                    <a:pt x="376" y="1270"/>
                    <a:pt x="527" y="1270"/>
                  </a:cubicBezTo>
                  <a:cubicBezTo>
                    <a:pt x="726" y="1270"/>
                    <a:pt x="931" y="1200"/>
                    <a:pt x="1081" y="1061"/>
                  </a:cubicBezTo>
                  <a:cubicBezTo>
                    <a:pt x="1340" y="813"/>
                    <a:pt x="1409" y="393"/>
                    <a:pt x="1238" y="81"/>
                  </a:cubicBezTo>
                  <a:cubicBezTo>
                    <a:pt x="1209" y="30"/>
                    <a:pt x="1155" y="1"/>
                    <a:pt x="1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36"/>
            <p:cNvSpPr/>
            <p:nvPr/>
          </p:nvSpPr>
          <p:spPr>
            <a:xfrm>
              <a:off x="3733177" y="875273"/>
              <a:ext cx="30596" cy="20384"/>
            </a:xfrm>
            <a:custGeom>
              <a:avLst/>
              <a:gdLst/>
              <a:ahLst/>
              <a:cxnLst/>
              <a:rect l="l" t="t" r="r" b="b"/>
              <a:pathLst>
                <a:path w="1561" h="1040" extrusionOk="0">
                  <a:moveTo>
                    <a:pt x="1401" y="1"/>
                  </a:moveTo>
                  <a:cubicBezTo>
                    <a:pt x="1319" y="1"/>
                    <a:pt x="1249" y="64"/>
                    <a:pt x="1243" y="146"/>
                  </a:cubicBezTo>
                  <a:cubicBezTo>
                    <a:pt x="1222" y="361"/>
                    <a:pt x="1088" y="566"/>
                    <a:pt x="887" y="662"/>
                  </a:cubicBezTo>
                  <a:cubicBezTo>
                    <a:pt x="799" y="707"/>
                    <a:pt x="700" y="729"/>
                    <a:pt x="602" y="729"/>
                  </a:cubicBezTo>
                  <a:cubicBezTo>
                    <a:pt x="484" y="729"/>
                    <a:pt x="366" y="698"/>
                    <a:pt x="264" y="637"/>
                  </a:cubicBezTo>
                  <a:cubicBezTo>
                    <a:pt x="238" y="619"/>
                    <a:pt x="210" y="610"/>
                    <a:pt x="181" y="610"/>
                  </a:cubicBezTo>
                  <a:cubicBezTo>
                    <a:pt x="130" y="610"/>
                    <a:pt x="79" y="637"/>
                    <a:pt x="48" y="684"/>
                  </a:cubicBezTo>
                  <a:cubicBezTo>
                    <a:pt x="0" y="759"/>
                    <a:pt x="27" y="856"/>
                    <a:pt x="97" y="900"/>
                  </a:cubicBezTo>
                  <a:cubicBezTo>
                    <a:pt x="248" y="997"/>
                    <a:pt x="425" y="1040"/>
                    <a:pt x="608" y="1040"/>
                  </a:cubicBezTo>
                  <a:cubicBezTo>
                    <a:pt x="753" y="1040"/>
                    <a:pt x="899" y="1007"/>
                    <a:pt x="1033" y="943"/>
                  </a:cubicBezTo>
                  <a:cubicBezTo>
                    <a:pt x="1324" y="798"/>
                    <a:pt x="1528" y="496"/>
                    <a:pt x="1555" y="173"/>
                  </a:cubicBezTo>
                  <a:cubicBezTo>
                    <a:pt x="1560" y="81"/>
                    <a:pt x="1496" y="6"/>
                    <a:pt x="1411" y="1"/>
                  </a:cubicBezTo>
                  <a:cubicBezTo>
                    <a:pt x="1407" y="1"/>
                    <a:pt x="1404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36"/>
            <p:cNvSpPr/>
            <p:nvPr/>
          </p:nvSpPr>
          <p:spPr>
            <a:xfrm>
              <a:off x="3744760" y="941031"/>
              <a:ext cx="35162" cy="26774"/>
            </a:xfrm>
            <a:custGeom>
              <a:avLst/>
              <a:gdLst/>
              <a:ahLst/>
              <a:cxnLst/>
              <a:rect l="l" t="t" r="r" b="b"/>
              <a:pathLst>
                <a:path w="1794" h="1366" extrusionOk="0">
                  <a:moveTo>
                    <a:pt x="178" y="0"/>
                  </a:moveTo>
                  <a:cubicBezTo>
                    <a:pt x="126" y="0"/>
                    <a:pt x="77" y="26"/>
                    <a:pt x="50" y="74"/>
                  </a:cubicBezTo>
                  <a:cubicBezTo>
                    <a:pt x="1" y="149"/>
                    <a:pt x="23" y="246"/>
                    <a:pt x="98" y="290"/>
                  </a:cubicBezTo>
                  <a:cubicBezTo>
                    <a:pt x="587" y="608"/>
                    <a:pt x="1066" y="951"/>
                    <a:pt x="1518" y="1328"/>
                  </a:cubicBezTo>
                  <a:cubicBezTo>
                    <a:pt x="1545" y="1350"/>
                    <a:pt x="1583" y="1366"/>
                    <a:pt x="1620" y="1366"/>
                  </a:cubicBezTo>
                  <a:cubicBezTo>
                    <a:pt x="1664" y="1366"/>
                    <a:pt x="1707" y="1344"/>
                    <a:pt x="1739" y="1306"/>
                  </a:cubicBezTo>
                  <a:cubicBezTo>
                    <a:pt x="1793" y="1242"/>
                    <a:pt x="1788" y="1140"/>
                    <a:pt x="1717" y="1086"/>
                  </a:cubicBezTo>
                  <a:cubicBezTo>
                    <a:pt x="1260" y="704"/>
                    <a:pt x="771" y="349"/>
                    <a:pt x="264" y="26"/>
                  </a:cubicBezTo>
                  <a:cubicBezTo>
                    <a:pt x="237" y="9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36"/>
            <p:cNvSpPr/>
            <p:nvPr/>
          </p:nvSpPr>
          <p:spPr>
            <a:xfrm>
              <a:off x="3570418" y="759711"/>
              <a:ext cx="169109" cy="35848"/>
            </a:xfrm>
            <a:custGeom>
              <a:avLst/>
              <a:gdLst/>
              <a:ahLst/>
              <a:cxnLst/>
              <a:rect l="l" t="t" r="r" b="b"/>
              <a:pathLst>
                <a:path w="8628" h="1829" extrusionOk="0">
                  <a:moveTo>
                    <a:pt x="4225" y="1"/>
                  </a:moveTo>
                  <a:cubicBezTo>
                    <a:pt x="3371" y="1"/>
                    <a:pt x="2528" y="165"/>
                    <a:pt x="1744" y="499"/>
                  </a:cubicBezTo>
                  <a:cubicBezTo>
                    <a:pt x="1141" y="758"/>
                    <a:pt x="581" y="1113"/>
                    <a:pt x="70" y="1553"/>
                  </a:cubicBezTo>
                  <a:cubicBezTo>
                    <a:pt x="5" y="1608"/>
                    <a:pt x="0" y="1710"/>
                    <a:pt x="60" y="1774"/>
                  </a:cubicBezTo>
                  <a:cubicBezTo>
                    <a:pt x="85" y="1806"/>
                    <a:pt x="129" y="1828"/>
                    <a:pt x="177" y="1828"/>
                  </a:cubicBezTo>
                  <a:cubicBezTo>
                    <a:pt x="209" y="1828"/>
                    <a:pt x="247" y="1812"/>
                    <a:pt x="279" y="1791"/>
                  </a:cubicBezTo>
                  <a:cubicBezTo>
                    <a:pt x="758" y="1371"/>
                    <a:pt x="1297" y="1031"/>
                    <a:pt x="1868" y="790"/>
                  </a:cubicBezTo>
                  <a:cubicBezTo>
                    <a:pt x="2612" y="472"/>
                    <a:pt x="3414" y="316"/>
                    <a:pt x="4226" y="316"/>
                  </a:cubicBezTo>
                  <a:cubicBezTo>
                    <a:pt x="5652" y="316"/>
                    <a:pt x="7111" y="796"/>
                    <a:pt x="8352" y="1721"/>
                  </a:cubicBezTo>
                  <a:cubicBezTo>
                    <a:pt x="8381" y="1743"/>
                    <a:pt x="8415" y="1753"/>
                    <a:pt x="8448" y="1753"/>
                  </a:cubicBezTo>
                  <a:cubicBezTo>
                    <a:pt x="8495" y="1753"/>
                    <a:pt x="8542" y="1732"/>
                    <a:pt x="8573" y="1694"/>
                  </a:cubicBezTo>
                  <a:cubicBezTo>
                    <a:pt x="8627" y="1624"/>
                    <a:pt x="8610" y="1521"/>
                    <a:pt x="8540" y="1473"/>
                  </a:cubicBezTo>
                  <a:cubicBezTo>
                    <a:pt x="7245" y="504"/>
                    <a:pt x="5720" y="1"/>
                    <a:pt x="42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36"/>
            <p:cNvSpPr/>
            <p:nvPr/>
          </p:nvSpPr>
          <p:spPr>
            <a:xfrm>
              <a:off x="3479043" y="766003"/>
              <a:ext cx="34418" cy="56134"/>
            </a:xfrm>
            <a:custGeom>
              <a:avLst/>
              <a:gdLst/>
              <a:ahLst/>
              <a:cxnLst/>
              <a:rect l="l" t="t" r="r" b="b"/>
              <a:pathLst>
                <a:path w="1756" h="2864" extrusionOk="0">
                  <a:moveTo>
                    <a:pt x="1576" y="0"/>
                  </a:moveTo>
                  <a:cubicBezTo>
                    <a:pt x="1523" y="0"/>
                    <a:pt x="1471" y="26"/>
                    <a:pt x="1443" y="76"/>
                  </a:cubicBezTo>
                  <a:cubicBezTo>
                    <a:pt x="954" y="916"/>
                    <a:pt x="485" y="1771"/>
                    <a:pt x="44" y="2632"/>
                  </a:cubicBezTo>
                  <a:cubicBezTo>
                    <a:pt x="1" y="2713"/>
                    <a:pt x="33" y="2804"/>
                    <a:pt x="109" y="2847"/>
                  </a:cubicBezTo>
                  <a:cubicBezTo>
                    <a:pt x="136" y="2858"/>
                    <a:pt x="157" y="2864"/>
                    <a:pt x="184" y="2864"/>
                  </a:cubicBezTo>
                  <a:cubicBezTo>
                    <a:pt x="238" y="2864"/>
                    <a:pt x="291" y="2831"/>
                    <a:pt x="323" y="2777"/>
                  </a:cubicBezTo>
                  <a:cubicBezTo>
                    <a:pt x="760" y="1922"/>
                    <a:pt x="1228" y="1066"/>
                    <a:pt x="1712" y="238"/>
                  </a:cubicBezTo>
                  <a:cubicBezTo>
                    <a:pt x="1756" y="162"/>
                    <a:pt x="1734" y="65"/>
                    <a:pt x="1659" y="22"/>
                  </a:cubicBezTo>
                  <a:cubicBezTo>
                    <a:pt x="1633" y="7"/>
                    <a:pt x="1604" y="0"/>
                    <a:pt x="15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36"/>
            <p:cNvSpPr/>
            <p:nvPr/>
          </p:nvSpPr>
          <p:spPr>
            <a:xfrm>
              <a:off x="3517440" y="676353"/>
              <a:ext cx="29772" cy="42924"/>
            </a:xfrm>
            <a:custGeom>
              <a:avLst/>
              <a:gdLst/>
              <a:ahLst/>
              <a:cxnLst/>
              <a:rect l="l" t="t" r="r" b="b"/>
              <a:pathLst>
                <a:path w="1519" h="2190" extrusionOk="0">
                  <a:moveTo>
                    <a:pt x="183" y="1"/>
                  </a:moveTo>
                  <a:cubicBezTo>
                    <a:pt x="154" y="1"/>
                    <a:pt x="125" y="9"/>
                    <a:pt x="98" y="26"/>
                  </a:cubicBezTo>
                  <a:cubicBezTo>
                    <a:pt x="23" y="70"/>
                    <a:pt x="1" y="167"/>
                    <a:pt x="44" y="242"/>
                  </a:cubicBezTo>
                  <a:lnTo>
                    <a:pt x="1206" y="2115"/>
                  </a:lnTo>
                  <a:cubicBezTo>
                    <a:pt x="1233" y="2164"/>
                    <a:pt x="1287" y="2190"/>
                    <a:pt x="1335" y="2190"/>
                  </a:cubicBezTo>
                  <a:cubicBezTo>
                    <a:pt x="1368" y="2190"/>
                    <a:pt x="1395" y="2179"/>
                    <a:pt x="1422" y="2164"/>
                  </a:cubicBezTo>
                  <a:cubicBezTo>
                    <a:pt x="1492" y="2120"/>
                    <a:pt x="1519" y="2023"/>
                    <a:pt x="1471" y="1948"/>
                  </a:cubicBezTo>
                  <a:lnTo>
                    <a:pt x="314" y="75"/>
                  </a:lnTo>
                  <a:cubicBezTo>
                    <a:pt x="285" y="27"/>
                    <a:pt x="235" y="1"/>
                    <a:pt x="1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68B68692-AECC-D47C-D802-2E70C66ACA65}"/>
              </a:ext>
            </a:extLst>
          </p:cNvPr>
          <p:cNvSpPr/>
          <p:nvPr/>
        </p:nvSpPr>
        <p:spPr>
          <a:xfrm>
            <a:off x="503500" y="29260"/>
            <a:ext cx="2695696" cy="5614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KESIMPULAN</a:t>
            </a:r>
            <a:endParaRPr lang="en-ID" sz="16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7BCC2B-89C7-B707-EE97-916DC60A014A}"/>
              </a:ext>
            </a:extLst>
          </p:cNvPr>
          <p:cNvSpPr/>
          <p:nvPr/>
        </p:nvSpPr>
        <p:spPr>
          <a:xfrm>
            <a:off x="419174" y="940727"/>
            <a:ext cx="7881854" cy="336790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Kesimpulan yang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diambil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proyek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berjudul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Pintar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Sensor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Ultrasonik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Berbasis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ESP32”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en-ID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pintar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sensor ultrasonic yang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bekerja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pendeteksi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kapasitas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Motor servo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akan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merespon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bergerak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menarik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tuas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sehingga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tutup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tempat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sampah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terbuka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led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hijau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akan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menyala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akan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mengirimkan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pesan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ke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bot telegram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jika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ada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seseorang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membuang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sampah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Setelah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sensor ultrasonic 1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tidak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mendeteksi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orang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maka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akan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menutup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kembali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Saat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tempat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sampah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didalam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penuh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( sensor ultrasonic 2 yang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berada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pada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didalam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tutup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tempat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sampah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mendeteksi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sampah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)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maka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motor servo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akan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tetap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berada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pada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posisi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menutup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led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merah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akan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menyala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akan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mengirimkan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pesan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pada bot telegram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jika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tempat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sampah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Kumbh Sans"/>
              </a:rPr>
              <a:t>penuh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membuka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kembali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perlu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menekan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push button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tutup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tempat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terbuka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>
              <a:lnSpc>
                <a:spcPct val="115000"/>
              </a:lnSpc>
              <a:buAutoNum type="arabicPeriod" startAt="2"/>
            </a:pP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cukup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efektif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menarik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perhatian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membuang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endParaRPr lang="en-ID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736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8" name="Google Shape;12738;p49"/>
          <p:cNvSpPr/>
          <p:nvPr/>
        </p:nvSpPr>
        <p:spPr>
          <a:xfrm>
            <a:off x="712200" y="711195"/>
            <a:ext cx="7719600" cy="37155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9" name="Google Shape;12739;p49"/>
          <p:cNvSpPr/>
          <p:nvPr/>
        </p:nvSpPr>
        <p:spPr>
          <a:xfrm>
            <a:off x="712200" y="824089"/>
            <a:ext cx="7719600" cy="360260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1" name="Google Shape;12741;p49"/>
          <p:cNvSpPr txBox="1">
            <a:spLocks noGrp="1"/>
          </p:cNvSpPr>
          <p:nvPr>
            <p:ph type="title"/>
          </p:nvPr>
        </p:nvSpPr>
        <p:spPr>
          <a:xfrm>
            <a:off x="1032500" y="1649885"/>
            <a:ext cx="4708500" cy="12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TERIMAKASIH</a:t>
            </a:r>
            <a:endParaRPr sz="2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742" name="Google Shape;12742;p49"/>
          <p:cNvGrpSpPr/>
          <p:nvPr/>
        </p:nvGrpSpPr>
        <p:grpSpPr>
          <a:xfrm>
            <a:off x="6160922" y="1322364"/>
            <a:ext cx="2401149" cy="2999821"/>
            <a:chOff x="2893766" y="2557081"/>
            <a:chExt cx="633766" cy="791781"/>
          </a:xfrm>
        </p:grpSpPr>
        <p:sp>
          <p:nvSpPr>
            <p:cNvPr id="12743" name="Google Shape;12743;p49"/>
            <p:cNvSpPr/>
            <p:nvPr/>
          </p:nvSpPr>
          <p:spPr>
            <a:xfrm>
              <a:off x="2919090" y="2959822"/>
              <a:ext cx="271342" cy="353800"/>
            </a:xfrm>
            <a:custGeom>
              <a:avLst/>
              <a:gdLst/>
              <a:ahLst/>
              <a:cxnLst/>
              <a:rect l="l" t="t" r="r" b="b"/>
              <a:pathLst>
                <a:path w="13844" h="18051" extrusionOk="0">
                  <a:moveTo>
                    <a:pt x="12852" y="0"/>
                  </a:moveTo>
                  <a:lnTo>
                    <a:pt x="7798" y="15360"/>
                  </a:lnTo>
                  <a:lnTo>
                    <a:pt x="0" y="15673"/>
                  </a:lnTo>
                  <a:lnTo>
                    <a:pt x="9747" y="18051"/>
                  </a:lnTo>
                  <a:lnTo>
                    <a:pt x="13843" y="189"/>
                  </a:lnTo>
                  <a:lnTo>
                    <a:pt x="128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4" name="Google Shape;12744;p49"/>
            <p:cNvSpPr/>
            <p:nvPr/>
          </p:nvSpPr>
          <p:spPr>
            <a:xfrm>
              <a:off x="3162659" y="2967839"/>
              <a:ext cx="195059" cy="381024"/>
            </a:xfrm>
            <a:custGeom>
              <a:avLst/>
              <a:gdLst/>
              <a:ahLst/>
              <a:cxnLst/>
              <a:rect l="l" t="t" r="r" b="b"/>
              <a:pathLst>
                <a:path w="9952" h="19440" extrusionOk="0">
                  <a:moveTo>
                    <a:pt x="2616" y="0"/>
                  </a:moveTo>
                  <a:lnTo>
                    <a:pt x="0" y="18143"/>
                  </a:lnTo>
                  <a:lnTo>
                    <a:pt x="9951" y="19440"/>
                  </a:lnTo>
                  <a:lnTo>
                    <a:pt x="2783" y="16335"/>
                  </a:lnTo>
                  <a:lnTo>
                    <a:pt x="3612" y="189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5" name="Google Shape;12745;p49"/>
            <p:cNvSpPr/>
            <p:nvPr/>
          </p:nvSpPr>
          <p:spPr>
            <a:xfrm>
              <a:off x="2893766" y="2557081"/>
              <a:ext cx="633766" cy="651818"/>
            </a:xfrm>
            <a:custGeom>
              <a:avLst/>
              <a:gdLst/>
              <a:ahLst/>
              <a:cxnLst/>
              <a:rect l="l" t="t" r="r" b="b"/>
              <a:pathLst>
                <a:path w="32335" h="33256" extrusionOk="0">
                  <a:moveTo>
                    <a:pt x="17051" y="0"/>
                  </a:moveTo>
                  <a:lnTo>
                    <a:pt x="16976" y="9763"/>
                  </a:lnTo>
                  <a:lnTo>
                    <a:pt x="15297" y="3714"/>
                  </a:lnTo>
                  <a:lnTo>
                    <a:pt x="12589" y="4725"/>
                  </a:lnTo>
                  <a:lnTo>
                    <a:pt x="14263" y="9963"/>
                  </a:lnTo>
                  <a:lnTo>
                    <a:pt x="9516" y="2320"/>
                  </a:lnTo>
                  <a:lnTo>
                    <a:pt x="7261" y="3644"/>
                  </a:lnTo>
                  <a:lnTo>
                    <a:pt x="12939" y="10925"/>
                  </a:lnTo>
                  <a:lnTo>
                    <a:pt x="4435" y="4467"/>
                  </a:lnTo>
                  <a:lnTo>
                    <a:pt x="846" y="9457"/>
                  </a:lnTo>
                  <a:lnTo>
                    <a:pt x="11345" y="13902"/>
                  </a:lnTo>
                  <a:lnTo>
                    <a:pt x="11345" y="13902"/>
                  </a:lnTo>
                  <a:lnTo>
                    <a:pt x="2299" y="13175"/>
                  </a:lnTo>
                  <a:lnTo>
                    <a:pt x="2095" y="16146"/>
                  </a:lnTo>
                  <a:lnTo>
                    <a:pt x="10786" y="16491"/>
                  </a:lnTo>
                  <a:lnTo>
                    <a:pt x="1" y="18213"/>
                  </a:lnTo>
                  <a:lnTo>
                    <a:pt x="964" y="22518"/>
                  </a:lnTo>
                  <a:lnTo>
                    <a:pt x="11055" y="18682"/>
                  </a:lnTo>
                  <a:lnTo>
                    <a:pt x="4000" y="24488"/>
                  </a:lnTo>
                  <a:lnTo>
                    <a:pt x="5888" y="26862"/>
                  </a:lnTo>
                  <a:lnTo>
                    <a:pt x="12804" y="20554"/>
                  </a:lnTo>
                  <a:lnTo>
                    <a:pt x="12804" y="20554"/>
                  </a:lnTo>
                  <a:lnTo>
                    <a:pt x="5248" y="29736"/>
                  </a:lnTo>
                  <a:lnTo>
                    <a:pt x="9097" y="32604"/>
                  </a:lnTo>
                  <a:lnTo>
                    <a:pt x="14289" y="23240"/>
                  </a:lnTo>
                  <a:lnTo>
                    <a:pt x="12222" y="32863"/>
                  </a:lnTo>
                  <a:lnTo>
                    <a:pt x="15463" y="33255"/>
                  </a:lnTo>
                  <a:lnTo>
                    <a:pt x="15936" y="24311"/>
                  </a:lnTo>
                  <a:lnTo>
                    <a:pt x="16825" y="30779"/>
                  </a:lnTo>
                  <a:lnTo>
                    <a:pt x="20242" y="29214"/>
                  </a:lnTo>
                  <a:lnTo>
                    <a:pt x="18864" y="22900"/>
                  </a:lnTo>
                  <a:lnTo>
                    <a:pt x="23434" y="32491"/>
                  </a:lnTo>
                  <a:lnTo>
                    <a:pt x="26431" y="29693"/>
                  </a:lnTo>
                  <a:lnTo>
                    <a:pt x="20985" y="21205"/>
                  </a:lnTo>
                  <a:lnTo>
                    <a:pt x="28283" y="28611"/>
                  </a:lnTo>
                  <a:lnTo>
                    <a:pt x="31006" y="24989"/>
                  </a:lnTo>
                  <a:lnTo>
                    <a:pt x="23127" y="19785"/>
                  </a:lnTo>
                  <a:lnTo>
                    <a:pt x="23127" y="19785"/>
                  </a:lnTo>
                  <a:lnTo>
                    <a:pt x="31043" y="22589"/>
                  </a:lnTo>
                  <a:lnTo>
                    <a:pt x="32335" y="18428"/>
                  </a:lnTo>
                  <a:lnTo>
                    <a:pt x="23864" y="16630"/>
                  </a:lnTo>
                  <a:lnTo>
                    <a:pt x="31221" y="16394"/>
                  </a:lnTo>
                  <a:lnTo>
                    <a:pt x="30290" y="12487"/>
                  </a:lnTo>
                  <a:lnTo>
                    <a:pt x="23643" y="13977"/>
                  </a:lnTo>
                  <a:lnTo>
                    <a:pt x="31609" y="8671"/>
                  </a:lnTo>
                  <a:lnTo>
                    <a:pt x="29607" y="6178"/>
                  </a:lnTo>
                  <a:lnTo>
                    <a:pt x="21437" y="12346"/>
                  </a:lnTo>
                  <a:lnTo>
                    <a:pt x="21437" y="12346"/>
                  </a:lnTo>
                  <a:lnTo>
                    <a:pt x="26679" y="2810"/>
                  </a:lnTo>
                  <a:lnTo>
                    <a:pt x="24311" y="1217"/>
                  </a:lnTo>
                  <a:lnTo>
                    <a:pt x="19602" y="10323"/>
                  </a:lnTo>
                  <a:lnTo>
                    <a:pt x="19602" y="10323"/>
                  </a:lnTo>
                  <a:lnTo>
                    <a:pt x="21022" y="140"/>
                  </a:lnTo>
                  <a:lnTo>
                    <a:pt x="170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6" name="Google Shape;12746;p49"/>
            <p:cNvSpPr/>
            <p:nvPr/>
          </p:nvSpPr>
          <p:spPr>
            <a:xfrm>
              <a:off x="3116364" y="2721055"/>
              <a:ext cx="168031" cy="159034"/>
            </a:xfrm>
            <a:custGeom>
              <a:avLst/>
              <a:gdLst/>
              <a:ahLst/>
              <a:cxnLst/>
              <a:rect l="l" t="t" r="r" b="b"/>
              <a:pathLst>
                <a:path w="8573" h="8114" extrusionOk="0">
                  <a:moveTo>
                    <a:pt x="3653" y="1"/>
                  </a:moveTo>
                  <a:cubicBezTo>
                    <a:pt x="534" y="1"/>
                    <a:pt x="0" y="6176"/>
                    <a:pt x="0" y="6176"/>
                  </a:cubicBezTo>
                  <a:lnTo>
                    <a:pt x="4908" y="8113"/>
                  </a:lnTo>
                  <a:cubicBezTo>
                    <a:pt x="4908" y="8113"/>
                    <a:pt x="8573" y="1565"/>
                    <a:pt x="4606" y="176"/>
                  </a:cubicBezTo>
                  <a:cubicBezTo>
                    <a:pt x="4264" y="56"/>
                    <a:pt x="3947" y="1"/>
                    <a:pt x="36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7" name="Google Shape;12747;p49"/>
            <p:cNvSpPr/>
            <p:nvPr/>
          </p:nvSpPr>
          <p:spPr>
            <a:xfrm>
              <a:off x="3133122" y="2756747"/>
              <a:ext cx="72990" cy="114601"/>
            </a:xfrm>
            <a:custGeom>
              <a:avLst/>
              <a:gdLst/>
              <a:ahLst/>
              <a:cxnLst/>
              <a:rect l="l" t="t" r="r" b="b"/>
              <a:pathLst>
                <a:path w="3724" h="5847" extrusionOk="0">
                  <a:moveTo>
                    <a:pt x="2813" y="1"/>
                  </a:moveTo>
                  <a:cubicBezTo>
                    <a:pt x="2589" y="1"/>
                    <a:pt x="2364" y="109"/>
                    <a:pt x="2174" y="244"/>
                  </a:cubicBezTo>
                  <a:cubicBezTo>
                    <a:pt x="1642" y="604"/>
                    <a:pt x="1265" y="1110"/>
                    <a:pt x="986" y="1686"/>
                  </a:cubicBezTo>
                  <a:lnTo>
                    <a:pt x="2439" y="2767"/>
                  </a:lnTo>
                  <a:lnTo>
                    <a:pt x="630" y="2553"/>
                  </a:lnTo>
                  <a:cubicBezTo>
                    <a:pt x="495" y="2946"/>
                    <a:pt x="393" y="3343"/>
                    <a:pt x="291" y="3736"/>
                  </a:cubicBezTo>
                  <a:cubicBezTo>
                    <a:pt x="221" y="4006"/>
                    <a:pt x="92" y="4350"/>
                    <a:pt x="0" y="4695"/>
                  </a:cubicBezTo>
                  <a:lnTo>
                    <a:pt x="2917" y="5847"/>
                  </a:lnTo>
                  <a:cubicBezTo>
                    <a:pt x="3068" y="5189"/>
                    <a:pt x="3224" y="4533"/>
                    <a:pt x="3375" y="3870"/>
                  </a:cubicBezTo>
                  <a:cubicBezTo>
                    <a:pt x="3509" y="3296"/>
                    <a:pt x="3644" y="2714"/>
                    <a:pt x="3686" y="2122"/>
                  </a:cubicBezTo>
                  <a:cubicBezTo>
                    <a:pt x="3724" y="1637"/>
                    <a:pt x="3703" y="1148"/>
                    <a:pt x="3552" y="690"/>
                  </a:cubicBezTo>
                  <a:cubicBezTo>
                    <a:pt x="3455" y="410"/>
                    <a:pt x="3283" y="120"/>
                    <a:pt x="2998" y="28"/>
                  </a:cubicBezTo>
                  <a:cubicBezTo>
                    <a:pt x="2937" y="9"/>
                    <a:pt x="2875" y="1"/>
                    <a:pt x="28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8" name="Google Shape;12748;p49"/>
            <p:cNvSpPr/>
            <p:nvPr/>
          </p:nvSpPr>
          <p:spPr>
            <a:xfrm>
              <a:off x="3111797" y="2838126"/>
              <a:ext cx="105311" cy="45982"/>
            </a:xfrm>
            <a:custGeom>
              <a:avLst/>
              <a:gdLst/>
              <a:ahLst/>
              <a:cxnLst/>
              <a:rect l="l" t="t" r="r" b="b"/>
              <a:pathLst>
                <a:path w="5373" h="2346" extrusionOk="0">
                  <a:moveTo>
                    <a:pt x="233" y="0"/>
                  </a:moveTo>
                  <a:cubicBezTo>
                    <a:pt x="154" y="0"/>
                    <a:pt x="77" y="50"/>
                    <a:pt x="44" y="128"/>
                  </a:cubicBezTo>
                  <a:cubicBezTo>
                    <a:pt x="1" y="235"/>
                    <a:pt x="55" y="354"/>
                    <a:pt x="157" y="397"/>
                  </a:cubicBezTo>
                  <a:lnTo>
                    <a:pt x="5065" y="2334"/>
                  </a:lnTo>
                  <a:cubicBezTo>
                    <a:pt x="5087" y="2341"/>
                    <a:pt x="5114" y="2346"/>
                    <a:pt x="5141" y="2346"/>
                  </a:cubicBezTo>
                  <a:cubicBezTo>
                    <a:pt x="5221" y="2346"/>
                    <a:pt x="5296" y="2297"/>
                    <a:pt x="5329" y="2217"/>
                  </a:cubicBezTo>
                  <a:cubicBezTo>
                    <a:pt x="5372" y="2114"/>
                    <a:pt x="5318" y="1990"/>
                    <a:pt x="5216" y="1953"/>
                  </a:cubicBezTo>
                  <a:lnTo>
                    <a:pt x="308" y="16"/>
                  </a:lnTo>
                  <a:cubicBezTo>
                    <a:pt x="284" y="5"/>
                    <a:pt x="258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9" name="Google Shape;12749;p49"/>
            <p:cNvSpPr/>
            <p:nvPr/>
          </p:nvSpPr>
          <p:spPr>
            <a:xfrm>
              <a:off x="3257444" y="2753121"/>
              <a:ext cx="163033" cy="145961"/>
            </a:xfrm>
            <a:custGeom>
              <a:avLst/>
              <a:gdLst/>
              <a:ahLst/>
              <a:cxnLst/>
              <a:rect l="l" t="t" r="r" b="b"/>
              <a:pathLst>
                <a:path w="8318" h="7447" extrusionOk="0">
                  <a:moveTo>
                    <a:pt x="3748" y="0"/>
                  </a:moveTo>
                  <a:cubicBezTo>
                    <a:pt x="1" y="0"/>
                    <a:pt x="363" y="7011"/>
                    <a:pt x="363" y="7011"/>
                  </a:cubicBezTo>
                  <a:lnTo>
                    <a:pt x="5615" y="7446"/>
                  </a:lnTo>
                  <a:cubicBezTo>
                    <a:pt x="5615" y="7446"/>
                    <a:pt x="8317" y="536"/>
                    <a:pt x="4147" y="26"/>
                  </a:cubicBezTo>
                  <a:cubicBezTo>
                    <a:pt x="4009" y="9"/>
                    <a:pt x="3876" y="0"/>
                    <a:pt x="3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0" name="Google Shape;12750;p49"/>
            <p:cNvSpPr/>
            <p:nvPr/>
          </p:nvSpPr>
          <p:spPr>
            <a:xfrm>
              <a:off x="3288373" y="2789439"/>
              <a:ext cx="74715" cy="108172"/>
            </a:xfrm>
            <a:custGeom>
              <a:avLst/>
              <a:gdLst/>
              <a:ahLst/>
              <a:cxnLst/>
              <a:rect l="l" t="t" r="r" b="b"/>
              <a:pathLst>
                <a:path w="3812" h="5519" extrusionOk="0">
                  <a:moveTo>
                    <a:pt x="2411" y="0"/>
                  </a:moveTo>
                  <a:cubicBezTo>
                    <a:pt x="2151" y="0"/>
                    <a:pt x="1902" y="164"/>
                    <a:pt x="1712" y="357"/>
                  </a:cubicBezTo>
                  <a:cubicBezTo>
                    <a:pt x="1374" y="696"/>
                    <a:pt x="1131" y="1132"/>
                    <a:pt x="954" y="1579"/>
                  </a:cubicBezTo>
                  <a:cubicBezTo>
                    <a:pt x="825" y="1912"/>
                    <a:pt x="718" y="2252"/>
                    <a:pt x="631" y="2602"/>
                  </a:cubicBezTo>
                  <a:lnTo>
                    <a:pt x="2154" y="3355"/>
                  </a:lnTo>
                  <a:lnTo>
                    <a:pt x="421" y="3462"/>
                  </a:lnTo>
                  <a:cubicBezTo>
                    <a:pt x="281" y="4060"/>
                    <a:pt x="142" y="4663"/>
                    <a:pt x="1" y="5260"/>
                  </a:cubicBezTo>
                  <a:lnTo>
                    <a:pt x="3123" y="5518"/>
                  </a:lnTo>
                  <a:cubicBezTo>
                    <a:pt x="3192" y="5168"/>
                    <a:pt x="3230" y="4803"/>
                    <a:pt x="3289" y="4534"/>
                  </a:cubicBezTo>
                  <a:cubicBezTo>
                    <a:pt x="3570" y="3204"/>
                    <a:pt x="3811" y="1745"/>
                    <a:pt x="3150" y="562"/>
                  </a:cubicBezTo>
                  <a:cubicBezTo>
                    <a:pt x="3004" y="309"/>
                    <a:pt x="2789" y="56"/>
                    <a:pt x="2499" y="7"/>
                  </a:cubicBezTo>
                  <a:cubicBezTo>
                    <a:pt x="2470" y="2"/>
                    <a:pt x="2440" y="0"/>
                    <a:pt x="24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1" name="Google Shape;12751;p49"/>
            <p:cNvSpPr/>
            <p:nvPr/>
          </p:nvSpPr>
          <p:spPr>
            <a:xfrm>
              <a:off x="3260326" y="2886499"/>
              <a:ext cx="111406" cy="16601"/>
            </a:xfrm>
            <a:custGeom>
              <a:avLst/>
              <a:gdLst/>
              <a:ahLst/>
              <a:cxnLst/>
              <a:rect l="l" t="t" r="r" b="b"/>
              <a:pathLst>
                <a:path w="5684" h="847" extrusionOk="0">
                  <a:moveTo>
                    <a:pt x="212" y="1"/>
                  </a:moveTo>
                  <a:cubicBezTo>
                    <a:pt x="107" y="1"/>
                    <a:pt x="17" y="83"/>
                    <a:pt x="11" y="189"/>
                  </a:cubicBezTo>
                  <a:cubicBezTo>
                    <a:pt x="1" y="303"/>
                    <a:pt x="82" y="400"/>
                    <a:pt x="194" y="410"/>
                  </a:cubicBezTo>
                  <a:lnTo>
                    <a:pt x="5453" y="846"/>
                  </a:lnTo>
                  <a:lnTo>
                    <a:pt x="5468" y="846"/>
                  </a:lnTo>
                  <a:cubicBezTo>
                    <a:pt x="5577" y="846"/>
                    <a:pt x="5668" y="765"/>
                    <a:pt x="5674" y="658"/>
                  </a:cubicBezTo>
                  <a:cubicBezTo>
                    <a:pt x="5684" y="544"/>
                    <a:pt x="5597" y="447"/>
                    <a:pt x="5485" y="437"/>
                  </a:cubicBezTo>
                  <a:lnTo>
                    <a:pt x="232" y="2"/>
                  </a:lnTo>
                  <a:cubicBezTo>
                    <a:pt x="225" y="1"/>
                    <a:pt x="218" y="1"/>
                    <a:pt x="2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2" name="Google Shape;12752;p49"/>
            <p:cNvSpPr/>
            <p:nvPr/>
          </p:nvSpPr>
          <p:spPr>
            <a:xfrm>
              <a:off x="3153564" y="2907079"/>
              <a:ext cx="124676" cy="95119"/>
            </a:xfrm>
            <a:custGeom>
              <a:avLst/>
              <a:gdLst/>
              <a:ahLst/>
              <a:cxnLst/>
              <a:rect l="l" t="t" r="r" b="b"/>
              <a:pathLst>
                <a:path w="6361" h="4853" extrusionOk="0">
                  <a:moveTo>
                    <a:pt x="1642" y="1"/>
                  </a:moveTo>
                  <a:cubicBezTo>
                    <a:pt x="1642" y="1"/>
                    <a:pt x="1" y="4715"/>
                    <a:pt x="3182" y="4849"/>
                  </a:cubicBezTo>
                  <a:cubicBezTo>
                    <a:pt x="3234" y="4852"/>
                    <a:pt x="3286" y="4853"/>
                    <a:pt x="3336" y="4853"/>
                  </a:cubicBezTo>
                  <a:cubicBezTo>
                    <a:pt x="6360" y="4853"/>
                    <a:pt x="6121" y="770"/>
                    <a:pt x="6121" y="770"/>
                  </a:cubicBezTo>
                  <a:lnTo>
                    <a:pt x="6121" y="770"/>
                  </a:lnTo>
                  <a:cubicBezTo>
                    <a:pt x="6120" y="770"/>
                    <a:pt x="5572" y="923"/>
                    <a:pt x="4769" y="923"/>
                  </a:cubicBezTo>
                  <a:cubicBezTo>
                    <a:pt x="3900" y="923"/>
                    <a:pt x="2733" y="744"/>
                    <a:pt x="1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3" name="Google Shape;12753;p49"/>
            <p:cNvSpPr/>
            <p:nvPr/>
          </p:nvSpPr>
          <p:spPr>
            <a:xfrm>
              <a:off x="3201369" y="2919427"/>
              <a:ext cx="24363" cy="30909"/>
            </a:xfrm>
            <a:custGeom>
              <a:avLst/>
              <a:gdLst/>
              <a:ahLst/>
              <a:cxnLst/>
              <a:rect l="l" t="t" r="r" b="b"/>
              <a:pathLst>
                <a:path w="1243" h="1577" extrusionOk="0">
                  <a:moveTo>
                    <a:pt x="172" y="1"/>
                  </a:moveTo>
                  <a:lnTo>
                    <a:pt x="0" y="1265"/>
                  </a:lnTo>
                  <a:lnTo>
                    <a:pt x="1136" y="1577"/>
                  </a:lnTo>
                  <a:lnTo>
                    <a:pt x="1243" y="205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4" name="Google Shape;12754;p49"/>
            <p:cNvSpPr/>
            <p:nvPr/>
          </p:nvSpPr>
          <p:spPr>
            <a:xfrm>
              <a:off x="3164325" y="2884029"/>
              <a:ext cx="130732" cy="45648"/>
            </a:xfrm>
            <a:custGeom>
              <a:avLst/>
              <a:gdLst/>
              <a:ahLst/>
              <a:cxnLst/>
              <a:rect l="l" t="t" r="r" b="b"/>
              <a:pathLst>
                <a:path w="6670" h="2329" extrusionOk="0">
                  <a:moveTo>
                    <a:pt x="238" y="1"/>
                  </a:moveTo>
                  <a:cubicBezTo>
                    <a:pt x="209" y="1"/>
                    <a:pt x="180" y="7"/>
                    <a:pt x="152" y="19"/>
                  </a:cubicBezTo>
                  <a:cubicBezTo>
                    <a:pt x="50" y="63"/>
                    <a:pt x="1" y="181"/>
                    <a:pt x="50" y="289"/>
                  </a:cubicBezTo>
                  <a:cubicBezTo>
                    <a:pt x="395" y="1074"/>
                    <a:pt x="1105" y="1671"/>
                    <a:pt x="2106" y="2016"/>
                  </a:cubicBezTo>
                  <a:cubicBezTo>
                    <a:pt x="2720" y="2227"/>
                    <a:pt x="3403" y="2329"/>
                    <a:pt x="4076" y="2329"/>
                  </a:cubicBezTo>
                  <a:cubicBezTo>
                    <a:pt x="4974" y="2329"/>
                    <a:pt x="5857" y="2145"/>
                    <a:pt x="6530" y="1785"/>
                  </a:cubicBezTo>
                  <a:cubicBezTo>
                    <a:pt x="6632" y="1731"/>
                    <a:pt x="6669" y="1607"/>
                    <a:pt x="6615" y="1510"/>
                  </a:cubicBezTo>
                  <a:cubicBezTo>
                    <a:pt x="6579" y="1439"/>
                    <a:pt x="6508" y="1400"/>
                    <a:pt x="6435" y="1400"/>
                  </a:cubicBezTo>
                  <a:cubicBezTo>
                    <a:pt x="6402" y="1400"/>
                    <a:pt x="6368" y="1408"/>
                    <a:pt x="6336" y="1425"/>
                  </a:cubicBezTo>
                  <a:cubicBezTo>
                    <a:pt x="5728" y="1750"/>
                    <a:pt x="4905" y="1917"/>
                    <a:pt x="4068" y="1917"/>
                  </a:cubicBezTo>
                  <a:cubicBezTo>
                    <a:pt x="3439" y="1917"/>
                    <a:pt x="2801" y="1823"/>
                    <a:pt x="2240" y="1629"/>
                  </a:cubicBezTo>
                  <a:cubicBezTo>
                    <a:pt x="1622" y="1413"/>
                    <a:pt x="798" y="978"/>
                    <a:pt x="420" y="121"/>
                  </a:cubicBezTo>
                  <a:cubicBezTo>
                    <a:pt x="389" y="46"/>
                    <a:pt x="317" y="1"/>
                    <a:pt x="2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5" name="Google Shape;12755;p49"/>
            <p:cNvSpPr/>
            <p:nvPr/>
          </p:nvSpPr>
          <p:spPr>
            <a:xfrm>
              <a:off x="3094078" y="3008567"/>
              <a:ext cx="84084" cy="154330"/>
            </a:xfrm>
            <a:custGeom>
              <a:avLst/>
              <a:gdLst/>
              <a:ahLst/>
              <a:cxnLst/>
              <a:rect l="l" t="t" r="r" b="b"/>
              <a:pathLst>
                <a:path w="4290" h="7874" extrusionOk="0">
                  <a:moveTo>
                    <a:pt x="4068" y="0"/>
                  </a:moveTo>
                  <a:cubicBezTo>
                    <a:pt x="3992" y="0"/>
                    <a:pt x="3920" y="42"/>
                    <a:pt x="3887" y="113"/>
                  </a:cubicBezTo>
                  <a:lnTo>
                    <a:pt x="49" y="7572"/>
                  </a:lnTo>
                  <a:cubicBezTo>
                    <a:pt x="0" y="7674"/>
                    <a:pt x="39" y="7798"/>
                    <a:pt x="141" y="7853"/>
                  </a:cubicBezTo>
                  <a:cubicBezTo>
                    <a:pt x="168" y="7863"/>
                    <a:pt x="201" y="7873"/>
                    <a:pt x="233" y="7873"/>
                  </a:cubicBezTo>
                  <a:cubicBezTo>
                    <a:pt x="308" y="7873"/>
                    <a:pt x="378" y="7831"/>
                    <a:pt x="415" y="7761"/>
                  </a:cubicBezTo>
                  <a:lnTo>
                    <a:pt x="3542" y="1679"/>
                  </a:lnTo>
                  <a:lnTo>
                    <a:pt x="2821" y="5043"/>
                  </a:lnTo>
                  <a:cubicBezTo>
                    <a:pt x="2794" y="5151"/>
                    <a:pt x="2864" y="5263"/>
                    <a:pt x="2978" y="5285"/>
                  </a:cubicBezTo>
                  <a:cubicBezTo>
                    <a:pt x="2992" y="5288"/>
                    <a:pt x="3005" y="5289"/>
                    <a:pt x="3019" y="5289"/>
                  </a:cubicBezTo>
                  <a:cubicBezTo>
                    <a:pt x="3115" y="5289"/>
                    <a:pt x="3200" y="5224"/>
                    <a:pt x="3219" y="5129"/>
                  </a:cubicBezTo>
                  <a:lnTo>
                    <a:pt x="4269" y="247"/>
                  </a:lnTo>
                  <a:cubicBezTo>
                    <a:pt x="4290" y="145"/>
                    <a:pt x="4231" y="49"/>
                    <a:pt x="4134" y="11"/>
                  </a:cubicBezTo>
                  <a:cubicBezTo>
                    <a:pt x="4112" y="4"/>
                    <a:pt x="4090" y="0"/>
                    <a:pt x="40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6" name="Google Shape;12756;p49"/>
            <p:cNvSpPr/>
            <p:nvPr/>
          </p:nvSpPr>
          <p:spPr>
            <a:xfrm>
              <a:off x="3166990" y="3161408"/>
              <a:ext cx="36299" cy="51705"/>
            </a:xfrm>
            <a:custGeom>
              <a:avLst/>
              <a:gdLst/>
              <a:ahLst/>
              <a:cxnLst/>
              <a:rect l="l" t="t" r="r" b="b"/>
              <a:pathLst>
                <a:path w="1852" h="2638" extrusionOk="0">
                  <a:moveTo>
                    <a:pt x="1643" y="0"/>
                  </a:moveTo>
                  <a:cubicBezTo>
                    <a:pt x="1533" y="0"/>
                    <a:pt x="1442" y="84"/>
                    <a:pt x="1437" y="194"/>
                  </a:cubicBezTo>
                  <a:lnTo>
                    <a:pt x="1329" y="2223"/>
                  </a:lnTo>
                  <a:lnTo>
                    <a:pt x="204" y="2229"/>
                  </a:lnTo>
                  <a:cubicBezTo>
                    <a:pt x="91" y="2229"/>
                    <a:pt x="0" y="2325"/>
                    <a:pt x="0" y="2438"/>
                  </a:cubicBezTo>
                  <a:cubicBezTo>
                    <a:pt x="0" y="2551"/>
                    <a:pt x="91" y="2638"/>
                    <a:pt x="204" y="2638"/>
                  </a:cubicBezTo>
                  <a:lnTo>
                    <a:pt x="210" y="2638"/>
                  </a:lnTo>
                  <a:lnTo>
                    <a:pt x="1523" y="2626"/>
                  </a:lnTo>
                  <a:cubicBezTo>
                    <a:pt x="1630" y="2626"/>
                    <a:pt x="1722" y="2546"/>
                    <a:pt x="1727" y="2433"/>
                  </a:cubicBezTo>
                  <a:lnTo>
                    <a:pt x="1846" y="216"/>
                  </a:lnTo>
                  <a:cubicBezTo>
                    <a:pt x="1851" y="102"/>
                    <a:pt x="1765" y="6"/>
                    <a:pt x="1652" y="0"/>
                  </a:cubicBezTo>
                  <a:cubicBezTo>
                    <a:pt x="1649" y="0"/>
                    <a:pt x="1646" y="0"/>
                    <a:pt x="16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7" name="Google Shape;12757;p49"/>
            <p:cNvSpPr/>
            <p:nvPr/>
          </p:nvSpPr>
          <p:spPr>
            <a:xfrm>
              <a:off x="3126144" y="2875993"/>
              <a:ext cx="10878" cy="10114"/>
            </a:xfrm>
            <a:custGeom>
              <a:avLst/>
              <a:gdLst/>
              <a:ahLst/>
              <a:cxnLst/>
              <a:rect l="l" t="t" r="r" b="b"/>
              <a:pathLst>
                <a:path w="555" h="516" extrusionOk="0">
                  <a:moveTo>
                    <a:pt x="282" y="1"/>
                  </a:moveTo>
                  <a:cubicBezTo>
                    <a:pt x="159" y="1"/>
                    <a:pt x="47" y="88"/>
                    <a:pt x="23" y="215"/>
                  </a:cubicBezTo>
                  <a:cubicBezTo>
                    <a:pt x="1" y="349"/>
                    <a:pt x="93" y="483"/>
                    <a:pt x="227" y="511"/>
                  </a:cubicBezTo>
                  <a:cubicBezTo>
                    <a:pt x="243" y="514"/>
                    <a:pt x="260" y="515"/>
                    <a:pt x="276" y="515"/>
                  </a:cubicBezTo>
                  <a:cubicBezTo>
                    <a:pt x="397" y="515"/>
                    <a:pt x="505" y="429"/>
                    <a:pt x="528" y="305"/>
                  </a:cubicBezTo>
                  <a:cubicBezTo>
                    <a:pt x="555" y="166"/>
                    <a:pt x="463" y="31"/>
                    <a:pt x="324" y="4"/>
                  </a:cubicBezTo>
                  <a:cubicBezTo>
                    <a:pt x="310" y="2"/>
                    <a:pt x="296" y="1"/>
                    <a:pt x="2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8" name="Google Shape;12758;p49"/>
            <p:cNvSpPr/>
            <p:nvPr/>
          </p:nvSpPr>
          <p:spPr>
            <a:xfrm>
              <a:off x="3131946" y="2899395"/>
              <a:ext cx="10878" cy="10016"/>
            </a:xfrm>
            <a:custGeom>
              <a:avLst/>
              <a:gdLst/>
              <a:ahLst/>
              <a:cxnLst/>
              <a:rect l="l" t="t" r="r" b="b"/>
              <a:pathLst>
                <a:path w="555" h="511" extrusionOk="0">
                  <a:moveTo>
                    <a:pt x="276" y="0"/>
                  </a:moveTo>
                  <a:cubicBezTo>
                    <a:pt x="159" y="0"/>
                    <a:pt x="52" y="86"/>
                    <a:pt x="28" y="209"/>
                  </a:cubicBezTo>
                  <a:cubicBezTo>
                    <a:pt x="1" y="350"/>
                    <a:pt x="92" y="479"/>
                    <a:pt x="232" y="506"/>
                  </a:cubicBezTo>
                  <a:cubicBezTo>
                    <a:pt x="248" y="509"/>
                    <a:pt x="264" y="511"/>
                    <a:pt x="280" y="511"/>
                  </a:cubicBezTo>
                  <a:cubicBezTo>
                    <a:pt x="402" y="511"/>
                    <a:pt x="510" y="425"/>
                    <a:pt x="534" y="301"/>
                  </a:cubicBezTo>
                  <a:cubicBezTo>
                    <a:pt x="555" y="161"/>
                    <a:pt x="464" y="27"/>
                    <a:pt x="324" y="5"/>
                  </a:cubicBezTo>
                  <a:cubicBezTo>
                    <a:pt x="308" y="2"/>
                    <a:pt x="292" y="0"/>
                    <a:pt x="2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9" name="Google Shape;12759;p49"/>
            <p:cNvSpPr/>
            <p:nvPr/>
          </p:nvSpPr>
          <p:spPr>
            <a:xfrm>
              <a:off x="3330474" y="2914037"/>
              <a:ext cx="10153" cy="10055"/>
            </a:xfrm>
            <a:custGeom>
              <a:avLst/>
              <a:gdLst/>
              <a:ahLst/>
              <a:cxnLst/>
              <a:rect l="l" t="t" r="r" b="b"/>
              <a:pathLst>
                <a:path w="518" h="513" extrusionOk="0">
                  <a:moveTo>
                    <a:pt x="264" y="1"/>
                  </a:moveTo>
                  <a:cubicBezTo>
                    <a:pt x="120" y="1"/>
                    <a:pt x="6" y="114"/>
                    <a:pt x="1" y="254"/>
                  </a:cubicBezTo>
                  <a:cubicBezTo>
                    <a:pt x="1" y="393"/>
                    <a:pt x="113" y="512"/>
                    <a:pt x="254" y="512"/>
                  </a:cubicBezTo>
                  <a:cubicBezTo>
                    <a:pt x="257" y="512"/>
                    <a:pt x="260" y="512"/>
                    <a:pt x="263" y="512"/>
                  </a:cubicBezTo>
                  <a:cubicBezTo>
                    <a:pt x="399" y="512"/>
                    <a:pt x="512" y="402"/>
                    <a:pt x="512" y="264"/>
                  </a:cubicBezTo>
                  <a:cubicBezTo>
                    <a:pt x="517" y="120"/>
                    <a:pt x="404" y="6"/>
                    <a:pt x="2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0" name="Google Shape;12760;p49"/>
            <p:cNvSpPr/>
            <p:nvPr/>
          </p:nvSpPr>
          <p:spPr>
            <a:xfrm>
              <a:off x="3300937" y="2935891"/>
              <a:ext cx="10153" cy="10153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264" y="0"/>
                  </a:moveTo>
                  <a:cubicBezTo>
                    <a:pt x="119" y="0"/>
                    <a:pt x="6" y="113"/>
                    <a:pt x="0" y="252"/>
                  </a:cubicBezTo>
                  <a:cubicBezTo>
                    <a:pt x="0" y="393"/>
                    <a:pt x="114" y="511"/>
                    <a:pt x="254" y="517"/>
                  </a:cubicBezTo>
                  <a:cubicBezTo>
                    <a:pt x="393" y="517"/>
                    <a:pt x="512" y="403"/>
                    <a:pt x="512" y="264"/>
                  </a:cubicBezTo>
                  <a:cubicBezTo>
                    <a:pt x="517" y="118"/>
                    <a:pt x="405" y="6"/>
                    <a:pt x="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9" name="Google Shape;12079;p36"/>
          <p:cNvSpPr txBox="1">
            <a:spLocks noGrp="1"/>
          </p:cNvSpPr>
          <p:nvPr>
            <p:ph type="subTitle" idx="1"/>
          </p:nvPr>
        </p:nvSpPr>
        <p:spPr>
          <a:xfrm>
            <a:off x="720000" y="1027330"/>
            <a:ext cx="7849185" cy="3494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/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Proyek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dilatar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belakangi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kurangnya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kesadaran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tempatnya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akhirnya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dibuang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sembarang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serius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kehidupan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sehari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meminimalisir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permasalahan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dibuatlah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Pintar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Sensor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Ultrasonik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Berbasis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ESP32”.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adanya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otomatis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diharapkan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mampu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membangun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ketertarikan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benar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Terciptanya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lingkungan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bersih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sehat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pada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akhirnya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umbuhkan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kesadaran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pentingnya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tempatnya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Kumbh Sans"/>
            </a:endParaRPr>
          </a:p>
        </p:txBody>
      </p:sp>
      <p:sp>
        <p:nvSpPr>
          <p:cNvPr id="12082" name="Google Shape;12082;p36"/>
          <p:cNvSpPr txBox="1">
            <a:spLocks noGrp="1"/>
          </p:cNvSpPr>
          <p:nvPr>
            <p:ph type="title" idx="3"/>
          </p:nvPr>
        </p:nvSpPr>
        <p:spPr>
          <a:xfrm>
            <a:off x="861698" y="445025"/>
            <a:ext cx="7562302" cy="4481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LATAR BELAKANG</a:t>
            </a:r>
            <a:endParaRPr sz="24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092" name="Google Shape;12092;p36"/>
          <p:cNvGrpSpPr/>
          <p:nvPr/>
        </p:nvGrpSpPr>
        <p:grpSpPr>
          <a:xfrm rot="-152324">
            <a:off x="7661911" y="174424"/>
            <a:ext cx="1093675" cy="1216395"/>
            <a:chOff x="3377907" y="600167"/>
            <a:chExt cx="506209" cy="563010"/>
          </a:xfrm>
        </p:grpSpPr>
        <p:sp>
          <p:nvSpPr>
            <p:cNvPr id="12093" name="Google Shape;12093;p36"/>
            <p:cNvSpPr/>
            <p:nvPr/>
          </p:nvSpPr>
          <p:spPr>
            <a:xfrm>
              <a:off x="3520811" y="659457"/>
              <a:ext cx="71344" cy="87671"/>
            </a:xfrm>
            <a:custGeom>
              <a:avLst/>
              <a:gdLst/>
              <a:ahLst/>
              <a:cxnLst/>
              <a:rect l="l" t="t" r="r" b="b"/>
              <a:pathLst>
                <a:path w="3640" h="4473" extrusionOk="0">
                  <a:moveTo>
                    <a:pt x="1777" y="1"/>
                  </a:moveTo>
                  <a:cubicBezTo>
                    <a:pt x="1185" y="361"/>
                    <a:pt x="594" y="722"/>
                    <a:pt x="1" y="1082"/>
                  </a:cubicBezTo>
                  <a:cubicBezTo>
                    <a:pt x="195" y="1340"/>
                    <a:pt x="373" y="1658"/>
                    <a:pt x="582" y="1960"/>
                  </a:cubicBezTo>
                  <a:cubicBezTo>
                    <a:pt x="706" y="2137"/>
                    <a:pt x="1777" y="3709"/>
                    <a:pt x="2300" y="4472"/>
                  </a:cubicBezTo>
                  <a:cubicBezTo>
                    <a:pt x="2762" y="4263"/>
                    <a:pt x="3230" y="3935"/>
                    <a:pt x="3639" y="3806"/>
                  </a:cubicBezTo>
                  <a:lnTo>
                    <a:pt x="1777" y="1"/>
                  </a:ln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36"/>
            <p:cNvSpPr/>
            <p:nvPr/>
          </p:nvSpPr>
          <p:spPr>
            <a:xfrm>
              <a:off x="3589607" y="1026546"/>
              <a:ext cx="147176" cy="136632"/>
            </a:xfrm>
            <a:custGeom>
              <a:avLst/>
              <a:gdLst/>
              <a:ahLst/>
              <a:cxnLst/>
              <a:rect l="l" t="t" r="r" b="b"/>
              <a:pathLst>
                <a:path w="7509" h="6971" extrusionOk="0">
                  <a:moveTo>
                    <a:pt x="5733" y="1"/>
                  </a:moveTo>
                  <a:lnTo>
                    <a:pt x="3644" y="609"/>
                  </a:lnTo>
                  <a:lnTo>
                    <a:pt x="5371" y="4613"/>
                  </a:lnTo>
                  <a:cubicBezTo>
                    <a:pt x="5371" y="4613"/>
                    <a:pt x="4289" y="3976"/>
                    <a:pt x="2999" y="3976"/>
                  </a:cubicBezTo>
                  <a:cubicBezTo>
                    <a:pt x="1986" y="3976"/>
                    <a:pt x="846" y="4369"/>
                    <a:pt x="0" y="5771"/>
                  </a:cubicBezTo>
                  <a:cubicBezTo>
                    <a:pt x="0" y="5771"/>
                    <a:pt x="1437" y="6971"/>
                    <a:pt x="3620" y="6971"/>
                  </a:cubicBezTo>
                  <a:cubicBezTo>
                    <a:pt x="4749" y="6971"/>
                    <a:pt x="6076" y="6650"/>
                    <a:pt x="7509" y="5679"/>
                  </a:cubicBezTo>
                  <a:lnTo>
                    <a:pt x="5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36"/>
            <p:cNvSpPr/>
            <p:nvPr/>
          </p:nvSpPr>
          <p:spPr>
            <a:xfrm>
              <a:off x="3717869" y="987561"/>
              <a:ext cx="166247" cy="122657"/>
            </a:xfrm>
            <a:custGeom>
              <a:avLst/>
              <a:gdLst/>
              <a:ahLst/>
              <a:cxnLst/>
              <a:rect l="l" t="t" r="r" b="b"/>
              <a:pathLst>
                <a:path w="8482" h="6258" extrusionOk="0">
                  <a:moveTo>
                    <a:pt x="7802" y="1"/>
                  </a:moveTo>
                  <a:cubicBezTo>
                    <a:pt x="4232" y="1"/>
                    <a:pt x="4064" y="3890"/>
                    <a:pt x="4064" y="3890"/>
                  </a:cubicBezTo>
                  <a:lnTo>
                    <a:pt x="1636" y="262"/>
                  </a:lnTo>
                  <a:lnTo>
                    <a:pt x="1" y="1689"/>
                  </a:lnTo>
                  <a:lnTo>
                    <a:pt x="3800" y="6257"/>
                  </a:lnTo>
                  <a:cubicBezTo>
                    <a:pt x="8482" y="4282"/>
                    <a:pt x="7955" y="3"/>
                    <a:pt x="7955" y="3"/>
                  </a:cubicBezTo>
                  <a:cubicBezTo>
                    <a:pt x="7903" y="2"/>
                    <a:pt x="7853" y="1"/>
                    <a:pt x="7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36"/>
            <p:cNvSpPr/>
            <p:nvPr/>
          </p:nvSpPr>
          <p:spPr>
            <a:xfrm>
              <a:off x="3671143" y="1053868"/>
              <a:ext cx="47491" cy="28498"/>
            </a:xfrm>
            <a:custGeom>
              <a:avLst/>
              <a:gdLst/>
              <a:ahLst/>
              <a:cxnLst/>
              <a:rect l="l" t="t" r="r" b="b"/>
              <a:pathLst>
                <a:path w="2423" h="1454" extrusionOk="0">
                  <a:moveTo>
                    <a:pt x="1" y="410"/>
                  </a:moveTo>
                  <a:cubicBezTo>
                    <a:pt x="1" y="410"/>
                    <a:pt x="1" y="405"/>
                    <a:pt x="1" y="410"/>
                  </a:cubicBezTo>
                  <a:lnTo>
                    <a:pt x="453" y="1454"/>
                  </a:lnTo>
                  <a:lnTo>
                    <a:pt x="453" y="1454"/>
                  </a:lnTo>
                  <a:lnTo>
                    <a:pt x="1" y="410"/>
                  </a:lnTo>
                  <a:close/>
                  <a:moveTo>
                    <a:pt x="2003" y="0"/>
                  </a:moveTo>
                  <a:lnTo>
                    <a:pt x="2003" y="0"/>
                  </a:lnTo>
                  <a:lnTo>
                    <a:pt x="2422" y="1330"/>
                  </a:lnTo>
                  <a:lnTo>
                    <a:pt x="2422" y="133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36"/>
            <p:cNvSpPr/>
            <p:nvPr/>
          </p:nvSpPr>
          <p:spPr>
            <a:xfrm>
              <a:off x="3671143" y="1053868"/>
              <a:ext cx="47491" cy="28694"/>
            </a:xfrm>
            <a:custGeom>
              <a:avLst/>
              <a:gdLst/>
              <a:ahLst/>
              <a:cxnLst/>
              <a:rect l="l" t="t" r="r" b="b"/>
              <a:pathLst>
                <a:path w="2423" h="1464" extrusionOk="0">
                  <a:moveTo>
                    <a:pt x="2003" y="0"/>
                  </a:moveTo>
                  <a:cubicBezTo>
                    <a:pt x="1814" y="60"/>
                    <a:pt x="1625" y="114"/>
                    <a:pt x="1437" y="162"/>
                  </a:cubicBezTo>
                  <a:lnTo>
                    <a:pt x="1416" y="162"/>
                  </a:lnTo>
                  <a:cubicBezTo>
                    <a:pt x="1411" y="167"/>
                    <a:pt x="1405" y="167"/>
                    <a:pt x="1399" y="167"/>
                  </a:cubicBezTo>
                  <a:cubicBezTo>
                    <a:pt x="937" y="286"/>
                    <a:pt x="468" y="366"/>
                    <a:pt x="1" y="410"/>
                  </a:cubicBezTo>
                  <a:lnTo>
                    <a:pt x="453" y="1454"/>
                  </a:lnTo>
                  <a:cubicBezTo>
                    <a:pt x="565" y="1459"/>
                    <a:pt x="679" y="1464"/>
                    <a:pt x="791" y="1464"/>
                  </a:cubicBezTo>
                  <a:cubicBezTo>
                    <a:pt x="1319" y="1464"/>
                    <a:pt x="1851" y="1406"/>
                    <a:pt x="2261" y="1352"/>
                  </a:cubicBezTo>
                  <a:cubicBezTo>
                    <a:pt x="2315" y="1346"/>
                    <a:pt x="2368" y="1335"/>
                    <a:pt x="2422" y="1330"/>
                  </a:cubicBezTo>
                  <a:lnTo>
                    <a:pt x="20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36"/>
            <p:cNvSpPr/>
            <p:nvPr/>
          </p:nvSpPr>
          <p:spPr>
            <a:xfrm>
              <a:off x="3771338" y="1024645"/>
              <a:ext cx="13544" cy="20188"/>
            </a:xfrm>
            <a:custGeom>
              <a:avLst/>
              <a:gdLst/>
              <a:ahLst/>
              <a:cxnLst/>
              <a:rect l="l" t="t" r="r" b="b"/>
              <a:pathLst>
                <a:path w="691" h="1030" extrusionOk="0">
                  <a:moveTo>
                    <a:pt x="1" y="1"/>
                  </a:moveTo>
                  <a:lnTo>
                    <a:pt x="1" y="1"/>
                  </a:lnTo>
                  <a:lnTo>
                    <a:pt x="691" y="1029"/>
                  </a:lnTo>
                  <a:lnTo>
                    <a:pt x="691" y="10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36"/>
            <p:cNvSpPr/>
            <p:nvPr/>
          </p:nvSpPr>
          <p:spPr>
            <a:xfrm>
              <a:off x="3737077" y="1024645"/>
              <a:ext cx="47804" cy="42963"/>
            </a:xfrm>
            <a:custGeom>
              <a:avLst/>
              <a:gdLst/>
              <a:ahLst/>
              <a:cxnLst/>
              <a:rect l="l" t="t" r="r" b="b"/>
              <a:pathLst>
                <a:path w="2439" h="2192" extrusionOk="0">
                  <a:moveTo>
                    <a:pt x="1749" y="1"/>
                  </a:moveTo>
                  <a:cubicBezTo>
                    <a:pt x="1195" y="372"/>
                    <a:pt x="608" y="694"/>
                    <a:pt x="0" y="975"/>
                  </a:cubicBezTo>
                  <a:lnTo>
                    <a:pt x="1018" y="2192"/>
                  </a:lnTo>
                  <a:cubicBezTo>
                    <a:pt x="1410" y="1981"/>
                    <a:pt x="1781" y="1717"/>
                    <a:pt x="2104" y="1405"/>
                  </a:cubicBezTo>
                  <a:cubicBezTo>
                    <a:pt x="2223" y="1287"/>
                    <a:pt x="2335" y="1163"/>
                    <a:pt x="2439" y="1029"/>
                  </a:cubicBezTo>
                  <a:lnTo>
                    <a:pt x="17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36"/>
            <p:cNvSpPr/>
            <p:nvPr/>
          </p:nvSpPr>
          <p:spPr>
            <a:xfrm>
              <a:off x="3668614" y="1102241"/>
              <a:ext cx="40317" cy="26421"/>
            </a:xfrm>
            <a:custGeom>
              <a:avLst/>
              <a:gdLst/>
              <a:ahLst/>
              <a:cxnLst/>
              <a:rect l="l" t="t" r="r" b="b"/>
              <a:pathLst>
                <a:path w="2057" h="1348" extrusionOk="0">
                  <a:moveTo>
                    <a:pt x="172" y="0"/>
                  </a:moveTo>
                  <a:cubicBezTo>
                    <a:pt x="108" y="0"/>
                    <a:pt x="49" y="41"/>
                    <a:pt x="28" y="105"/>
                  </a:cubicBezTo>
                  <a:cubicBezTo>
                    <a:pt x="0" y="191"/>
                    <a:pt x="43" y="277"/>
                    <a:pt x="124" y="304"/>
                  </a:cubicBezTo>
                  <a:cubicBezTo>
                    <a:pt x="738" y="503"/>
                    <a:pt x="1308" y="848"/>
                    <a:pt x="1771" y="1305"/>
                  </a:cubicBezTo>
                  <a:cubicBezTo>
                    <a:pt x="1804" y="1332"/>
                    <a:pt x="1841" y="1348"/>
                    <a:pt x="1878" y="1348"/>
                  </a:cubicBezTo>
                  <a:cubicBezTo>
                    <a:pt x="1921" y="1348"/>
                    <a:pt x="1965" y="1332"/>
                    <a:pt x="1992" y="1300"/>
                  </a:cubicBezTo>
                  <a:cubicBezTo>
                    <a:pt x="2057" y="1241"/>
                    <a:pt x="2050" y="1139"/>
                    <a:pt x="1992" y="1079"/>
                  </a:cubicBezTo>
                  <a:cubicBezTo>
                    <a:pt x="1496" y="595"/>
                    <a:pt x="883" y="223"/>
                    <a:pt x="221" y="9"/>
                  </a:cubicBezTo>
                  <a:cubicBezTo>
                    <a:pt x="205" y="3"/>
                    <a:pt x="188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36"/>
            <p:cNvSpPr/>
            <p:nvPr/>
          </p:nvSpPr>
          <p:spPr>
            <a:xfrm>
              <a:off x="3791389" y="1030877"/>
              <a:ext cx="14386" cy="51489"/>
            </a:xfrm>
            <a:custGeom>
              <a:avLst/>
              <a:gdLst/>
              <a:ahLst/>
              <a:cxnLst/>
              <a:rect l="l" t="t" r="r" b="b"/>
              <a:pathLst>
                <a:path w="734" h="2627" extrusionOk="0">
                  <a:moveTo>
                    <a:pt x="551" y="1"/>
                  </a:moveTo>
                  <a:cubicBezTo>
                    <a:pt x="492" y="1"/>
                    <a:pt x="437" y="34"/>
                    <a:pt x="410" y="92"/>
                  </a:cubicBezTo>
                  <a:cubicBezTo>
                    <a:pt x="49" y="845"/>
                    <a:pt x="1" y="1728"/>
                    <a:pt x="275" y="2519"/>
                  </a:cubicBezTo>
                  <a:cubicBezTo>
                    <a:pt x="297" y="2584"/>
                    <a:pt x="356" y="2627"/>
                    <a:pt x="426" y="2627"/>
                  </a:cubicBezTo>
                  <a:cubicBezTo>
                    <a:pt x="443" y="2627"/>
                    <a:pt x="458" y="2621"/>
                    <a:pt x="475" y="2616"/>
                  </a:cubicBezTo>
                  <a:cubicBezTo>
                    <a:pt x="555" y="2589"/>
                    <a:pt x="598" y="2497"/>
                    <a:pt x="572" y="2417"/>
                  </a:cubicBezTo>
                  <a:cubicBezTo>
                    <a:pt x="324" y="1707"/>
                    <a:pt x="372" y="905"/>
                    <a:pt x="695" y="227"/>
                  </a:cubicBezTo>
                  <a:cubicBezTo>
                    <a:pt x="733" y="145"/>
                    <a:pt x="695" y="54"/>
                    <a:pt x="620" y="16"/>
                  </a:cubicBezTo>
                  <a:cubicBezTo>
                    <a:pt x="597" y="6"/>
                    <a:pt x="574" y="1"/>
                    <a:pt x="5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36"/>
            <p:cNvSpPr/>
            <p:nvPr/>
          </p:nvSpPr>
          <p:spPr>
            <a:xfrm>
              <a:off x="3503720" y="680645"/>
              <a:ext cx="62171" cy="69952"/>
            </a:xfrm>
            <a:custGeom>
              <a:avLst/>
              <a:gdLst/>
              <a:ahLst/>
              <a:cxnLst/>
              <a:rect l="l" t="t" r="r" b="b"/>
              <a:pathLst>
                <a:path w="3172" h="3569" extrusionOk="0">
                  <a:moveTo>
                    <a:pt x="873" y="1"/>
                  </a:moveTo>
                  <a:cubicBezTo>
                    <a:pt x="614" y="162"/>
                    <a:pt x="356" y="324"/>
                    <a:pt x="93" y="480"/>
                  </a:cubicBezTo>
                  <a:cubicBezTo>
                    <a:pt x="60" y="502"/>
                    <a:pt x="23" y="529"/>
                    <a:pt x="13" y="567"/>
                  </a:cubicBezTo>
                  <a:cubicBezTo>
                    <a:pt x="1" y="609"/>
                    <a:pt x="28" y="647"/>
                    <a:pt x="50" y="679"/>
                  </a:cubicBezTo>
                  <a:cubicBezTo>
                    <a:pt x="567" y="1476"/>
                    <a:pt x="1196" y="2892"/>
                    <a:pt x="1998" y="3424"/>
                  </a:cubicBezTo>
                  <a:cubicBezTo>
                    <a:pt x="2151" y="3526"/>
                    <a:pt x="2315" y="3569"/>
                    <a:pt x="2484" y="3569"/>
                  </a:cubicBezTo>
                  <a:cubicBezTo>
                    <a:pt x="2707" y="3569"/>
                    <a:pt x="2939" y="3496"/>
                    <a:pt x="3172" y="3391"/>
                  </a:cubicBezTo>
                  <a:cubicBezTo>
                    <a:pt x="2649" y="2628"/>
                    <a:pt x="1578" y="1056"/>
                    <a:pt x="1454" y="879"/>
                  </a:cubicBezTo>
                  <a:cubicBezTo>
                    <a:pt x="1245" y="577"/>
                    <a:pt x="1067" y="259"/>
                    <a:pt x="873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36"/>
            <p:cNvSpPr/>
            <p:nvPr/>
          </p:nvSpPr>
          <p:spPr>
            <a:xfrm>
              <a:off x="3442038" y="783153"/>
              <a:ext cx="72892" cy="69894"/>
            </a:xfrm>
            <a:custGeom>
              <a:avLst/>
              <a:gdLst/>
              <a:ahLst/>
              <a:cxnLst/>
              <a:rect l="l" t="t" r="r" b="b"/>
              <a:pathLst>
                <a:path w="3719" h="3566" extrusionOk="0">
                  <a:moveTo>
                    <a:pt x="1528" y="0"/>
                  </a:moveTo>
                  <a:cubicBezTo>
                    <a:pt x="1510" y="0"/>
                    <a:pt x="1493" y="1"/>
                    <a:pt x="1475" y="2"/>
                  </a:cubicBezTo>
                  <a:cubicBezTo>
                    <a:pt x="785" y="51"/>
                    <a:pt x="366" y="1332"/>
                    <a:pt x="65" y="1854"/>
                  </a:cubicBezTo>
                  <a:cubicBezTo>
                    <a:pt x="32" y="1907"/>
                    <a:pt x="0" y="1972"/>
                    <a:pt x="16" y="2036"/>
                  </a:cubicBezTo>
                  <a:cubicBezTo>
                    <a:pt x="27" y="2091"/>
                    <a:pt x="80" y="2133"/>
                    <a:pt x="129" y="2166"/>
                  </a:cubicBezTo>
                  <a:cubicBezTo>
                    <a:pt x="743" y="2634"/>
                    <a:pt x="1367" y="3087"/>
                    <a:pt x="2002" y="3528"/>
                  </a:cubicBezTo>
                  <a:cubicBezTo>
                    <a:pt x="2029" y="3549"/>
                    <a:pt x="2062" y="3566"/>
                    <a:pt x="2094" y="3566"/>
                  </a:cubicBezTo>
                  <a:cubicBezTo>
                    <a:pt x="2131" y="3561"/>
                    <a:pt x="2158" y="3528"/>
                    <a:pt x="2186" y="3496"/>
                  </a:cubicBezTo>
                  <a:cubicBezTo>
                    <a:pt x="2723" y="2774"/>
                    <a:pt x="3234" y="2031"/>
                    <a:pt x="3719" y="1268"/>
                  </a:cubicBezTo>
                  <a:cubicBezTo>
                    <a:pt x="3210" y="900"/>
                    <a:pt x="2224" y="0"/>
                    <a:pt x="1528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36"/>
            <p:cNvSpPr/>
            <p:nvPr/>
          </p:nvSpPr>
          <p:spPr>
            <a:xfrm>
              <a:off x="3377907" y="799127"/>
              <a:ext cx="72167" cy="97706"/>
            </a:xfrm>
            <a:custGeom>
              <a:avLst/>
              <a:gdLst/>
              <a:ahLst/>
              <a:cxnLst/>
              <a:rect l="l" t="t" r="r" b="b"/>
              <a:pathLst>
                <a:path w="3682" h="4985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141"/>
                    <a:pt x="436" y="2319"/>
                    <a:pt x="898" y="3397"/>
                  </a:cubicBezTo>
                  <a:cubicBezTo>
                    <a:pt x="1163" y="4005"/>
                    <a:pt x="1512" y="4763"/>
                    <a:pt x="2185" y="4984"/>
                  </a:cubicBezTo>
                  <a:cubicBezTo>
                    <a:pt x="2723" y="4144"/>
                    <a:pt x="3213" y="3256"/>
                    <a:pt x="3682" y="2352"/>
                  </a:cubicBezTo>
                  <a:cubicBezTo>
                    <a:pt x="2557" y="1593"/>
                    <a:pt x="1221" y="883"/>
                    <a:pt x="167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36"/>
            <p:cNvSpPr/>
            <p:nvPr/>
          </p:nvSpPr>
          <p:spPr>
            <a:xfrm>
              <a:off x="3423242" y="733055"/>
              <a:ext cx="72814" cy="50470"/>
            </a:xfrm>
            <a:custGeom>
              <a:avLst/>
              <a:gdLst/>
              <a:ahLst/>
              <a:cxnLst/>
              <a:rect l="l" t="t" r="r" b="b"/>
              <a:pathLst>
                <a:path w="3715" h="2575" extrusionOk="0">
                  <a:moveTo>
                    <a:pt x="1935" y="0"/>
                  </a:moveTo>
                  <a:cubicBezTo>
                    <a:pt x="1375" y="0"/>
                    <a:pt x="825" y="182"/>
                    <a:pt x="318" y="427"/>
                  </a:cubicBezTo>
                  <a:cubicBezTo>
                    <a:pt x="211" y="476"/>
                    <a:pt x="103" y="530"/>
                    <a:pt x="1" y="595"/>
                  </a:cubicBezTo>
                  <a:cubicBezTo>
                    <a:pt x="969" y="1278"/>
                    <a:pt x="1955" y="1939"/>
                    <a:pt x="2956" y="2575"/>
                  </a:cubicBezTo>
                  <a:cubicBezTo>
                    <a:pt x="3165" y="2155"/>
                    <a:pt x="3381" y="1740"/>
                    <a:pt x="3597" y="1331"/>
                  </a:cubicBezTo>
                  <a:cubicBezTo>
                    <a:pt x="3655" y="1224"/>
                    <a:pt x="3714" y="1105"/>
                    <a:pt x="3699" y="976"/>
                  </a:cubicBezTo>
                  <a:cubicBezTo>
                    <a:pt x="3687" y="885"/>
                    <a:pt x="3639" y="804"/>
                    <a:pt x="3580" y="729"/>
                  </a:cubicBezTo>
                  <a:cubicBezTo>
                    <a:pt x="3225" y="260"/>
                    <a:pt x="2616" y="19"/>
                    <a:pt x="2025" y="2"/>
                  </a:cubicBezTo>
                  <a:cubicBezTo>
                    <a:pt x="1995" y="1"/>
                    <a:pt x="1965" y="0"/>
                    <a:pt x="1935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36"/>
            <p:cNvSpPr/>
            <p:nvPr/>
          </p:nvSpPr>
          <p:spPr>
            <a:xfrm>
              <a:off x="3381180" y="774117"/>
              <a:ext cx="80282" cy="71109"/>
            </a:xfrm>
            <a:custGeom>
              <a:avLst/>
              <a:gdLst/>
              <a:ahLst/>
              <a:cxnLst/>
              <a:rect l="l" t="t" r="r" b="b"/>
              <a:pathLst>
                <a:path w="4096" h="3628" extrusionOk="0">
                  <a:moveTo>
                    <a:pt x="484" y="1"/>
                  </a:moveTo>
                  <a:cubicBezTo>
                    <a:pt x="306" y="281"/>
                    <a:pt x="167" y="582"/>
                    <a:pt x="75" y="905"/>
                  </a:cubicBezTo>
                  <a:cubicBezTo>
                    <a:pt x="43" y="1029"/>
                    <a:pt x="16" y="1153"/>
                    <a:pt x="0" y="1277"/>
                  </a:cubicBezTo>
                  <a:cubicBezTo>
                    <a:pt x="1054" y="2159"/>
                    <a:pt x="2390" y="2869"/>
                    <a:pt x="3515" y="3628"/>
                  </a:cubicBezTo>
                  <a:cubicBezTo>
                    <a:pt x="3714" y="3252"/>
                    <a:pt x="3907" y="2869"/>
                    <a:pt x="4096" y="2487"/>
                  </a:cubicBezTo>
                  <a:cubicBezTo>
                    <a:pt x="3250" y="1896"/>
                    <a:pt x="1711" y="840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36"/>
            <p:cNvSpPr/>
            <p:nvPr/>
          </p:nvSpPr>
          <p:spPr>
            <a:xfrm>
              <a:off x="3407758" y="744698"/>
              <a:ext cx="73441" cy="58761"/>
            </a:xfrm>
            <a:custGeom>
              <a:avLst/>
              <a:gdLst/>
              <a:ahLst/>
              <a:cxnLst/>
              <a:rect l="l" t="t" r="r" b="b"/>
              <a:pathLst>
                <a:path w="3747" h="2998" extrusionOk="0">
                  <a:moveTo>
                    <a:pt x="791" y="1"/>
                  </a:moveTo>
                  <a:cubicBezTo>
                    <a:pt x="512" y="151"/>
                    <a:pt x="247" y="334"/>
                    <a:pt x="0" y="533"/>
                  </a:cubicBezTo>
                  <a:cubicBezTo>
                    <a:pt x="1028" y="1415"/>
                    <a:pt x="2110" y="2239"/>
                    <a:pt x="3235" y="2997"/>
                  </a:cubicBezTo>
                  <a:cubicBezTo>
                    <a:pt x="3406" y="2659"/>
                    <a:pt x="3573" y="2319"/>
                    <a:pt x="3746" y="1981"/>
                  </a:cubicBezTo>
                  <a:cubicBezTo>
                    <a:pt x="2745" y="1345"/>
                    <a:pt x="1759" y="684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36"/>
            <p:cNvSpPr/>
            <p:nvPr/>
          </p:nvSpPr>
          <p:spPr>
            <a:xfrm>
              <a:off x="3390667" y="755125"/>
              <a:ext cx="80497" cy="67757"/>
            </a:xfrm>
            <a:custGeom>
              <a:avLst/>
              <a:gdLst/>
              <a:ahLst/>
              <a:cxnLst/>
              <a:rect l="l" t="t" r="r" b="b"/>
              <a:pathLst>
                <a:path w="4107" h="3457" extrusionOk="0">
                  <a:moveTo>
                    <a:pt x="872" y="1"/>
                  </a:moveTo>
                  <a:cubicBezTo>
                    <a:pt x="527" y="281"/>
                    <a:pt x="232" y="609"/>
                    <a:pt x="0" y="970"/>
                  </a:cubicBezTo>
                  <a:cubicBezTo>
                    <a:pt x="1227" y="1809"/>
                    <a:pt x="2766" y="2865"/>
                    <a:pt x="3612" y="3456"/>
                  </a:cubicBezTo>
                  <a:cubicBezTo>
                    <a:pt x="3778" y="3128"/>
                    <a:pt x="3945" y="2795"/>
                    <a:pt x="4107" y="2465"/>
                  </a:cubicBezTo>
                  <a:cubicBezTo>
                    <a:pt x="2982" y="1707"/>
                    <a:pt x="1900" y="883"/>
                    <a:pt x="872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36"/>
            <p:cNvSpPr/>
            <p:nvPr/>
          </p:nvSpPr>
          <p:spPr>
            <a:xfrm>
              <a:off x="3394469" y="829389"/>
              <a:ext cx="55605" cy="67444"/>
            </a:xfrm>
            <a:custGeom>
              <a:avLst/>
              <a:gdLst/>
              <a:ahLst/>
              <a:cxnLst/>
              <a:rect l="l" t="t" r="r" b="b"/>
              <a:pathLst>
                <a:path w="2837" h="3441" extrusionOk="0">
                  <a:moveTo>
                    <a:pt x="1571" y="0"/>
                  </a:moveTo>
                  <a:cubicBezTo>
                    <a:pt x="893" y="782"/>
                    <a:pt x="355" y="1384"/>
                    <a:pt x="204" y="1535"/>
                  </a:cubicBezTo>
                  <a:cubicBezTo>
                    <a:pt x="140" y="1599"/>
                    <a:pt x="70" y="1664"/>
                    <a:pt x="0" y="1729"/>
                  </a:cubicBezTo>
                  <a:cubicBezTo>
                    <a:pt x="16" y="1766"/>
                    <a:pt x="38" y="1809"/>
                    <a:pt x="53" y="1853"/>
                  </a:cubicBezTo>
                  <a:cubicBezTo>
                    <a:pt x="318" y="2461"/>
                    <a:pt x="667" y="3219"/>
                    <a:pt x="1340" y="3440"/>
                  </a:cubicBezTo>
                  <a:cubicBezTo>
                    <a:pt x="1878" y="2600"/>
                    <a:pt x="2368" y="1712"/>
                    <a:pt x="2837" y="808"/>
                  </a:cubicBezTo>
                  <a:cubicBezTo>
                    <a:pt x="2432" y="539"/>
                    <a:pt x="2002" y="270"/>
                    <a:pt x="1571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36"/>
            <p:cNvSpPr/>
            <p:nvPr/>
          </p:nvSpPr>
          <p:spPr>
            <a:xfrm>
              <a:off x="3470086" y="746913"/>
              <a:ext cx="25754" cy="36613"/>
            </a:xfrm>
            <a:custGeom>
              <a:avLst/>
              <a:gdLst/>
              <a:ahLst/>
              <a:cxnLst/>
              <a:rect l="l" t="t" r="r" b="b"/>
              <a:pathLst>
                <a:path w="1314" h="1868" extrusionOk="0">
                  <a:moveTo>
                    <a:pt x="1174" y="0"/>
                  </a:moveTo>
                  <a:cubicBezTo>
                    <a:pt x="904" y="377"/>
                    <a:pt x="485" y="915"/>
                    <a:pt x="0" y="1508"/>
                  </a:cubicBezTo>
                  <a:cubicBezTo>
                    <a:pt x="189" y="1632"/>
                    <a:pt x="377" y="1749"/>
                    <a:pt x="566" y="1868"/>
                  </a:cubicBezTo>
                  <a:cubicBezTo>
                    <a:pt x="775" y="1448"/>
                    <a:pt x="991" y="1033"/>
                    <a:pt x="1207" y="624"/>
                  </a:cubicBezTo>
                  <a:cubicBezTo>
                    <a:pt x="1254" y="527"/>
                    <a:pt x="1314" y="420"/>
                    <a:pt x="1314" y="308"/>
                  </a:cubicBezTo>
                  <a:cubicBezTo>
                    <a:pt x="1314" y="296"/>
                    <a:pt x="1314" y="286"/>
                    <a:pt x="1309" y="269"/>
                  </a:cubicBezTo>
                  <a:cubicBezTo>
                    <a:pt x="1297" y="178"/>
                    <a:pt x="1249" y="97"/>
                    <a:pt x="1190" y="22"/>
                  </a:cubicBezTo>
                  <a:cubicBezTo>
                    <a:pt x="1185" y="17"/>
                    <a:pt x="1180" y="5"/>
                    <a:pt x="1174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36"/>
            <p:cNvSpPr/>
            <p:nvPr/>
          </p:nvSpPr>
          <p:spPr>
            <a:xfrm>
              <a:off x="3425241" y="809554"/>
              <a:ext cx="36221" cy="35672"/>
            </a:xfrm>
            <a:custGeom>
              <a:avLst/>
              <a:gdLst/>
              <a:ahLst/>
              <a:cxnLst/>
              <a:rect l="l" t="t" r="r" b="b"/>
              <a:pathLst>
                <a:path w="1848" h="1820" extrusionOk="0">
                  <a:moveTo>
                    <a:pt x="873" y="1"/>
                  </a:moveTo>
                  <a:cubicBezTo>
                    <a:pt x="572" y="356"/>
                    <a:pt x="276" y="701"/>
                    <a:pt x="1" y="1012"/>
                  </a:cubicBezTo>
                  <a:cubicBezTo>
                    <a:pt x="432" y="1282"/>
                    <a:pt x="862" y="1551"/>
                    <a:pt x="1267" y="1820"/>
                  </a:cubicBezTo>
                  <a:cubicBezTo>
                    <a:pt x="1466" y="1444"/>
                    <a:pt x="1659" y="1061"/>
                    <a:pt x="1848" y="679"/>
                  </a:cubicBezTo>
                  <a:cubicBezTo>
                    <a:pt x="1583" y="496"/>
                    <a:pt x="1245" y="259"/>
                    <a:pt x="87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36"/>
            <p:cNvSpPr/>
            <p:nvPr/>
          </p:nvSpPr>
          <p:spPr>
            <a:xfrm>
              <a:off x="3456268" y="776450"/>
              <a:ext cx="24931" cy="27009"/>
            </a:xfrm>
            <a:custGeom>
              <a:avLst/>
              <a:gdLst/>
              <a:ahLst/>
              <a:cxnLst/>
              <a:rect l="l" t="t" r="r" b="b"/>
              <a:pathLst>
                <a:path w="1272" h="1378" extrusionOk="0">
                  <a:moveTo>
                    <a:pt x="705" y="1"/>
                  </a:moveTo>
                  <a:cubicBezTo>
                    <a:pt x="484" y="274"/>
                    <a:pt x="243" y="560"/>
                    <a:pt x="0" y="850"/>
                  </a:cubicBezTo>
                  <a:cubicBezTo>
                    <a:pt x="253" y="1029"/>
                    <a:pt x="506" y="1206"/>
                    <a:pt x="760" y="1377"/>
                  </a:cubicBezTo>
                  <a:cubicBezTo>
                    <a:pt x="931" y="1039"/>
                    <a:pt x="1098" y="699"/>
                    <a:pt x="1271" y="361"/>
                  </a:cubicBezTo>
                  <a:cubicBezTo>
                    <a:pt x="1082" y="242"/>
                    <a:pt x="894" y="125"/>
                    <a:pt x="70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36"/>
            <p:cNvSpPr/>
            <p:nvPr/>
          </p:nvSpPr>
          <p:spPr>
            <a:xfrm>
              <a:off x="3442332" y="793110"/>
              <a:ext cx="28832" cy="29772"/>
            </a:xfrm>
            <a:custGeom>
              <a:avLst/>
              <a:gdLst/>
              <a:ahLst/>
              <a:cxnLst/>
              <a:rect l="l" t="t" r="r" b="b"/>
              <a:pathLst>
                <a:path w="1471" h="1519" extrusionOk="0">
                  <a:moveTo>
                    <a:pt x="711" y="0"/>
                  </a:moveTo>
                  <a:cubicBezTo>
                    <a:pt x="475" y="281"/>
                    <a:pt x="238" y="566"/>
                    <a:pt x="1" y="840"/>
                  </a:cubicBezTo>
                  <a:cubicBezTo>
                    <a:pt x="373" y="1098"/>
                    <a:pt x="711" y="1335"/>
                    <a:pt x="976" y="1518"/>
                  </a:cubicBezTo>
                  <a:cubicBezTo>
                    <a:pt x="1142" y="1190"/>
                    <a:pt x="1309" y="857"/>
                    <a:pt x="1471" y="527"/>
                  </a:cubicBezTo>
                  <a:cubicBezTo>
                    <a:pt x="1217" y="356"/>
                    <a:pt x="964" y="179"/>
                    <a:pt x="711" y="0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36"/>
            <p:cNvSpPr/>
            <p:nvPr/>
          </p:nvSpPr>
          <p:spPr>
            <a:xfrm>
              <a:off x="3638234" y="666396"/>
              <a:ext cx="60780" cy="56585"/>
            </a:xfrm>
            <a:custGeom>
              <a:avLst/>
              <a:gdLst/>
              <a:ahLst/>
              <a:cxnLst/>
              <a:rect l="l" t="t" r="r" b="b"/>
              <a:pathLst>
                <a:path w="3101" h="2887" extrusionOk="0">
                  <a:moveTo>
                    <a:pt x="1344" y="1"/>
                  </a:moveTo>
                  <a:cubicBezTo>
                    <a:pt x="956" y="1"/>
                    <a:pt x="604" y="72"/>
                    <a:pt x="420" y="315"/>
                  </a:cubicBezTo>
                  <a:cubicBezTo>
                    <a:pt x="0" y="874"/>
                    <a:pt x="232" y="2240"/>
                    <a:pt x="269" y="2886"/>
                  </a:cubicBezTo>
                  <a:cubicBezTo>
                    <a:pt x="344" y="2887"/>
                    <a:pt x="418" y="2887"/>
                    <a:pt x="493" y="2887"/>
                  </a:cubicBezTo>
                  <a:cubicBezTo>
                    <a:pt x="1318" y="2887"/>
                    <a:pt x="2147" y="2861"/>
                    <a:pt x="2971" y="2806"/>
                  </a:cubicBezTo>
                  <a:cubicBezTo>
                    <a:pt x="3009" y="2801"/>
                    <a:pt x="3051" y="2795"/>
                    <a:pt x="3078" y="2762"/>
                  </a:cubicBezTo>
                  <a:cubicBezTo>
                    <a:pt x="3100" y="2742"/>
                    <a:pt x="3100" y="2704"/>
                    <a:pt x="3095" y="2672"/>
                  </a:cubicBezTo>
                  <a:cubicBezTo>
                    <a:pt x="3068" y="1897"/>
                    <a:pt x="3031" y="1127"/>
                    <a:pt x="2971" y="357"/>
                  </a:cubicBezTo>
                  <a:cubicBezTo>
                    <a:pt x="2966" y="298"/>
                    <a:pt x="2961" y="233"/>
                    <a:pt x="2922" y="191"/>
                  </a:cubicBezTo>
                  <a:cubicBezTo>
                    <a:pt x="2874" y="147"/>
                    <a:pt x="2805" y="136"/>
                    <a:pt x="2740" y="136"/>
                  </a:cubicBezTo>
                  <a:cubicBezTo>
                    <a:pt x="2403" y="118"/>
                    <a:pt x="1844" y="1"/>
                    <a:pt x="1344" y="1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36"/>
            <p:cNvSpPr/>
            <p:nvPr/>
          </p:nvSpPr>
          <p:spPr>
            <a:xfrm>
              <a:off x="3708579" y="605773"/>
              <a:ext cx="64151" cy="86299"/>
            </a:xfrm>
            <a:custGeom>
              <a:avLst/>
              <a:gdLst/>
              <a:ahLst/>
              <a:cxnLst/>
              <a:rect l="l" t="t" r="r" b="b"/>
              <a:pathLst>
                <a:path w="3273" h="4403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1367"/>
                    <a:pt x="44" y="2874"/>
                    <a:pt x="65" y="4230"/>
                  </a:cubicBezTo>
                  <a:cubicBezTo>
                    <a:pt x="1083" y="4327"/>
                    <a:pt x="2095" y="4392"/>
                    <a:pt x="3091" y="4402"/>
                  </a:cubicBezTo>
                  <a:cubicBezTo>
                    <a:pt x="3273" y="3714"/>
                    <a:pt x="2827" y="3008"/>
                    <a:pt x="2455" y="2459"/>
                  </a:cubicBezTo>
                  <a:cubicBezTo>
                    <a:pt x="1804" y="1486"/>
                    <a:pt x="1051" y="479"/>
                    <a:pt x="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36"/>
            <p:cNvSpPr/>
            <p:nvPr/>
          </p:nvSpPr>
          <p:spPr>
            <a:xfrm>
              <a:off x="3600250" y="611555"/>
              <a:ext cx="41160" cy="69756"/>
            </a:xfrm>
            <a:custGeom>
              <a:avLst/>
              <a:gdLst/>
              <a:ahLst/>
              <a:cxnLst/>
              <a:rect l="l" t="t" r="r" b="b"/>
              <a:pathLst>
                <a:path w="2100" h="3559" extrusionOk="0">
                  <a:moveTo>
                    <a:pt x="2030" y="1"/>
                  </a:moveTo>
                  <a:cubicBezTo>
                    <a:pt x="1922" y="55"/>
                    <a:pt x="1820" y="115"/>
                    <a:pt x="1718" y="179"/>
                  </a:cubicBezTo>
                  <a:cubicBezTo>
                    <a:pt x="1211" y="485"/>
                    <a:pt x="738" y="873"/>
                    <a:pt x="431" y="1379"/>
                  </a:cubicBezTo>
                  <a:cubicBezTo>
                    <a:pt x="125" y="1885"/>
                    <a:pt x="1" y="2525"/>
                    <a:pt x="200" y="3085"/>
                  </a:cubicBezTo>
                  <a:cubicBezTo>
                    <a:pt x="232" y="3171"/>
                    <a:pt x="275" y="3257"/>
                    <a:pt x="346" y="3317"/>
                  </a:cubicBezTo>
                  <a:cubicBezTo>
                    <a:pt x="443" y="3397"/>
                    <a:pt x="577" y="3408"/>
                    <a:pt x="701" y="3424"/>
                  </a:cubicBezTo>
                  <a:cubicBezTo>
                    <a:pt x="1163" y="3461"/>
                    <a:pt x="1626" y="3510"/>
                    <a:pt x="2090" y="3558"/>
                  </a:cubicBezTo>
                  <a:cubicBezTo>
                    <a:pt x="2100" y="2375"/>
                    <a:pt x="2078" y="1185"/>
                    <a:pt x="2030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36"/>
            <p:cNvSpPr/>
            <p:nvPr/>
          </p:nvSpPr>
          <p:spPr>
            <a:xfrm>
              <a:off x="3682530" y="600167"/>
              <a:ext cx="29341" cy="88533"/>
            </a:xfrm>
            <a:custGeom>
              <a:avLst/>
              <a:gdLst/>
              <a:ahLst/>
              <a:cxnLst/>
              <a:rect l="l" t="t" r="r" b="b"/>
              <a:pathLst>
                <a:path w="1497" h="4517" extrusionOk="0">
                  <a:moveTo>
                    <a:pt x="1" y="1"/>
                  </a:moveTo>
                  <a:cubicBezTo>
                    <a:pt x="33" y="1486"/>
                    <a:pt x="87" y="3354"/>
                    <a:pt x="125" y="4387"/>
                  </a:cubicBezTo>
                  <a:cubicBezTo>
                    <a:pt x="550" y="4430"/>
                    <a:pt x="975" y="4479"/>
                    <a:pt x="1394" y="4516"/>
                  </a:cubicBezTo>
                  <a:cubicBezTo>
                    <a:pt x="1373" y="3160"/>
                    <a:pt x="1497" y="1653"/>
                    <a:pt x="1330" y="286"/>
                  </a:cubicBezTo>
                  <a:cubicBezTo>
                    <a:pt x="1218" y="232"/>
                    <a:pt x="1099" y="189"/>
                    <a:pt x="975" y="152"/>
                  </a:cubicBezTo>
                  <a:cubicBezTo>
                    <a:pt x="657" y="50"/>
                    <a:pt x="329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36"/>
            <p:cNvSpPr/>
            <p:nvPr/>
          </p:nvSpPr>
          <p:spPr>
            <a:xfrm>
              <a:off x="3640038" y="604205"/>
              <a:ext cx="23324" cy="79537"/>
            </a:xfrm>
            <a:custGeom>
              <a:avLst/>
              <a:gdLst/>
              <a:ahLst/>
              <a:cxnLst/>
              <a:rect l="l" t="t" r="r" b="b"/>
              <a:pathLst>
                <a:path w="1190" h="4058" extrusionOk="0">
                  <a:moveTo>
                    <a:pt x="877" y="0"/>
                  </a:moveTo>
                  <a:cubicBezTo>
                    <a:pt x="576" y="97"/>
                    <a:pt x="279" y="226"/>
                    <a:pt x="0" y="376"/>
                  </a:cubicBezTo>
                  <a:cubicBezTo>
                    <a:pt x="48" y="1560"/>
                    <a:pt x="70" y="2750"/>
                    <a:pt x="60" y="3933"/>
                  </a:cubicBezTo>
                  <a:cubicBezTo>
                    <a:pt x="435" y="3972"/>
                    <a:pt x="813" y="4015"/>
                    <a:pt x="1190" y="4057"/>
                  </a:cubicBezTo>
                  <a:cubicBezTo>
                    <a:pt x="1168" y="2701"/>
                    <a:pt x="1061" y="1345"/>
                    <a:pt x="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36"/>
            <p:cNvSpPr/>
            <p:nvPr/>
          </p:nvSpPr>
          <p:spPr>
            <a:xfrm>
              <a:off x="3657227" y="600167"/>
              <a:ext cx="27754" cy="86005"/>
            </a:xfrm>
            <a:custGeom>
              <a:avLst/>
              <a:gdLst/>
              <a:ahLst/>
              <a:cxnLst/>
              <a:rect l="l" t="t" r="r" b="b"/>
              <a:pathLst>
                <a:path w="1416" h="4388" extrusionOk="0">
                  <a:moveTo>
                    <a:pt x="1249" y="0"/>
                  </a:moveTo>
                  <a:cubicBezTo>
                    <a:pt x="827" y="0"/>
                    <a:pt x="406" y="75"/>
                    <a:pt x="0" y="206"/>
                  </a:cubicBezTo>
                  <a:cubicBezTo>
                    <a:pt x="184" y="1551"/>
                    <a:pt x="291" y="2907"/>
                    <a:pt x="313" y="4263"/>
                  </a:cubicBezTo>
                  <a:cubicBezTo>
                    <a:pt x="678" y="4307"/>
                    <a:pt x="1049" y="4345"/>
                    <a:pt x="1416" y="4387"/>
                  </a:cubicBezTo>
                  <a:cubicBezTo>
                    <a:pt x="1378" y="3354"/>
                    <a:pt x="1324" y="1486"/>
                    <a:pt x="1292" y="1"/>
                  </a:cubicBezTo>
                  <a:cubicBezTo>
                    <a:pt x="1278" y="1"/>
                    <a:pt x="1264" y="0"/>
                    <a:pt x="1249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36"/>
            <p:cNvSpPr/>
            <p:nvPr/>
          </p:nvSpPr>
          <p:spPr>
            <a:xfrm>
              <a:off x="3709853" y="651774"/>
              <a:ext cx="60152" cy="40298"/>
            </a:xfrm>
            <a:custGeom>
              <a:avLst/>
              <a:gdLst/>
              <a:ahLst/>
              <a:cxnLst/>
              <a:rect l="l" t="t" r="r" b="b"/>
              <a:pathLst>
                <a:path w="3069" h="2056" extrusionOk="0">
                  <a:moveTo>
                    <a:pt x="2315" y="0"/>
                  </a:moveTo>
                  <a:cubicBezTo>
                    <a:pt x="2223" y="21"/>
                    <a:pt x="2132" y="48"/>
                    <a:pt x="2040" y="65"/>
                  </a:cubicBezTo>
                  <a:cubicBezTo>
                    <a:pt x="1831" y="107"/>
                    <a:pt x="1034" y="236"/>
                    <a:pt x="17" y="382"/>
                  </a:cubicBezTo>
                  <a:cubicBezTo>
                    <a:pt x="6" y="758"/>
                    <a:pt x="0" y="1130"/>
                    <a:pt x="0" y="1496"/>
                  </a:cubicBezTo>
                  <a:lnTo>
                    <a:pt x="0" y="1883"/>
                  </a:lnTo>
                  <a:cubicBezTo>
                    <a:pt x="1018" y="1980"/>
                    <a:pt x="2030" y="2045"/>
                    <a:pt x="3026" y="2055"/>
                  </a:cubicBezTo>
                  <a:cubicBezTo>
                    <a:pt x="3058" y="1943"/>
                    <a:pt x="3068" y="1836"/>
                    <a:pt x="3068" y="1722"/>
                  </a:cubicBezTo>
                  <a:cubicBezTo>
                    <a:pt x="3068" y="1146"/>
                    <a:pt x="2703" y="576"/>
                    <a:pt x="2390" y="112"/>
                  </a:cubicBezTo>
                  <a:cubicBezTo>
                    <a:pt x="2363" y="75"/>
                    <a:pt x="2342" y="38"/>
                    <a:pt x="2315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36"/>
            <p:cNvSpPr/>
            <p:nvPr/>
          </p:nvSpPr>
          <p:spPr>
            <a:xfrm>
              <a:off x="3684236" y="659261"/>
              <a:ext cx="25970" cy="29439"/>
            </a:xfrm>
            <a:custGeom>
              <a:avLst/>
              <a:gdLst/>
              <a:ahLst/>
              <a:cxnLst/>
              <a:rect l="l" t="t" r="r" b="b"/>
              <a:pathLst>
                <a:path w="1325" h="1502" extrusionOk="0">
                  <a:moveTo>
                    <a:pt x="1324" y="0"/>
                  </a:moveTo>
                  <a:lnTo>
                    <a:pt x="1324" y="0"/>
                  </a:lnTo>
                  <a:cubicBezTo>
                    <a:pt x="910" y="59"/>
                    <a:pt x="458" y="118"/>
                    <a:pt x="0" y="183"/>
                  </a:cubicBezTo>
                  <a:cubicBezTo>
                    <a:pt x="11" y="635"/>
                    <a:pt x="26" y="1044"/>
                    <a:pt x="38" y="1372"/>
                  </a:cubicBezTo>
                  <a:cubicBezTo>
                    <a:pt x="463" y="1415"/>
                    <a:pt x="888" y="1464"/>
                    <a:pt x="1307" y="1501"/>
                  </a:cubicBezTo>
                  <a:lnTo>
                    <a:pt x="1307" y="1114"/>
                  </a:lnTo>
                  <a:cubicBezTo>
                    <a:pt x="1307" y="748"/>
                    <a:pt x="1313" y="376"/>
                    <a:pt x="132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36"/>
            <p:cNvSpPr/>
            <p:nvPr/>
          </p:nvSpPr>
          <p:spPr>
            <a:xfrm>
              <a:off x="3603954" y="668219"/>
              <a:ext cx="37358" cy="13093"/>
            </a:xfrm>
            <a:custGeom>
              <a:avLst/>
              <a:gdLst/>
              <a:ahLst/>
              <a:cxnLst/>
              <a:rect l="l" t="t" r="r" b="b"/>
              <a:pathLst>
                <a:path w="1906" h="668" extrusionOk="0">
                  <a:moveTo>
                    <a:pt x="1906" y="1"/>
                  </a:moveTo>
                  <a:cubicBezTo>
                    <a:pt x="1141" y="86"/>
                    <a:pt x="463" y="145"/>
                    <a:pt x="1" y="167"/>
                  </a:cubicBezTo>
                  <a:cubicBezTo>
                    <a:pt x="6" y="172"/>
                    <a:pt x="6" y="183"/>
                    <a:pt x="11" y="194"/>
                  </a:cubicBezTo>
                  <a:cubicBezTo>
                    <a:pt x="43" y="280"/>
                    <a:pt x="86" y="366"/>
                    <a:pt x="157" y="426"/>
                  </a:cubicBezTo>
                  <a:cubicBezTo>
                    <a:pt x="254" y="506"/>
                    <a:pt x="388" y="517"/>
                    <a:pt x="512" y="533"/>
                  </a:cubicBezTo>
                  <a:cubicBezTo>
                    <a:pt x="974" y="570"/>
                    <a:pt x="1437" y="619"/>
                    <a:pt x="1901" y="667"/>
                  </a:cubicBezTo>
                  <a:cubicBezTo>
                    <a:pt x="1906" y="473"/>
                    <a:pt x="1906" y="280"/>
                    <a:pt x="1906" y="81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36"/>
            <p:cNvSpPr/>
            <p:nvPr/>
          </p:nvSpPr>
          <p:spPr>
            <a:xfrm>
              <a:off x="3641194" y="665592"/>
              <a:ext cx="22168" cy="18150"/>
            </a:xfrm>
            <a:custGeom>
              <a:avLst/>
              <a:gdLst/>
              <a:ahLst/>
              <a:cxnLst/>
              <a:rect l="l" t="t" r="r" b="b"/>
              <a:pathLst>
                <a:path w="1131" h="926" extrusionOk="0">
                  <a:moveTo>
                    <a:pt x="1104" y="0"/>
                  </a:moveTo>
                  <a:cubicBezTo>
                    <a:pt x="726" y="48"/>
                    <a:pt x="356" y="91"/>
                    <a:pt x="6" y="135"/>
                  </a:cubicBezTo>
                  <a:lnTo>
                    <a:pt x="6" y="215"/>
                  </a:lnTo>
                  <a:cubicBezTo>
                    <a:pt x="6" y="414"/>
                    <a:pt x="6" y="607"/>
                    <a:pt x="1" y="801"/>
                  </a:cubicBezTo>
                  <a:cubicBezTo>
                    <a:pt x="376" y="840"/>
                    <a:pt x="754" y="883"/>
                    <a:pt x="1131" y="925"/>
                  </a:cubicBezTo>
                  <a:cubicBezTo>
                    <a:pt x="1124" y="619"/>
                    <a:pt x="1114" y="312"/>
                    <a:pt x="110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36"/>
            <p:cNvSpPr/>
            <p:nvPr/>
          </p:nvSpPr>
          <p:spPr>
            <a:xfrm>
              <a:off x="3662813" y="662829"/>
              <a:ext cx="22168" cy="23344"/>
            </a:xfrm>
            <a:custGeom>
              <a:avLst/>
              <a:gdLst/>
              <a:ahLst/>
              <a:cxnLst/>
              <a:rect l="l" t="t" r="r" b="b"/>
              <a:pathLst>
                <a:path w="1131" h="1191" extrusionOk="0">
                  <a:moveTo>
                    <a:pt x="1093" y="1"/>
                  </a:moveTo>
                  <a:cubicBezTo>
                    <a:pt x="732" y="50"/>
                    <a:pt x="361" y="97"/>
                    <a:pt x="1" y="141"/>
                  </a:cubicBezTo>
                  <a:cubicBezTo>
                    <a:pt x="11" y="453"/>
                    <a:pt x="21" y="760"/>
                    <a:pt x="28" y="1066"/>
                  </a:cubicBezTo>
                  <a:cubicBezTo>
                    <a:pt x="393" y="1110"/>
                    <a:pt x="764" y="1148"/>
                    <a:pt x="1131" y="1190"/>
                  </a:cubicBezTo>
                  <a:cubicBezTo>
                    <a:pt x="1119" y="862"/>
                    <a:pt x="1104" y="453"/>
                    <a:pt x="1093" y="1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36"/>
            <p:cNvSpPr/>
            <p:nvPr/>
          </p:nvSpPr>
          <p:spPr>
            <a:xfrm>
              <a:off x="3465872" y="705733"/>
              <a:ext cx="409385" cy="356857"/>
            </a:xfrm>
            <a:custGeom>
              <a:avLst/>
              <a:gdLst/>
              <a:ahLst/>
              <a:cxnLst/>
              <a:rect l="l" t="t" r="r" b="b"/>
              <a:pathLst>
                <a:path w="20887" h="18207" extrusionOk="0">
                  <a:moveTo>
                    <a:pt x="9447" y="0"/>
                  </a:moveTo>
                  <a:cubicBezTo>
                    <a:pt x="8244" y="0"/>
                    <a:pt x="7037" y="228"/>
                    <a:pt x="5888" y="718"/>
                  </a:cubicBezTo>
                  <a:cubicBezTo>
                    <a:pt x="5011" y="1095"/>
                    <a:pt x="4204" y="1606"/>
                    <a:pt x="3488" y="2230"/>
                  </a:cubicBezTo>
                  <a:cubicBezTo>
                    <a:pt x="1303" y="4130"/>
                    <a:pt x="1" y="7020"/>
                    <a:pt x="275" y="9948"/>
                  </a:cubicBezTo>
                  <a:cubicBezTo>
                    <a:pt x="728" y="14767"/>
                    <a:pt x="5029" y="18206"/>
                    <a:pt x="9634" y="18206"/>
                  </a:cubicBezTo>
                  <a:cubicBezTo>
                    <a:pt x="10378" y="18206"/>
                    <a:pt x="11128" y="18117"/>
                    <a:pt x="11872" y="17929"/>
                  </a:cubicBezTo>
                  <a:cubicBezTo>
                    <a:pt x="16636" y="16729"/>
                    <a:pt x="20887" y="12387"/>
                    <a:pt x="19327" y="7198"/>
                  </a:cubicBezTo>
                  <a:cubicBezTo>
                    <a:pt x="18046" y="2948"/>
                    <a:pt x="13776" y="0"/>
                    <a:pt x="9447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36"/>
            <p:cNvSpPr/>
            <p:nvPr/>
          </p:nvSpPr>
          <p:spPr>
            <a:xfrm>
              <a:off x="3471046" y="897970"/>
              <a:ext cx="200116" cy="164679"/>
            </a:xfrm>
            <a:custGeom>
              <a:avLst/>
              <a:gdLst/>
              <a:ahLst/>
              <a:cxnLst/>
              <a:rect l="l" t="t" r="r" b="b"/>
              <a:pathLst>
                <a:path w="10210" h="8402" extrusionOk="0">
                  <a:moveTo>
                    <a:pt x="48" y="463"/>
                  </a:moveTo>
                  <a:cubicBezTo>
                    <a:pt x="662" y="5113"/>
                    <a:pt x="4871" y="8401"/>
                    <a:pt x="9375" y="8401"/>
                  </a:cubicBezTo>
                  <a:cubicBezTo>
                    <a:pt x="9650" y="8401"/>
                    <a:pt x="9929" y="8385"/>
                    <a:pt x="10210" y="8364"/>
                  </a:cubicBezTo>
                  <a:lnTo>
                    <a:pt x="10210" y="8364"/>
                  </a:lnTo>
                  <a:cubicBezTo>
                    <a:pt x="9929" y="8385"/>
                    <a:pt x="9650" y="8401"/>
                    <a:pt x="9375" y="8401"/>
                  </a:cubicBezTo>
                  <a:cubicBezTo>
                    <a:pt x="4871" y="8401"/>
                    <a:pt x="662" y="5113"/>
                    <a:pt x="48" y="463"/>
                  </a:cubicBezTo>
                  <a:close/>
                  <a:moveTo>
                    <a:pt x="11" y="124"/>
                  </a:moveTo>
                  <a:lnTo>
                    <a:pt x="11" y="124"/>
                  </a:lnTo>
                  <a:lnTo>
                    <a:pt x="11" y="124"/>
                  </a:lnTo>
                  <a:close/>
                  <a:moveTo>
                    <a:pt x="11" y="108"/>
                  </a:moveTo>
                  <a:lnTo>
                    <a:pt x="11" y="113"/>
                  </a:lnTo>
                  <a:lnTo>
                    <a:pt x="11" y="108"/>
                  </a:lnTo>
                  <a:close/>
                  <a:moveTo>
                    <a:pt x="11" y="97"/>
                  </a:moveTo>
                  <a:lnTo>
                    <a:pt x="11" y="97"/>
                  </a:lnTo>
                  <a:lnTo>
                    <a:pt x="11" y="97"/>
                  </a:lnTo>
                  <a:close/>
                  <a:moveTo>
                    <a:pt x="6" y="81"/>
                  </a:moveTo>
                  <a:lnTo>
                    <a:pt x="6" y="86"/>
                  </a:lnTo>
                  <a:lnTo>
                    <a:pt x="6" y="81"/>
                  </a:lnTo>
                  <a:close/>
                  <a:moveTo>
                    <a:pt x="6" y="70"/>
                  </a:moveTo>
                  <a:lnTo>
                    <a:pt x="6" y="70"/>
                  </a:lnTo>
                  <a:lnTo>
                    <a:pt x="6" y="70"/>
                  </a:lnTo>
                  <a:close/>
                  <a:moveTo>
                    <a:pt x="6" y="53"/>
                  </a:moveTo>
                  <a:lnTo>
                    <a:pt x="6" y="53"/>
                  </a:lnTo>
                  <a:lnTo>
                    <a:pt x="6" y="53"/>
                  </a:lnTo>
                  <a:close/>
                  <a:moveTo>
                    <a:pt x="6" y="38"/>
                  </a:moveTo>
                  <a:lnTo>
                    <a:pt x="6" y="43"/>
                  </a:lnTo>
                  <a:lnTo>
                    <a:pt x="6" y="38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36"/>
            <p:cNvSpPr/>
            <p:nvPr/>
          </p:nvSpPr>
          <p:spPr>
            <a:xfrm>
              <a:off x="3671143" y="1061787"/>
              <a:ext cx="20" cy="118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1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1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36"/>
            <p:cNvSpPr/>
            <p:nvPr/>
          </p:nvSpPr>
          <p:spPr>
            <a:xfrm>
              <a:off x="3671143" y="1057181"/>
              <a:ext cx="27224" cy="4724"/>
            </a:xfrm>
            <a:custGeom>
              <a:avLst/>
              <a:gdLst/>
              <a:ahLst/>
              <a:cxnLst/>
              <a:rect l="l" t="t" r="r" b="b"/>
              <a:pathLst>
                <a:path w="1389" h="241" extrusionOk="0">
                  <a:moveTo>
                    <a:pt x="1389" y="1"/>
                  </a:moveTo>
                  <a:lnTo>
                    <a:pt x="1389" y="1"/>
                  </a:lnTo>
                  <a:cubicBezTo>
                    <a:pt x="930" y="118"/>
                    <a:pt x="465" y="197"/>
                    <a:pt x="1" y="236"/>
                  </a:cubicBezTo>
                  <a:lnTo>
                    <a:pt x="1" y="241"/>
                  </a:lnTo>
                  <a:cubicBezTo>
                    <a:pt x="465" y="197"/>
                    <a:pt x="930" y="118"/>
                    <a:pt x="138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36"/>
            <p:cNvSpPr/>
            <p:nvPr/>
          </p:nvSpPr>
          <p:spPr>
            <a:xfrm>
              <a:off x="3467440" y="771060"/>
              <a:ext cx="308053" cy="291589"/>
            </a:xfrm>
            <a:custGeom>
              <a:avLst/>
              <a:gdLst/>
              <a:ahLst/>
              <a:cxnLst/>
              <a:rect l="l" t="t" r="r" b="b"/>
              <a:pathLst>
                <a:path w="15717" h="14877" extrusionOk="0">
                  <a:moveTo>
                    <a:pt x="2326" y="0"/>
                  </a:moveTo>
                  <a:lnTo>
                    <a:pt x="2326" y="0"/>
                  </a:lnTo>
                  <a:cubicBezTo>
                    <a:pt x="841" y="1793"/>
                    <a:pt x="1" y="4118"/>
                    <a:pt x="184" y="6475"/>
                  </a:cubicBezTo>
                  <a:cubicBezTo>
                    <a:pt x="184" y="6486"/>
                    <a:pt x="184" y="6503"/>
                    <a:pt x="190" y="6513"/>
                  </a:cubicBezTo>
                  <a:lnTo>
                    <a:pt x="190" y="6518"/>
                  </a:lnTo>
                  <a:lnTo>
                    <a:pt x="190" y="6528"/>
                  </a:lnTo>
                  <a:lnTo>
                    <a:pt x="190" y="6545"/>
                  </a:lnTo>
                  <a:lnTo>
                    <a:pt x="190" y="6556"/>
                  </a:lnTo>
                  <a:lnTo>
                    <a:pt x="190" y="6561"/>
                  </a:lnTo>
                  <a:cubicBezTo>
                    <a:pt x="190" y="6561"/>
                    <a:pt x="195" y="6567"/>
                    <a:pt x="195" y="6572"/>
                  </a:cubicBezTo>
                  <a:lnTo>
                    <a:pt x="195" y="6583"/>
                  </a:lnTo>
                  <a:lnTo>
                    <a:pt x="195" y="6588"/>
                  </a:lnTo>
                  <a:lnTo>
                    <a:pt x="195" y="6599"/>
                  </a:lnTo>
                  <a:lnTo>
                    <a:pt x="195" y="6615"/>
                  </a:lnTo>
                  <a:cubicBezTo>
                    <a:pt x="205" y="6722"/>
                    <a:pt x="217" y="6831"/>
                    <a:pt x="232" y="6938"/>
                  </a:cubicBezTo>
                  <a:cubicBezTo>
                    <a:pt x="846" y="11588"/>
                    <a:pt x="5055" y="14876"/>
                    <a:pt x="9559" y="14876"/>
                  </a:cubicBezTo>
                  <a:cubicBezTo>
                    <a:pt x="9834" y="14876"/>
                    <a:pt x="10113" y="14860"/>
                    <a:pt x="10394" y="14839"/>
                  </a:cubicBezTo>
                  <a:lnTo>
                    <a:pt x="10394" y="14834"/>
                  </a:lnTo>
                  <a:cubicBezTo>
                    <a:pt x="10861" y="14795"/>
                    <a:pt x="11330" y="14715"/>
                    <a:pt x="11792" y="14596"/>
                  </a:cubicBezTo>
                  <a:cubicBezTo>
                    <a:pt x="11798" y="14596"/>
                    <a:pt x="11804" y="14596"/>
                    <a:pt x="11809" y="14591"/>
                  </a:cubicBezTo>
                  <a:lnTo>
                    <a:pt x="11830" y="14591"/>
                  </a:lnTo>
                  <a:cubicBezTo>
                    <a:pt x="13213" y="14236"/>
                    <a:pt x="14554" y="13617"/>
                    <a:pt x="15716" y="12788"/>
                  </a:cubicBezTo>
                  <a:cubicBezTo>
                    <a:pt x="15592" y="12670"/>
                    <a:pt x="15446" y="12573"/>
                    <a:pt x="15297" y="12502"/>
                  </a:cubicBezTo>
                  <a:cubicBezTo>
                    <a:pt x="14823" y="12276"/>
                    <a:pt x="14284" y="12244"/>
                    <a:pt x="13762" y="12191"/>
                  </a:cubicBezTo>
                  <a:cubicBezTo>
                    <a:pt x="10560" y="11851"/>
                    <a:pt x="7433" y="10458"/>
                    <a:pt x="5242" y="8106"/>
                  </a:cubicBezTo>
                  <a:cubicBezTo>
                    <a:pt x="3854" y="6620"/>
                    <a:pt x="2875" y="4752"/>
                    <a:pt x="2460" y="2767"/>
                  </a:cubicBezTo>
                  <a:cubicBezTo>
                    <a:pt x="2299" y="1975"/>
                    <a:pt x="2428" y="905"/>
                    <a:pt x="2326" y="0"/>
                  </a:cubicBezTo>
                  <a:close/>
                </a:path>
              </a:pathLst>
            </a:custGeom>
            <a:solidFill>
              <a:srgbClr val="1C1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36"/>
            <p:cNvSpPr/>
            <p:nvPr/>
          </p:nvSpPr>
          <p:spPr>
            <a:xfrm>
              <a:off x="3510050" y="746658"/>
              <a:ext cx="314815" cy="274380"/>
            </a:xfrm>
            <a:custGeom>
              <a:avLst/>
              <a:gdLst/>
              <a:ahLst/>
              <a:cxnLst/>
              <a:rect l="l" t="t" r="r" b="b"/>
              <a:pathLst>
                <a:path w="16062" h="13999" extrusionOk="0">
                  <a:moveTo>
                    <a:pt x="7268" y="0"/>
                  </a:moveTo>
                  <a:cubicBezTo>
                    <a:pt x="6344" y="0"/>
                    <a:pt x="5416" y="175"/>
                    <a:pt x="4533" y="552"/>
                  </a:cubicBezTo>
                  <a:cubicBezTo>
                    <a:pt x="3855" y="837"/>
                    <a:pt x="3230" y="1235"/>
                    <a:pt x="2681" y="1714"/>
                  </a:cubicBezTo>
                  <a:cubicBezTo>
                    <a:pt x="1002" y="3173"/>
                    <a:pt x="1" y="5401"/>
                    <a:pt x="211" y="7651"/>
                  </a:cubicBezTo>
                  <a:cubicBezTo>
                    <a:pt x="564" y="11354"/>
                    <a:pt x="3874" y="13999"/>
                    <a:pt x="7415" y="13999"/>
                  </a:cubicBezTo>
                  <a:cubicBezTo>
                    <a:pt x="7986" y="13999"/>
                    <a:pt x="8563" y="13930"/>
                    <a:pt x="9134" y="13786"/>
                  </a:cubicBezTo>
                  <a:cubicBezTo>
                    <a:pt x="12795" y="12865"/>
                    <a:pt x="16061" y="9524"/>
                    <a:pt x="14861" y="5535"/>
                  </a:cubicBezTo>
                  <a:cubicBezTo>
                    <a:pt x="13876" y="2267"/>
                    <a:pt x="10596" y="0"/>
                    <a:pt x="7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36"/>
            <p:cNvSpPr/>
            <p:nvPr/>
          </p:nvSpPr>
          <p:spPr>
            <a:xfrm>
              <a:off x="3557424" y="762789"/>
              <a:ext cx="241884" cy="216306"/>
            </a:xfrm>
            <a:custGeom>
              <a:avLst/>
              <a:gdLst/>
              <a:ahLst/>
              <a:cxnLst/>
              <a:rect l="l" t="t" r="r" b="b"/>
              <a:pathLst>
                <a:path w="12341" h="11036" extrusionOk="0">
                  <a:moveTo>
                    <a:pt x="4879" y="1"/>
                  </a:moveTo>
                  <a:cubicBezTo>
                    <a:pt x="4064" y="1"/>
                    <a:pt x="3246" y="155"/>
                    <a:pt x="2466" y="487"/>
                  </a:cubicBezTo>
                  <a:cubicBezTo>
                    <a:pt x="1873" y="740"/>
                    <a:pt x="1324" y="1090"/>
                    <a:pt x="840" y="1515"/>
                  </a:cubicBezTo>
                  <a:cubicBezTo>
                    <a:pt x="534" y="1779"/>
                    <a:pt x="248" y="2074"/>
                    <a:pt x="0" y="2397"/>
                  </a:cubicBezTo>
                  <a:cubicBezTo>
                    <a:pt x="651" y="4545"/>
                    <a:pt x="1481" y="6440"/>
                    <a:pt x="3170" y="8055"/>
                  </a:cubicBezTo>
                  <a:cubicBezTo>
                    <a:pt x="4769" y="9593"/>
                    <a:pt x="6836" y="10638"/>
                    <a:pt x="9021" y="11036"/>
                  </a:cubicBezTo>
                  <a:cubicBezTo>
                    <a:pt x="11034" y="9685"/>
                    <a:pt x="12341" y="7435"/>
                    <a:pt x="11572" y="4879"/>
                  </a:cubicBezTo>
                  <a:cubicBezTo>
                    <a:pt x="10704" y="1998"/>
                    <a:pt x="7813" y="1"/>
                    <a:pt x="4879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36"/>
            <p:cNvSpPr/>
            <p:nvPr/>
          </p:nvSpPr>
          <p:spPr>
            <a:xfrm>
              <a:off x="3528318" y="809770"/>
              <a:ext cx="205937" cy="194844"/>
            </a:xfrm>
            <a:custGeom>
              <a:avLst/>
              <a:gdLst/>
              <a:ahLst/>
              <a:cxnLst/>
              <a:rect l="l" t="t" r="r" b="b"/>
              <a:pathLst>
                <a:path w="10507" h="9941" extrusionOk="0">
                  <a:moveTo>
                    <a:pt x="1485" y="0"/>
                  </a:moveTo>
                  <a:cubicBezTo>
                    <a:pt x="522" y="1217"/>
                    <a:pt x="0" y="2772"/>
                    <a:pt x="146" y="4344"/>
                  </a:cubicBezTo>
                  <a:cubicBezTo>
                    <a:pt x="456" y="7610"/>
                    <a:pt x="3368" y="9940"/>
                    <a:pt x="6490" y="9940"/>
                  </a:cubicBezTo>
                  <a:cubicBezTo>
                    <a:pt x="6994" y="9940"/>
                    <a:pt x="7503" y="9880"/>
                    <a:pt x="8008" y="9752"/>
                  </a:cubicBezTo>
                  <a:cubicBezTo>
                    <a:pt x="8892" y="9533"/>
                    <a:pt x="9747" y="9150"/>
                    <a:pt x="10506" y="8639"/>
                  </a:cubicBezTo>
                  <a:cubicBezTo>
                    <a:pt x="8321" y="8241"/>
                    <a:pt x="6254" y="7196"/>
                    <a:pt x="4655" y="5658"/>
                  </a:cubicBezTo>
                  <a:cubicBezTo>
                    <a:pt x="2966" y="4043"/>
                    <a:pt x="2136" y="2148"/>
                    <a:pt x="1485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36"/>
            <p:cNvSpPr/>
            <p:nvPr/>
          </p:nvSpPr>
          <p:spPr>
            <a:xfrm>
              <a:off x="3551328" y="852145"/>
              <a:ext cx="110544" cy="102077"/>
            </a:xfrm>
            <a:custGeom>
              <a:avLst/>
              <a:gdLst/>
              <a:ahLst/>
              <a:cxnLst/>
              <a:rect l="l" t="t" r="r" b="b"/>
              <a:pathLst>
                <a:path w="5640" h="5208" extrusionOk="0">
                  <a:moveTo>
                    <a:pt x="1990" y="0"/>
                  </a:moveTo>
                  <a:cubicBezTo>
                    <a:pt x="1551" y="0"/>
                    <a:pt x="1114" y="158"/>
                    <a:pt x="716" y="535"/>
                  </a:cubicBezTo>
                  <a:cubicBezTo>
                    <a:pt x="252" y="965"/>
                    <a:pt x="0" y="1611"/>
                    <a:pt x="32" y="2242"/>
                  </a:cubicBezTo>
                  <a:cubicBezTo>
                    <a:pt x="91" y="3307"/>
                    <a:pt x="791" y="4324"/>
                    <a:pt x="1350" y="5207"/>
                  </a:cubicBezTo>
                  <a:cubicBezTo>
                    <a:pt x="1883" y="4782"/>
                    <a:pt x="2860" y="4166"/>
                    <a:pt x="4069" y="4166"/>
                  </a:cubicBezTo>
                  <a:cubicBezTo>
                    <a:pt x="4559" y="4166"/>
                    <a:pt x="5087" y="4267"/>
                    <a:pt x="5640" y="4523"/>
                  </a:cubicBezTo>
                  <a:cubicBezTo>
                    <a:pt x="5587" y="4485"/>
                    <a:pt x="5570" y="4254"/>
                    <a:pt x="5559" y="4206"/>
                  </a:cubicBezTo>
                  <a:cubicBezTo>
                    <a:pt x="5296" y="2940"/>
                    <a:pt x="4859" y="1854"/>
                    <a:pt x="3913" y="923"/>
                  </a:cubicBezTo>
                  <a:cubicBezTo>
                    <a:pt x="3367" y="387"/>
                    <a:pt x="2677" y="0"/>
                    <a:pt x="1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36"/>
            <p:cNvSpPr/>
            <p:nvPr/>
          </p:nvSpPr>
          <p:spPr>
            <a:xfrm>
              <a:off x="3569987" y="868903"/>
              <a:ext cx="66679" cy="74656"/>
            </a:xfrm>
            <a:custGeom>
              <a:avLst/>
              <a:gdLst/>
              <a:ahLst/>
              <a:cxnLst/>
              <a:rect l="l" t="t" r="r" b="b"/>
              <a:pathLst>
                <a:path w="3402" h="3809" extrusionOk="0">
                  <a:moveTo>
                    <a:pt x="956" y="1"/>
                  </a:moveTo>
                  <a:cubicBezTo>
                    <a:pt x="646" y="1"/>
                    <a:pt x="341" y="125"/>
                    <a:pt x="178" y="386"/>
                  </a:cubicBezTo>
                  <a:cubicBezTo>
                    <a:pt x="0" y="676"/>
                    <a:pt x="38" y="1052"/>
                    <a:pt x="134" y="1381"/>
                  </a:cubicBezTo>
                  <a:cubicBezTo>
                    <a:pt x="162" y="1467"/>
                    <a:pt x="194" y="1564"/>
                    <a:pt x="264" y="1623"/>
                  </a:cubicBezTo>
                  <a:cubicBezTo>
                    <a:pt x="328" y="1682"/>
                    <a:pt x="410" y="1704"/>
                    <a:pt x="490" y="1725"/>
                  </a:cubicBezTo>
                  <a:cubicBezTo>
                    <a:pt x="802" y="1806"/>
                    <a:pt x="1115" y="1892"/>
                    <a:pt x="1426" y="1973"/>
                  </a:cubicBezTo>
                  <a:cubicBezTo>
                    <a:pt x="1115" y="2167"/>
                    <a:pt x="765" y="2291"/>
                    <a:pt x="398" y="2339"/>
                  </a:cubicBezTo>
                  <a:cubicBezTo>
                    <a:pt x="554" y="2763"/>
                    <a:pt x="850" y="3399"/>
                    <a:pt x="1222" y="3808"/>
                  </a:cubicBezTo>
                  <a:cubicBezTo>
                    <a:pt x="1736" y="3537"/>
                    <a:pt x="2380" y="3312"/>
                    <a:pt x="3110" y="3312"/>
                  </a:cubicBezTo>
                  <a:cubicBezTo>
                    <a:pt x="3206" y="3312"/>
                    <a:pt x="3303" y="3316"/>
                    <a:pt x="3401" y="3324"/>
                  </a:cubicBezTo>
                  <a:cubicBezTo>
                    <a:pt x="3165" y="2554"/>
                    <a:pt x="2837" y="1812"/>
                    <a:pt x="2422" y="1123"/>
                  </a:cubicBezTo>
                  <a:cubicBezTo>
                    <a:pt x="2174" y="719"/>
                    <a:pt x="1878" y="316"/>
                    <a:pt x="1448" y="110"/>
                  </a:cubicBezTo>
                  <a:cubicBezTo>
                    <a:pt x="1297" y="38"/>
                    <a:pt x="1126" y="1"/>
                    <a:pt x="9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36"/>
            <p:cNvSpPr/>
            <p:nvPr/>
          </p:nvSpPr>
          <p:spPr>
            <a:xfrm>
              <a:off x="3574319" y="930702"/>
              <a:ext cx="91140" cy="26558"/>
            </a:xfrm>
            <a:custGeom>
              <a:avLst/>
              <a:gdLst/>
              <a:ahLst/>
              <a:cxnLst/>
              <a:rect l="l" t="t" r="r" b="b"/>
              <a:pathLst>
                <a:path w="4650" h="1355" extrusionOk="0">
                  <a:moveTo>
                    <a:pt x="2891" y="0"/>
                  </a:moveTo>
                  <a:cubicBezTo>
                    <a:pt x="1658" y="0"/>
                    <a:pt x="659" y="617"/>
                    <a:pt x="80" y="1080"/>
                  </a:cubicBezTo>
                  <a:cubicBezTo>
                    <a:pt x="10" y="1135"/>
                    <a:pt x="0" y="1231"/>
                    <a:pt x="54" y="1301"/>
                  </a:cubicBezTo>
                  <a:cubicBezTo>
                    <a:pt x="87" y="1339"/>
                    <a:pt x="134" y="1354"/>
                    <a:pt x="177" y="1354"/>
                  </a:cubicBezTo>
                  <a:cubicBezTo>
                    <a:pt x="216" y="1354"/>
                    <a:pt x="248" y="1344"/>
                    <a:pt x="274" y="1322"/>
                  </a:cubicBezTo>
                  <a:cubicBezTo>
                    <a:pt x="816" y="891"/>
                    <a:pt x="1751" y="314"/>
                    <a:pt x="2897" y="314"/>
                  </a:cubicBezTo>
                  <a:cubicBezTo>
                    <a:pt x="3367" y="314"/>
                    <a:pt x="3873" y="411"/>
                    <a:pt x="4402" y="655"/>
                  </a:cubicBezTo>
                  <a:cubicBezTo>
                    <a:pt x="4425" y="666"/>
                    <a:pt x="4448" y="671"/>
                    <a:pt x="4471" y="671"/>
                  </a:cubicBezTo>
                  <a:cubicBezTo>
                    <a:pt x="4530" y="671"/>
                    <a:pt x="4586" y="638"/>
                    <a:pt x="4612" y="579"/>
                  </a:cubicBezTo>
                  <a:cubicBezTo>
                    <a:pt x="4650" y="504"/>
                    <a:pt x="4612" y="407"/>
                    <a:pt x="4536" y="375"/>
                  </a:cubicBezTo>
                  <a:cubicBezTo>
                    <a:pt x="3956" y="107"/>
                    <a:pt x="3403" y="0"/>
                    <a:pt x="2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36"/>
            <p:cNvSpPr/>
            <p:nvPr/>
          </p:nvSpPr>
          <p:spPr>
            <a:xfrm>
              <a:off x="3654894" y="789621"/>
              <a:ext cx="103174" cy="124597"/>
            </a:xfrm>
            <a:custGeom>
              <a:avLst/>
              <a:gdLst/>
              <a:ahLst/>
              <a:cxnLst/>
              <a:rect l="l" t="t" r="r" b="b"/>
              <a:pathLst>
                <a:path w="5264" h="6357" extrusionOk="0">
                  <a:moveTo>
                    <a:pt x="2189" y="0"/>
                  </a:moveTo>
                  <a:cubicBezTo>
                    <a:pt x="2003" y="0"/>
                    <a:pt x="1817" y="24"/>
                    <a:pt x="1637" y="71"/>
                  </a:cubicBezTo>
                  <a:cubicBezTo>
                    <a:pt x="275" y="426"/>
                    <a:pt x="0" y="1766"/>
                    <a:pt x="275" y="2988"/>
                  </a:cubicBezTo>
                  <a:cubicBezTo>
                    <a:pt x="566" y="4285"/>
                    <a:pt x="1255" y="5226"/>
                    <a:pt x="2191" y="6120"/>
                  </a:cubicBezTo>
                  <a:cubicBezTo>
                    <a:pt x="2223" y="6157"/>
                    <a:pt x="2412" y="6292"/>
                    <a:pt x="2417" y="6356"/>
                  </a:cubicBezTo>
                  <a:cubicBezTo>
                    <a:pt x="2675" y="4264"/>
                    <a:pt x="4360" y="3397"/>
                    <a:pt x="5264" y="3079"/>
                  </a:cubicBezTo>
                  <a:cubicBezTo>
                    <a:pt x="4812" y="2138"/>
                    <a:pt x="4322" y="1008"/>
                    <a:pt x="3445" y="394"/>
                  </a:cubicBezTo>
                  <a:cubicBezTo>
                    <a:pt x="3080" y="135"/>
                    <a:pt x="2635" y="0"/>
                    <a:pt x="2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36"/>
            <p:cNvSpPr/>
            <p:nvPr/>
          </p:nvSpPr>
          <p:spPr>
            <a:xfrm>
              <a:off x="3675670" y="805125"/>
              <a:ext cx="71520" cy="84104"/>
            </a:xfrm>
            <a:custGeom>
              <a:avLst/>
              <a:gdLst/>
              <a:ahLst/>
              <a:cxnLst/>
              <a:rect l="l" t="t" r="r" b="b"/>
              <a:pathLst>
                <a:path w="3649" h="4291" extrusionOk="0">
                  <a:moveTo>
                    <a:pt x="964" y="1"/>
                  </a:moveTo>
                  <a:cubicBezTo>
                    <a:pt x="961" y="1"/>
                    <a:pt x="957" y="1"/>
                    <a:pt x="954" y="1"/>
                  </a:cubicBezTo>
                  <a:cubicBezTo>
                    <a:pt x="480" y="11"/>
                    <a:pt x="103" y="463"/>
                    <a:pt x="50" y="937"/>
                  </a:cubicBezTo>
                  <a:cubicBezTo>
                    <a:pt x="1" y="1384"/>
                    <a:pt x="162" y="1814"/>
                    <a:pt x="361" y="2219"/>
                  </a:cubicBezTo>
                  <a:lnTo>
                    <a:pt x="1593" y="2025"/>
                  </a:lnTo>
                  <a:lnTo>
                    <a:pt x="684" y="2821"/>
                  </a:lnTo>
                  <a:cubicBezTo>
                    <a:pt x="991" y="3344"/>
                    <a:pt x="1347" y="3833"/>
                    <a:pt x="1744" y="4291"/>
                  </a:cubicBezTo>
                  <a:cubicBezTo>
                    <a:pt x="2137" y="3537"/>
                    <a:pt x="2740" y="3031"/>
                    <a:pt x="3311" y="2703"/>
                  </a:cubicBezTo>
                  <a:cubicBezTo>
                    <a:pt x="3649" y="2505"/>
                    <a:pt x="2067" y="1"/>
                    <a:pt x="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36"/>
            <p:cNvSpPr/>
            <p:nvPr/>
          </p:nvSpPr>
          <p:spPr>
            <a:xfrm>
              <a:off x="3698994" y="846892"/>
              <a:ext cx="62583" cy="70482"/>
            </a:xfrm>
            <a:custGeom>
              <a:avLst/>
              <a:gdLst/>
              <a:ahLst/>
              <a:cxnLst/>
              <a:rect l="l" t="t" r="r" b="b"/>
              <a:pathLst>
                <a:path w="3193" h="3596" extrusionOk="0">
                  <a:moveTo>
                    <a:pt x="3021" y="1"/>
                  </a:moveTo>
                  <a:cubicBezTo>
                    <a:pt x="3003" y="1"/>
                    <a:pt x="2984" y="4"/>
                    <a:pt x="2966" y="12"/>
                  </a:cubicBezTo>
                  <a:cubicBezTo>
                    <a:pt x="1975" y="356"/>
                    <a:pt x="281" y="1261"/>
                    <a:pt x="11" y="3419"/>
                  </a:cubicBezTo>
                  <a:cubicBezTo>
                    <a:pt x="0" y="3505"/>
                    <a:pt x="60" y="3580"/>
                    <a:pt x="145" y="3591"/>
                  </a:cubicBezTo>
                  <a:cubicBezTo>
                    <a:pt x="152" y="3596"/>
                    <a:pt x="162" y="3596"/>
                    <a:pt x="167" y="3596"/>
                  </a:cubicBezTo>
                  <a:cubicBezTo>
                    <a:pt x="242" y="3596"/>
                    <a:pt x="313" y="3538"/>
                    <a:pt x="323" y="3456"/>
                  </a:cubicBezTo>
                  <a:cubicBezTo>
                    <a:pt x="571" y="1465"/>
                    <a:pt x="2147" y="632"/>
                    <a:pt x="3068" y="309"/>
                  </a:cubicBezTo>
                  <a:cubicBezTo>
                    <a:pt x="3148" y="276"/>
                    <a:pt x="3192" y="190"/>
                    <a:pt x="3165" y="103"/>
                  </a:cubicBezTo>
                  <a:cubicBezTo>
                    <a:pt x="3144" y="41"/>
                    <a:pt x="3084" y="1"/>
                    <a:pt x="30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36"/>
            <p:cNvSpPr/>
            <p:nvPr/>
          </p:nvSpPr>
          <p:spPr>
            <a:xfrm>
              <a:off x="3559227" y="743600"/>
              <a:ext cx="254349" cy="276321"/>
            </a:xfrm>
            <a:custGeom>
              <a:avLst/>
              <a:gdLst/>
              <a:ahLst/>
              <a:cxnLst/>
              <a:rect l="l" t="t" r="r" b="b"/>
              <a:pathLst>
                <a:path w="12977" h="14098" extrusionOk="0">
                  <a:moveTo>
                    <a:pt x="4759" y="0"/>
                  </a:moveTo>
                  <a:cubicBezTo>
                    <a:pt x="3790" y="0"/>
                    <a:pt x="2839" y="187"/>
                    <a:pt x="1960" y="562"/>
                  </a:cubicBezTo>
                  <a:cubicBezTo>
                    <a:pt x="1282" y="852"/>
                    <a:pt x="641" y="1252"/>
                    <a:pt x="70" y="1751"/>
                  </a:cubicBezTo>
                  <a:cubicBezTo>
                    <a:pt x="5" y="1811"/>
                    <a:pt x="0" y="1908"/>
                    <a:pt x="54" y="1972"/>
                  </a:cubicBezTo>
                  <a:cubicBezTo>
                    <a:pt x="87" y="2008"/>
                    <a:pt x="131" y="2027"/>
                    <a:pt x="175" y="2027"/>
                  </a:cubicBezTo>
                  <a:cubicBezTo>
                    <a:pt x="211" y="2027"/>
                    <a:pt x="246" y="2014"/>
                    <a:pt x="275" y="1988"/>
                  </a:cubicBezTo>
                  <a:cubicBezTo>
                    <a:pt x="824" y="1510"/>
                    <a:pt x="1431" y="1128"/>
                    <a:pt x="2084" y="852"/>
                  </a:cubicBezTo>
                  <a:cubicBezTo>
                    <a:pt x="2923" y="492"/>
                    <a:pt x="3833" y="313"/>
                    <a:pt x="4762" y="313"/>
                  </a:cubicBezTo>
                  <a:cubicBezTo>
                    <a:pt x="5858" y="313"/>
                    <a:pt x="6978" y="562"/>
                    <a:pt x="8036" y="1058"/>
                  </a:cubicBezTo>
                  <a:cubicBezTo>
                    <a:pt x="10075" y="2015"/>
                    <a:pt x="11593" y="3716"/>
                    <a:pt x="12201" y="5734"/>
                  </a:cubicBezTo>
                  <a:cubicBezTo>
                    <a:pt x="12648" y="7225"/>
                    <a:pt x="12481" y="8732"/>
                    <a:pt x="11712" y="10088"/>
                  </a:cubicBezTo>
                  <a:cubicBezTo>
                    <a:pt x="10711" y="11848"/>
                    <a:pt x="8794" y="13232"/>
                    <a:pt x="6588" y="13791"/>
                  </a:cubicBezTo>
                  <a:cubicBezTo>
                    <a:pt x="6501" y="13813"/>
                    <a:pt x="6448" y="13898"/>
                    <a:pt x="6469" y="13980"/>
                  </a:cubicBezTo>
                  <a:cubicBezTo>
                    <a:pt x="6491" y="14049"/>
                    <a:pt x="6555" y="14097"/>
                    <a:pt x="6625" y="14097"/>
                  </a:cubicBezTo>
                  <a:cubicBezTo>
                    <a:pt x="6637" y="14097"/>
                    <a:pt x="6647" y="14097"/>
                    <a:pt x="6663" y="14092"/>
                  </a:cubicBezTo>
                  <a:cubicBezTo>
                    <a:pt x="8955" y="13516"/>
                    <a:pt x="10942" y="12074"/>
                    <a:pt x="11985" y="10244"/>
                  </a:cubicBezTo>
                  <a:cubicBezTo>
                    <a:pt x="12798" y="8808"/>
                    <a:pt x="12976" y="7219"/>
                    <a:pt x="12502" y="5648"/>
                  </a:cubicBezTo>
                  <a:cubicBezTo>
                    <a:pt x="11868" y="3544"/>
                    <a:pt x="10291" y="1768"/>
                    <a:pt x="8170" y="772"/>
                  </a:cubicBezTo>
                  <a:cubicBezTo>
                    <a:pt x="7069" y="259"/>
                    <a:pt x="5902" y="0"/>
                    <a:pt x="47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36"/>
            <p:cNvSpPr/>
            <p:nvPr/>
          </p:nvSpPr>
          <p:spPr>
            <a:xfrm>
              <a:off x="3726415" y="915355"/>
              <a:ext cx="70266" cy="71560"/>
            </a:xfrm>
            <a:custGeom>
              <a:avLst/>
              <a:gdLst/>
              <a:ahLst/>
              <a:cxnLst/>
              <a:rect l="l" t="t" r="r" b="b"/>
              <a:pathLst>
                <a:path w="3585" h="3651" extrusionOk="0">
                  <a:moveTo>
                    <a:pt x="1486" y="1"/>
                  </a:moveTo>
                  <a:cubicBezTo>
                    <a:pt x="1411" y="964"/>
                    <a:pt x="959" y="1906"/>
                    <a:pt x="221" y="2531"/>
                  </a:cubicBezTo>
                  <a:cubicBezTo>
                    <a:pt x="146" y="2589"/>
                    <a:pt x="76" y="2644"/>
                    <a:pt x="0" y="2698"/>
                  </a:cubicBezTo>
                  <a:cubicBezTo>
                    <a:pt x="109" y="2783"/>
                    <a:pt x="216" y="2870"/>
                    <a:pt x="323" y="2951"/>
                  </a:cubicBezTo>
                  <a:cubicBezTo>
                    <a:pt x="722" y="3247"/>
                    <a:pt x="1163" y="3510"/>
                    <a:pt x="1652" y="3612"/>
                  </a:cubicBezTo>
                  <a:cubicBezTo>
                    <a:pt x="1777" y="3637"/>
                    <a:pt x="1907" y="3650"/>
                    <a:pt x="2036" y="3650"/>
                  </a:cubicBezTo>
                  <a:cubicBezTo>
                    <a:pt x="2408" y="3650"/>
                    <a:pt x="2782" y="3541"/>
                    <a:pt x="3058" y="3289"/>
                  </a:cubicBezTo>
                  <a:cubicBezTo>
                    <a:pt x="3472" y="2907"/>
                    <a:pt x="3585" y="2261"/>
                    <a:pt x="3413" y="1717"/>
                  </a:cubicBezTo>
                  <a:cubicBezTo>
                    <a:pt x="3241" y="1180"/>
                    <a:pt x="2826" y="738"/>
                    <a:pt x="2347" y="432"/>
                  </a:cubicBezTo>
                  <a:cubicBezTo>
                    <a:pt x="2078" y="259"/>
                    <a:pt x="1788" y="120"/>
                    <a:pt x="1486" y="1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36"/>
            <p:cNvSpPr/>
            <p:nvPr/>
          </p:nvSpPr>
          <p:spPr>
            <a:xfrm>
              <a:off x="3651327" y="888758"/>
              <a:ext cx="112543" cy="95844"/>
            </a:xfrm>
            <a:custGeom>
              <a:avLst/>
              <a:gdLst/>
              <a:ahLst/>
              <a:cxnLst/>
              <a:rect l="l" t="t" r="r" b="b"/>
              <a:pathLst>
                <a:path w="5742" h="4890" extrusionOk="0">
                  <a:moveTo>
                    <a:pt x="5211" y="0"/>
                  </a:moveTo>
                  <a:cubicBezTo>
                    <a:pt x="5196" y="0"/>
                    <a:pt x="5182" y="2"/>
                    <a:pt x="5167" y="7"/>
                  </a:cubicBezTo>
                  <a:cubicBezTo>
                    <a:pt x="5085" y="29"/>
                    <a:pt x="5031" y="115"/>
                    <a:pt x="5058" y="195"/>
                  </a:cubicBezTo>
                  <a:cubicBezTo>
                    <a:pt x="5403" y="1455"/>
                    <a:pt x="4946" y="2925"/>
                    <a:pt x="3950" y="3764"/>
                  </a:cubicBezTo>
                  <a:cubicBezTo>
                    <a:pt x="3328" y="4292"/>
                    <a:pt x="2499" y="4570"/>
                    <a:pt x="1676" y="4570"/>
                  </a:cubicBezTo>
                  <a:cubicBezTo>
                    <a:pt x="1183" y="4570"/>
                    <a:pt x="691" y="4470"/>
                    <a:pt x="247" y="4264"/>
                  </a:cubicBezTo>
                  <a:cubicBezTo>
                    <a:pt x="224" y="4254"/>
                    <a:pt x="201" y="4249"/>
                    <a:pt x="178" y="4249"/>
                  </a:cubicBezTo>
                  <a:cubicBezTo>
                    <a:pt x="120" y="4249"/>
                    <a:pt x="65" y="4282"/>
                    <a:pt x="38" y="4340"/>
                  </a:cubicBezTo>
                  <a:cubicBezTo>
                    <a:pt x="0" y="4420"/>
                    <a:pt x="32" y="4512"/>
                    <a:pt x="113" y="4549"/>
                  </a:cubicBezTo>
                  <a:cubicBezTo>
                    <a:pt x="607" y="4776"/>
                    <a:pt x="1146" y="4889"/>
                    <a:pt x="1690" y="4889"/>
                  </a:cubicBezTo>
                  <a:cubicBezTo>
                    <a:pt x="2577" y="4889"/>
                    <a:pt x="3466" y="4587"/>
                    <a:pt x="4149" y="4006"/>
                  </a:cubicBezTo>
                  <a:cubicBezTo>
                    <a:pt x="5257" y="3074"/>
                    <a:pt x="5742" y="1509"/>
                    <a:pt x="5361" y="115"/>
                  </a:cubicBezTo>
                  <a:cubicBezTo>
                    <a:pt x="5342" y="48"/>
                    <a:pt x="5280" y="0"/>
                    <a:pt x="52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36"/>
            <p:cNvSpPr/>
            <p:nvPr/>
          </p:nvSpPr>
          <p:spPr>
            <a:xfrm>
              <a:off x="3633707" y="956829"/>
              <a:ext cx="27636" cy="24912"/>
            </a:xfrm>
            <a:custGeom>
              <a:avLst/>
              <a:gdLst/>
              <a:ahLst/>
              <a:cxnLst/>
              <a:rect l="l" t="t" r="r" b="b"/>
              <a:pathLst>
                <a:path w="1410" h="1271" extrusionOk="0">
                  <a:moveTo>
                    <a:pt x="1099" y="1"/>
                  </a:moveTo>
                  <a:cubicBezTo>
                    <a:pt x="1073" y="1"/>
                    <a:pt x="1046" y="7"/>
                    <a:pt x="1022" y="21"/>
                  </a:cubicBezTo>
                  <a:cubicBezTo>
                    <a:pt x="947" y="65"/>
                    <a:pt x="920" y="157"/>
                    <a:pt x="964" y="232"/>
                  </a:cubicBezTo>
                  <a:cubicBezTo>
                    <a:pt x="1066" y="420"/>
                    <a:pt x="1022" y="684"/>
                    <a:pt x="867" y="828"/>
                  </a:cubicBezTo>
                  <a:cubicBezTo>
                    <a:pt x="777" y="913"/>
                    <a:pt x="651" y="957"/>
                    <a:pt x="526" y="957"/>
                  </a:cubicBezTo>
                  <a:cubicBezTo>
                    <a:pt x="434" y="957"/>
                    <a:pt x="341" y="933"/>
                    <a:pt x="264" y="883"/>
                  </a:cubicBezTo>
                  <a:cubicBezTo>
                    <a:pt x="239" y="865"/>
                    <a:pt x="210" y="857"/>
                    <a:pt x="181" y="857"/>
                  </a:cubicBezTo>
                  <a:cubicBezTo>
                    <a:pt x="130" y="857"/>
                    <a:pt x="79" y="883"/>
                    <a:pt x="48" y="932"/>
                  </a:cubicBezTo>
                  <a:cubicBezTo>
                    <a:pt x="0" y="1002"/>
                    <a:pt x="21" y="1104"/>
                    <a:pt x="97" y="1146"/>
                  </a:cubicBezTo>
                  <a:cubicBezTo>
                    <a:pt x="226" y="1233"/>
                    <a:pt x="376" y="1270"/>
                    <a:pt x="527" y="1270"/>
                  </a:cubicBezTo>
                  <a:cubicBezTo>
                    <a:pt x="726" y="1270"/>
                    <a:pt x="931" y="1200"/>
                    <a:pt x="1081" y="1061"/>
                  </a:cubicBezTo>
                  <a:cubicBezTo>
                    <a:pt x="1340" y="813"/>
                    <a:pt x="1409" y="393"/>
                    <a:pt x="1238" y="81"/>
                  </a:cubicBezTo>
                  <a:cubicBezTo>
                    <a:pt x="1209" y="30"/>
                    <a:pt x="1155" y="1"/>
                    <a:pt x="1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36"/>
            <p:cNvSpPr/>
            <p:nvPr/>
          </p:nvSpPr>
          <p:spPr>
            <a:xfrm>
              <a:off x="3733177" y="875273"/>
              <a:ext cx="30596" cy="20384"/>
            </a:xfrm>
            <a:custGeom>
              <a:avLst/>
              <a:gdLst/>
              <a:ahLst/>
              <a:cxnLst/>
              <a:rect l="l" t="t" r="r" b="b"/>
              <a:pathLst>
                <a:path w="1561" h="1040" extrusionOk="0">
                  <a:moveTo>
                    <a:pt x="1401" y="1"/>
                  </a:moveTo>
                  <a:cubicBezTo>
                    <a:pt x="1319" y="1"/>
                    <a:pt x="1249" y="64"/>
                    <a:pt x="1243" y="146"/>
                  </a:cubicBezTo>
                  <a:cubicBezTo>
                    <a:pt x="1222" y="361"/>
                    <a:pt x="1088" y="566"/>
                    <a:pt x="887" y="662"/>
                  </a:cubicBezTo>
                  <a:cubicBezTo>
                    <a:pt x="799" y="707"/>
                    <a:pt x="700" y="729"/>
                    <a:pt x="602" y="729"/>
                  </a:cubicBezTo>
                  <a:cubicBezTo>
                    <a:pt x="484" y="729"/>
                    <a:pt x="366" y="698"/>
                    <a:pt x="264" y="637"/>
                  </a:cubicBezTo>
                  <a:cubicBezTo>
                    <a:pt x="238" y="619"/>
                    <a:pt x="210" y="610"/>
                    <a:pt x="181" y="610"/>
                  </a:cubicBezTo>
                  <a:cubicBezTo>
                    <a:pt x="130" y="610"/>
                    <a:pt x="79" y="637"/>
                    <a:pt x="48" y="684"/>
                  </a:cubicBezTo>
                  <a:cubicBezTo>
                    <a:pt x="0" y="759"/>
                    <a:pt x="27" y="856"/>
                    <a:pt x="97" y="900"/>
                  </a:cubicBezTo>
                  <a:cubicBezTo>
                    <a:pt x="248" y="997"/>
                    <a:pt x="425" y="1040"/>
                    <a:pt x="608" y="1040"/>
                  </a:cubicBezTo>
                  <a:cubicBezTo>
                    <a:pt x="753" y="1040"/>
                    <a:pt x="899" y="1007"/>
                    <a:pt x="1033" y="943"/>
                  </a:cubicBezTo>
                  <a:cubicBezTo>
                    <a:pt x="1324" y="798"/>
                    <a:pt x="1528" y="496"/>
                    <a:pt x="1555" y="173"/>
                  </a:cubicBezTo>
                  <a:cubicBezTo>
                    <a:pt x="1560" y="81"/>
                    <a:pt x="1496" y="6"/>
                    <a:pt x="1411" y="1"/>
                  </a:cubicBezTo>
                  <a:cubicBezTo>
                    <a:pt x="1407" y="1"/>
                    <a:pt x="1404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36"/>
            <p:cNvSpPr/>
            <p:nvPr/>
          </p:nvSpPr>
          <p:spPr>
            <a:xfrm>
              <a:off x="3744760" y="941031"/>
              <a:ext cx="35162" cy="26774"/>
            </a:xfrm>
            <a:custGeom>
              <a:avLst/>
              <a:gdLst/>
              <a:ahLst/>
              <a:cxnLst/>
              <a:rect l="l" t="t" r="r" b="b"/>
              <a:pathLst>
                <a:path w="1794" h="1366" extrusionOk="0">
                  <a:moveTo>
                    <a:pt x="178" y="0"/>
                  </a:moveTo>
                  <a:cubicBezTo>
                    <a:pt x="126" y="0"/>
                    <a:pt x="77" y="26"/>
                    <a:pt x="50" y="74"/>
                  </a:cubicBezTo>
                  <a:cubicBezTo>
                    <a:pt x="1" y="149"/>
                    <a:pt x="23" y="246"/>
                    <a:pt x="98" y="290"/>
                  </a:cubicBezTo>
                  <a:cubicBezTo>
                    <a:pt x="587" y="608"/>
                    <a:pt x="1066" y="951"/>
                    <a:pt x="1518" y="1328"/>
                  </a:cubicBezTo>
                  <a:cubicBezTo>
                    <a:pt x="1545" y="1350"/>
                    <a:pt x="1583" y="1366"/>
                    <a:pt x="1620" y="1366"/>
                  </a:cubicBezTo>
                  <a:cubicBezTo>
                    <a:pt x="1664" y="1366"/>
                    <a:pt x="1707" y="1344"/>
                    <a:pt x="1739" y="1306"/>
                  </a:cubicBezTo>
                  <a:cubicBezTo>
                    <a:pt x="1793" y="1242"/>
                    <a:pt x="1788" y="1140"/>
                    <a:pt x="1717" y="1086"/>
                  </a:cubicBezTo>
                  <a:cubicBezTo>
                    <a:pt x="1260" y="704"/>
                    <a:pt x="771" y="349"/>
                    <a:pt x="264" y="26"/>
                  </a:cubicBezTo>
                  <a:cubicBezTo>
                    <a:pt x="237" y="9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36"/>
            <p:cNvSpPr/>
            <p:nvPr/>
          </p:nvSpPr>
          <p:spPr>
            <a:xfrm>
              <a:off x="3570418" y="759711"/>
              <a:ext cx="169109" cy="35848"/>
            </a:xfrm>
            <a:custGeom>
              <a:avLst/>
              <a:gdLst/>
              <a:ahLst/>
              <a:cxnLst/>
              <a:rect l="l" t="t" r="r" b="b"/>
              <a:pathLst>
                <a:path w="8628" h="1829" extrusionOk="0">
                  <a:moveTo>
                    <a:pt x="4225" y="1"/>
                  </a:moveTo>
                  <a:cubicBezTo>
                    <a:pt x="3371" y="1"/>
                    <a:pt x="2528" y="165"/>
                    <a:pt x="1744" y="499"/>
                  </a:cubicBezTo>
                  <a:cubicBezTo>
                    <a:pt x="1141" y="758"/>
                    <a:pt x="581" y="1113"/>
                    <a:pt x="70" y="1553"/>
                  </a:cubicBezTo>
                  <a:cubicBezTo>
                    <a:pt x="5" y="1608"/>
                    <a:pt x="0" y="1710"/>
                    <a:pt x="60" y="1774"/>
                  </a:cubicBezTo>
                  <a:cubicBezTo>
                    <a:pt x="85" y="1806"/>
                    <a:pt x="129" y="1828"/>
                    <a:pt x="177" y="1828"/>
                  </a:cubicBezTo>
                  <a:cubicBezTo>
                    <a:pt x="209" y="1828"/>
                    <a:pt x="247" y="1812"/>
                    <a:pt x="279" y="1791"/>
                  </a:cubicBezTo>
                  <a:cubicBezTo>
                    <a:pt x="758" y="1371"/>
                    <a:pt x="1297" y="1031"/>
                    <a:pt x="1868" y="790"/>
                  </a:cubicBezTo>
                  <a:cubicBezTo>
                    <a:pt x="2612" y="472"/>
                    <a:pt x="3414" y="316"/>
                    <a:pt x="4226" y="316"/>
                  </a:cubicBezTo>
                  <a:cubicBezTo>
                    <a:pt x="5652" y="316"/>
                    <a:pt x="7111" y="796"/>
                    <a:pt x="8352" y="1721"/>
                  </a:cubicBezTo>
                  <a:cubicBezTo>
                    <a:pt x="8381" y="1743"/>
                    <a:pt x="8415" y="1753"/>
                    <a:pt x="8448" y="1753"/>
                  </a:cubicBezTo>
                  <a:cubicBezTo>
                    <a:pt x="8495" y="1753"/>
                    <a:pt x="8542" y="1732"/>
                    <a:pt x="8573" y="1694"/>
                  </a:cubicBezTo>
                  <a:cubicBezTo>
                    <a:pt x="8627" y="1624"/>
                    <a:pt x="8610" y="1521"/>
                    <a:pt x="8540" y="1473"/>
                  </a:cubicBezTo>
                  <a:cubicBezTo>
                    <a:pt x="7245" y="504"/>
                    <a:pt x="5720" y="1"/>
                    <a:pt x="42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36"/>
            <p:cNvSpPr/>
            <p:nvPr/>
          </p:nvSpPr>
          <p:spPr>
            <a:xfrm>
              <a:off x="3479043" y="766003"/>
              <a:ext cx="34418" cy="56134"/>
            </a:xfrm>
            <a:custGeom>
              <a:avLst/>
              <a:gdLst/>
              <a:ahLst/>
              <a:cxnLst/>
              <a:rect l="l" t="t" r="r" b="b"/>
              <a:pathLst>
                <a:path w="1756" h="2864" extrusionOk="0">
                  <a:moveTo>
                    <a:pt x="1576" y="0"/>
                  </a:moveTo>
                  <a:cubicBezTo>
                    <a:pt x="1523" y="0"/>
                    <a:pt x="1471" y="26"/>
                    <a:pt x="1443" y="76"/>
                  </a:cubicBezTo>
                  <a:cubicBezTo>
                    <a:pt x="954" y="916"/>
                    <a:pt x="485" y="1771"/>
                    <a:pt x="44" y="2632"/>
                  </a:cubicBezTo>
                  <a:cubicBezTo>
                    <a:pt x="1" y="2713"/>
                    <a:pt x="33" y="2804"/>
                    <a:pt x="109" y="2847"/>
                  </a:cubicBezTo>
                  <a:cubicBezTo>
                    <a:pt x="136" y="2858"/>
                    <a:pt x="157" y="2864"/>
                    <a:pt x="184" y="2864"/>
                  </a:cubicBezTo>
                  <a:cubicBezTo>
                    <a:pt x="238" y="2864"/>
                    <a:pt x="291" y="2831"/>
                    <a:pt x="323" y="2777"/>
                  </a:cubicBezTo>
                  <a:cubicBezTo>
                    <a:pt x="760" y="1922"/>
                    <a:pt x="1228" y="1066"/>
                    <a:pt x="1712" y="238"/>
                  </a:cubicBezTo>
                  <a:cubicBezTo>
                    <a:pt x="1756" y="162"/>
                    <a:pt x="1734" y="65"/>
                    <a:pt x="1659" y="22"/>
                  </a:cubicBezTo>
                  <a:cubicBezTo>
                    <a:pt x="1633" y="7"/>
                    <a:pt x="1604" y="0"/>
                    <a:pt x="15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36"/>
            <p:cNvSpPr/>
            <p:nvPr/>
          </p:nvSpPr>
          <p:spPr>
            <a:xfrm>
              <a:off x="3517440" y="676353"/>
              <a:ext cx="29772" cy="42924"/>
            </a:xfrm>
            <a:custGeom>
              <a:avLst/>
              <a:gdLst/>
              <a:ahLst/>
              <a:cxnLst/>
              <a:rect l="l" t="t" r="r" b="b"/>
              <a:pathLst>
                <a:path w="1519" h="2190" extrusionOk="0">
                  <a:moveTo>
                    <a:pt x="183" y="1"/>
                  </a:moveTo>
                  <a:cubicBezTo>
                    <a:pt x="154" y="1"/>
                    <a:pt x="125" y="9"/>
                    <a:pt x="98" y="26"/>
                  </a:cubicBezTo>
                  <a:cubicBezTo>
                    <a:pt x="23" y="70"/>
                    <a:pt x="1" y="167"/>
                    <a:pt x="44" y="242"/>
                  </a:cubicBezTo>
                  <a:lnTo>
                    <a:pt x="1206" y="2115"/>
                  </a:lnTo>
                  <a:cubicBezTo>
                    <a:pt x="1233" y="2164"/>
                    <a:pt x="1287" y="2190"/>
                    <a:pt x="1335" y="2190"/>
                  </a:cubicBezTo>
                  <a:cubicBezTo>
                    <a:pt x="1368" y="2190"/>
                    <a:pt x="1395" y="2179"/>
                    <a:pt x="1422" y="2164"/>
                  </a:cubicBezTo>
                  <a:cubicBezTo>
                    <a:pt x="1492" y="2120"/>
                    <a:pt x="1519" y="2023"/>
                    <a:pt x="1471" y="1948"/>
                  </a:cubicBezTo>
                  <a:lnTo>
                    <a:pt x="314" y="75"/>
                  </a:lnTo>
                  <a:cubicBezTo>
                    <a:pt x="285" y="27"/>
                    <a:pt x="235" y="1"/>
                    <a:pt x="1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592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2" name="Google Shape;12092;p36"/>
          <p:cNvGrpSpPr/>
          <p:nvPr/>
        </p:nvGrpSpPr>
        <p:grpSpPr>
          <a:xfrm rot="-152324">
            <a:off x="7661911" y="174424"/>
            <a:ext cx="1093675" cy="1216395"/>
            <a:chOff x="3377907" y="600167"/>
            <a:chExt cx="506209" cy="563010"/>
          </a:xfrm>
        </p:grpSpPr>
        <p:sp>
          <p:nvSpPr>
            <p:cNvPr id="12093" name="Google Shape;12093;p36"/>
            <p:cNvSpPr/>
            <p:nvPr/>
          </p:nvSpPr>
          <p:spPr>
            <a:xfrm>
              <a:off x="3520811" y="659457"/>
              <a:ext cx="71344" cy="87671"/>
            </a:xfrm>
            <a:custGeom>
              <a:avLst/>
              <a:gdLst/>
              <a:ahLst/>
              <a:cxnLst/>
              <a:rect l="l" t="t" r="r" b="b"/>
              <a:pathLst>
                <a:path w="3640" h="4473" extrusionOk="0">
                  <a:moveTo>
                    <a:pt x="1777" y="1"/>
                  </a:moveTo>
                  <a:cubicBezTo>
                    <a:pt x="1185" y="361"/>
                    <a:pt x="594" y="722"/>
                    <a:pt x="1" y="1082"/>
                  </a:cubicBezTo>
                  <a:cubicBezTo>
                    <a:pt x="195" y="1340"/>
                    <a:pt x="373" y="1658"/>
                    <a:pt x="582" y="1960"/>
                  </a:cubicBezTo>
                  <a:cubicBezTo>
                    <a:pt x="706" y="2137"/>
                    <a:pt x="1777" y="3709"/>
                    <a:pt x="2300" y="4472"/>
                  </a:cubicBezTo>
                  <a:cubicBezTo>
                    <a:pt x="2762" y="4263"/>
                    <a:pt x="3230" y="3935"/>
                    <a:pt x="3639" y="3806"/>
                  </a:cubicBezTo>
                  <a:lnTo>
                    <a:pt x="1777" y="1"/>
                  </a:ln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36"/>
            <p:cNvSpPr/>
            <p:nvPr/>
          </p:nvSpPr>
          <p:spPr>
            <a:xfrm>
              <a:off x="3589607" y="1026546"/>
              <a:ext cx="147176" cy="136632"/>
            </a:xfrm>
            <a:custGeom>
              <a:avLst/>
              <a:gdLst/>
              <a:ahLst/>
              <a:cxnLst/>
              <a:rect l="l" t="t" r="r" b="b"/>
              <a:pathLst>
                <a:path w="7509" h="6971" extrusionOk="0">
                  <a:moveTo>
                    <a:pt x="5733" y="1"/>
                  </a:moveTo>
                  <a:lnTo>
                    <a:pt x="3644" y="609"/>
                  </a:lnTo>
                  <a:lnTo>
                    <a:pt x="5371" y="4613"/>
                  </a:lnTo>
                  <a:cubicBezTo>
                    <a:pt x="5371" y="4613"/>
                    <a:pt x="4289" y="3976"/>
                    <a:pt x="2999" y="3976"/>
                  </a:cubicBezTo>
                  <a:cubicBezTo>
                    <a:pt x="1986" y="3976"/>
                    <a:pt x="846" y="4369"/>
                    <a:pt x="0" y="5771"/>
                  </a:cubicBezTo>
                  <a:cubicBezTo>
                    <a:pt x="0" y="5771"/>
                    <a:pt x="1437" y="6971"/>
                    <a:pt x="3620" y="6971"/>
                  </a:cubicBezTo>
                  <a:cubicBezTo>
                    <a:pt x="4749" y="6971"/>
                    <a:pt x="6076" y="6650"/>
                    <a:pt x="7509" y="5679"/>
                  </a:cubicBezTo>
                  <a:lnTo>
                    <a:pt x="5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36"/>
            <p:cNvSpPr/>
            <p:nvPr/>
          </p:nvSpPr>
          <p:spPr>
            <a:xfrm>
              <a:off x="3717869" y="987561"/>
              <a:ext cx="166247" cy="122657"/>
            </a:xfrm>
            <a:custGeom>
              <a:avLst/>
              <a:gdLst/>
              <a:ahLst/>
              <a:cxnLst/>
              <a:rect l="l" t="t" r="r" b="b"/>
              <a:pathLst>
                <a:path w="8482" h="6258" extrusionOk="0">
                  <a:moveTo>
                    <a:pt x="7802" y="1"/>
                  </a:moveTo>
                  <a:cubicBezTo>
                    <a:pt x="4232" y="1"/>
                    <a:pt x="4064" y="3890"/>
                    <a:pt x="4064" y="3890"/>
                  </a:cubicBezTo>
                  <a:lnTo>
                    <a:pt x="1636" y="262"/>
                  </a:lnTo>
                  <a:lnTo>
                    <a:pt x="1" y="1689"/>
                  </a:lnTo>
                  <a:lnTo>
                    <a:pt x="3800" y="6257"/>
                  </a:lnTo>
                  <a:cubicBezTo>
                    <a:pt x="8482" y="4282"/>
                    <a:pt x="7955" y="3"/>
                    <a:pt x="7955" y="3"/>
                  </a:cubicBezTo>
                  <a:cubicBezTo>
                    <a:pt x="7903" y="2"/>
                    <a:pt x="7853" y="1"/>
                    <a:pt x="7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36"/>
            <p:cNvSpPr/>
            <p:nvPr/>
          </p:nvSpPr>
          <p:spPr>
            <a:xfrm>
              <a:off x="3671143" y="1053868"/>
              <a:ext cx="47491" cy="28498"/>
            </a:xfrm>
            <a:custGeom>
              <a:avLst/>
              <a:gdLst/>
              <a:ahLst/>
              <a:cxnLst/>
              <a:rect l="l" t="t" r="r" b="b"/>
              <a:pathLst>
                <a:path w="2423" h="1454" extrusionOk="0">
                  <a:moveTo>
                    <a:pt x="1" y="410"/>
                  </a:moveTo>
                  <a:cubicBezTo>
                    <a:pt x="1" y="410"/>
                    <a:pt x="1" y="405"/>
                    <a:pt x="1" y="410"/>
                  </a:cubicBezTo>
                  <a:lnTo>
                    <a:pt x="453" y="1454"/>
                  </a:lnTo>
                  <a:lnTo>
                    <a:pt x="453" y="1454"/>
                  </a:lnTo>
                  <a:lnTo>
                    <a:pt x="1" y="410"/>
                  </a:lnTo>
                  <a:close/>
                  <a:moveTo>
                    <a:pt x="2003" y="0"/>
                  </a:moveTo>
                  <a:lnTo>
                    <a:pt x="2003" y="0"/>
                  </a:lnTo>
                  <a:lnTo>
                    <a:pt x="2422" y="1330"/>
                  </a:lnTo>
                  <a:lnTo>
                    <a:pt x="2422" y="133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36"/>
            <p:cNvSpPr/>
            <p:nvPr/>
          </p:nvSpPr>
          <p:spPr>
            <a:xfrm>
              <a:off x="3671143" y="1053868"/>
              <a:ext cx="47491" cy="28694"/>
            </a:xfrm>
            <a:custGeom>
              <a:avLst/>
              <a:gdLst/>
              <a:ahLst/>
              <a:cxnLst/>
              <a:rect l="l" t="t" r="r" b="b"/>
              <a:pathLst>
                <a:path w="2423" h="1464" extrusionOk="0">
                  <a:moveTo>
                    <a:pt x="2003" y="0"/>
                  </a:moveTo>
                  <a:cubicBezTo>
                    <a:pt x="1814" y="60"/>
                    <a:pt x="1625" y="114"/>
                    <a:pt x="1437" y="162"/>
                  </a:cubicBezTo>
                  <a:lnTo>
                    <a:pt x="1416" y="162"/>
                  </a:lnTo>
                  <a:cubicBezTo>
                    <a:pt x="1411" y="167"/>
                    <a:pt x="1405" y="167"/>
                    <a:pt x="1399" y="167"/>
                  </a:cubicBezTo>
                  <a:cubicBezTo>
                    <a:pt x="937" y="286"/>
                    <a:pt x="468" y="366"/>
                    <a:pt x="1" y="410"/>
                  </a:cubicBezTo>
                  <a:lnTo>
                    <a:pt x="453" y="1454"/>
                  </a:lnTo>
                  <a:cubicBezTo>
                    <a:pt x="565" y="1459"/>
                    <a:pt x="679" y="1464"/>
                    <a:pt x="791" y="1464"/>
                  </a:cubicBezTo>
                  <a:cubicBezTo>
                    <a:pt x="1319" y="1464"/>
                    <a:pt x="1851" y="1406"/>
                    <a:pt x="2261" y="1352"/>
                  </a:cubicBezTo>
                  <a:cubicBezTo>
                    <a:pt x="2315" y="1346"/>
                    <a:pt x="2368" y="1335"/>
                    <a:pt x="2422" y="1330"/>
                  </a:cubicBezTo>
                  <a:lnTo>
                    <a:pt x="20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36"/>
            <p:cNvSpPr/>
            <p:nvPr/>
          </p:nvSpPr>
          <p:spPr>
            <a:xfrm>
              <a:off x="3771338" y="1024645"/>
              <a:ext cx="13544" cy="20188"/>
            </a:xfrm>
            <a:custGeom>
              <a:avLst/>
              <a:gdLst/>
              <a:ahLst/>
              <a:cxnLst/>
              <a:rect l="l" t="t" r="r" b="b"/>
              <a:pathLst>
                <a:path w="691" h="1030" extrusionOk="0">
                  <a:moveTo>
                    <a:pt x="1" y="1"/>
                  </a:moveTo>
                  <a:lnTo>
                    <a:pt x="1" y="1"/>
                  </a:lnTo>
                  <a:lnTo>
                    <a:pt x="691" y="1029"/>
                  </a:lnTo>
                  <a:lnTo>
                    <a:pt x="691" y="10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36"/>
            <p:cNvSpPr/>
            <p:nvPr/>
          </p:nvSpPr>
          <p:spPr>
            <a:xfrm>
              <a:off x="3737077" y="1024645"/>
              <a:ext cx="47804" cy="42963"/>
            </a:xfrm>
            <a:custGeom>
              <a:avLst/>
              <a:gdLst/>
              <a:ahLst/>
              <a:cxnLst/>
              <a:rect l="l" t="t" r="r" b="b"/>
              <a:pathLst>
                <a:path w="2439" h="2192" extrusionOk="0">
                  <a:moveTo>
                    <a:pt x="1749" y="1"/>
                  </a:moveTo>
                  <a:cubicBezTo>
                    <a:pt x="1195" y="372"/>
                    <a:pt x="608" y="694"/>
                    <a:pt x="0" y="975"/>
                  </a:cubicBezTo>
                  <a:lnTo>
                    <a:pt x="1018" y="2192"/>
                  </a:lnTo>
                  <a:cubicBezTo>
                    <a:pt x="1410" y="1981"/>
                    <a:pt x="1781" y="1717"/>
                    <a:pt x="2104" y="1405"/>
                  </a:cubicBezTo>
                  <a:cubicBezTo>
                    <a:pt x="2223" y="1287"/>
                    <a:pt x="2335" y="1163"/>
                    <a:pt x="2439" y="1029"/>
                  </a:cubicBezTo>
                  <a:lnTo>
                    <a:pt x="17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36"/>
            <p:cNvSpPr/>
            <p:nvPr/>
          </p:nvSpPr>
          <p:spPr>
            <a:xfrm>
              <a:off x="3668614" y="1102241"/>
              <a:ext cx="40317" cy="26421"/>
            </a:xfrm>
            <a:custGeom>
              <a:avLst/>
              <a:gdLst/>
              <a:ahLst/>
              <a:cxnLst/>
              <a:rect l="l" t="t" r="r" b="b"/>
              <a:pathLst>
                <a:path w="2057" h="1348" extrusionOk="0">
                  <a:moveTo>
                    <a:pt x="172" y="0"/>
                  </a:moveTo>
                  <a:cubicBezTo>
                    <a:pt x="108" y="0"/>
                    <a:pt x="49" y="41"/>
                    <a:pt x="28" y="105"/>
                  </a:cubicBezTo>
                  <a:cubicBezTo>
                    <a:pt x="0" y="191"/>
                    <a:pt x="43" y="277"/>
                    <a:pt x="124" y="304"/>
                  </a:cubicBezTo>
                  <a:cubicBezTo>
                    <a:pt x="738" y="503"/>
                    <a:pt x="1308" y="848"/>
                    <a:pt x="1771" y="1305"/>
                  </a:cubicBezTo>
                  <a:cubicBezTo>
                    <a:pt x="1804" y="1332"/>
                    <a:pt x="1841" y="1348"/>
                    <a:pt x="1878" y="1348"/>
                  </a:cubicBezTo>
                  <a:cubicBezTo>
                    <a:pt x="1921" y="1348"/>
                    <a:pt x="1965" y="1332"/>
                    <a:pt x="1992" y="1300"/>
                  </a:cubicBezTo>
                  <a:cubicBezTo>
                    <a:pt x="2057" y="1241"/>
                    <a:pt x="2050" y="1139"/>
                    <a:pt x="1992" y="1079"/>
                  </a:cubicBezTo>
                  <a:cubicBezTo>
                    <a:pt x="1496" y="595"/>
                    <a:pt x="883" y="223"/>
                    <a:pt x="221" y="9"/>
                  </a:cubicBezTo>
                  <a:cubicBezTo>
                    <a:pt x="205" y="3"/>
                    <a:pt x="188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36"/>
            <p:cNvSpPr/>
            <p:nvPr/>
          </p:nvSpPr>
          <p:spPr>
            <a:xfrm>
              <a:off x="3791389" y="1030877"/>
              <a:ext cx="14386" cy="51489"/>
            </a:xfrm>
            <a:custGeom>
              <a:avLst/>
              <a:gdLst/>
              <a:ahLst/>
              <a:cxnLst/>
              <a:rect l="l" t="t" r="r" b="b"/>
              <a:pathLst>
                <a:path w="734" h="2627" extrusionOk="0">
                  <a:moveTo>
                    <a:pt x="551" y="1"/>
                  </a:moveTo>
                  <a:cubicBezTo>
                    <a:pt x="492" y="1"/>
                    <a:pt x="437" y="34"/>
                    <a:pt x="410" y="92"/>
                  </a:cubicBezTo>
                  <a:cubicBezTo>
                    <a:pt x="49" y="845"/>
                    <a:pt x="1" y="1728"/>
                    <a:pt x="275" y="2519"/>
                  </a:cubicBezTo>
                  <a:cubicBezTo>
                    <a:pt x="297" y="2584"/>
                    <a:pt x="356" y="2627"/>
                    <a:pt x="426" y="2627"/>
                  </a:cubicBezTo>
                  <a:cubicBezTo>
                    <a:pt x="443" y="2627"/>
                    <a:pt x="458" y="2621"/>
                    <a:pt x="475" y="2616"/>
                  </a:cubicBezTo>
                  <a:cubicBezTo>
                    <a:pt x="555" y="2589"/>
                    <a:pt x="598" y="2497"/>
                    <a:pt x="572" y="2417"/>
                  </a:cubicBezTo>
                  <a:cubicBezTo>
                    <a:pt x="324" y="1707"/>
                    <a:pt x="372" y="905"/>
                    <a:pt x="695" y="227"/>
                  </a:cubicBezTo>
                  <a:cubicBezTo>
                    <a:pt x="733" y="145"/>
                    <a:pt x="695" y="54"/>
                    <a:pt x="620" y="16"/>
                  </a:cubicBezTo>
                  <a:cubicBezTo>
                    <a:pt x="597" y="6"/>
                    <a:pt x="574" y="1"/>
                    <a:pt x="5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36"/>
            <p:cNvSpPr/>
            <p:nvPr/>
          </p:nvSpPr>
          <p:spPr>
            <a:xfrm>
              <a:off x="3503720" y="680645"/>
              <a:ext cx="62171" cy="69952"/>
            </a:xfrm>
            <a:custGeom>
              <a:avLst/>
              <a:gdLst/>
              <a:ahLst/>
              <a:cxnLst/>
              <a:rect l="l" t="t" r="r" b="b"/>
              <a:pathLst>
                <a:path w="3172" h="3569" extrusionOk="0">
                  <a:moveTo>
                    <a:pt x="873" y="1"/>
                  </a:moveTo>
                  <a:cubicBezTo>
                    <a:pt x="614" y="162"/>
                    <a:pt x="356" y="324"/>
                    <a:pt x="93" y="480"/>
                  </a:cubicBezTo>
                  <a:cubicBezTo>
                    <a:pt x="60" y="502"/>
                    <a:pt x="23" y="529"/>
                    <a:pt x="13" y="567"/>
                  </a:cubicBezTo>
                  <a:cubicBezTo>
                    <a:pt x="1" y="609"/>
                    <a:pt x="28" y="647"/>
                    <a:pt x="50" y="679"/>
                  </a:cubicBezTo>
                  <a:cubicBezTo>
                    <a:pt x="567" y="1476"/>
                    <a:pt x="1196" y="2892"/>
                    <a:pt x="1998" y="3424"/>
                  </a:cubicBezTo>
                  <a:cubicBezTo>
                    <a:pt x="2151" y="3526"/>
                    <a:pt x="2315" y="3569"/>
                    <a:pt x="2484" y="3569"/>
                  </a:cubicBezTo>
                  <a:cubicBezTo>
                    <a:pt x="2707" y="3569"/>
                    <a:pt x="2939" y="3496"/>
                    <a:pt x="3172" y="3391"/>
                  </a:cubicBezTo>
                  <a:cubicBezTo>
                    <a:pt x="2649" y="2628"/>
                    <a:pt x="1578" y="1056"/>
                    <a:pt x="1454" y="879"/>
                  </a:cubicBezTo>
                  <a:cubicBezTo>
                    <a:pt x="1245" y="577"/>
                    <a:pt x="1067" y="259"/>
                    <a:pt x="873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36"/>
            <p:cNvSpPr/>
            <p:nvPr/>
          </p:nvSpPr>
          <p:spPr>
            <a:xfrm>
              <a:off x="3442038" y="783153"/>
              <a:ext cx="72892" cy="69894"/>
            </a:xfrm>
            <a:custGeom>
              <a:avLst/>
              <a:gdLst/>
              <a:ahLst/>
              <a:cxnLst/>
              <a:rect l="l" t="t" r="r" b="b"/>
              <a:pathLst>
                <a:path w="3719" h="3566" extrusionOk="0">
                  <a:moveTo>
                    <a:pt x="1528" y="0"/>
                  </a:moveTo>
                  <a:cubicBezTo>
                    <a:pt x="1510" y="0"/>
                    <a:pt x="1493" y="1"/>
                    <a:pt x="1475" y="2"/>
                  </a:cubicBezTo>
                  <a:cubicBezTo>
                    <a:pt x="785" y="51"/>
                    <a:pt x="366" y="1332"/>
                    <a:pt x="65" y="1854"/>
                  </a:cubicBezTo>
                  <a:cubicBezTo>
                    <a:pt x="32" y="1907"/>
                    <a:pt x="0" y="1972"/>
                    <a:pt x="16" y="2036"/>
                  </a:cubicBezTo>
                  <a:cubicBezTo>
                    <a:pt x="27" y="2091"/>
                    <a:pt x="80" y="2133"/>
                    <a:pt x="129" y="2166"/>
                  </a:cubicBezTo>
                  <a:cubicBezTo>
                    <a:pt x="743" y="2634"/>
                    <a:pt x="1367" y="3087"/>
                    <a:pt x="2002" y="3528"/>
                  </a:cubicBezTo>
                  <a:cubicBezTo>
                    <a:pt x="2029" y="3549"/>
                    <a:pt x="2062" y="3566"/>
                    <a:pt x="2094" y="3566"/>
                  </a:cubicBezTo>
                  <a:cubicBezTo>
                    <a:pt x="2131" y="3561"/>
                    <a:pt x="2158" y="3528"/>
                    <a:pt x="2186" y="3496"/>
                  </a:cubicBezTo>
                  <a:cubicBezTo>
                    <a:pt x="2723" y="2774"/>
                    <a:pt x="3234" y="2031"/>
                    <a:pt x="3719" y="1268"/>
                  </a:cubicBezTo>
                  <a:cubicBezTo>
                    <a:pt x="3210" y="900"/>
                    <a:pt x="2224" y="0"/>
                    <a:pt x="1528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36"/>
            <p:cNvSpPr/>
            <p:nvPr/>
          </p:nvSpPr>
          <p:spPr>
            <a:xfrm>
              <a:off x="3377907" y="799127"/>
              <a:ext cx="72167" cy="97706"/>
            </a:xfrm>
            <a:custGeom>
              <a:avLst/>
              <a:gdLst/>
              <a:ahLst/>
              <a:cxnLst/>
              <a:rect l="l" t="t" r="r" b="b"/>
              <a:pathLst>
                <a:path w="3682" h="4985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141"/>
                    <a:pt x="436" y="2319"/>
                    <a:pt x="898" y="3397"/>
                  </a:cubicBezTo>
                  <a:cubicBezTo>
                    <a:pt x="1163" y="4005"/>
                    <a:pt x="1512" y="4763"/>
                    <a:pt x="2185" y="4984"/>
                  </a:cubicBezTo>
                  <a:cubicBezTo>
                    <a:pt x="2723" y="4144"/>
                    <a:pt x="3213" y="3256"/>
                    <a:pt x="3682" y="2352"/>
                  </a:cubicBezTo>
                  <a:cubicBezTo>
                    <a:pt x="2557" y="1593"/>
                    <a:pt x="1221" y="883"/>
                    <a:pt x="167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36"/>
            <p:cNvSpPr/>
            <p:nvPr/>
          </p:nvSpPr>
          <p:spPr>
            <a:xfrm>
              <a:off x="3423242" y="733055"/>
              <a:ext cx="72814" cy="50470"/>
            </a:xfrm>
            <a:custGeom>
              <a:avLst/>
              <a:gdLst/>
              <a:ahLst/>
              <a:cxnLst/>
              <a:rect l="l" t="t" r="r" b="b"/>
              <a:pathLst>
                <a:path w="3715" h="2575" extrusionOk="0">
                  <a:moveTo>
                    <a:pt x="1935" y="0"/>
                  </a:moveTo>
                  <a:cubicBezTo>
                    <a:pt x="1375" y="0"/>
                    <a:pt x="825" y="182"/>
                    <a:pt x="318" y="427"/>
                  </a:cubicBezTo>
                  <a:cubicBezTo>
                    <a:pt x="211" y="476"/>
                    <a:pt x="103" y="530"/>
                    <a:pt x="1" y="595"/>
                  </a:cubicBezTo>
                  <a:cubicBezTo>
                    <a:pt x="969" y="1278"/>
                    <a:pt x="1955" y="1939"/>
                    <a:pt x="2956" y="2575"/>
                  </a:cubicBezTo>
                  <a:cubicBezTo>
                    <a:pt x="3165" y="2155"/>
                    <a:pt x="3381" y="1740"/>
                    <a:pt x="3597" y="1331"/>
                  </a:cubicBezTo>
                  <a:cubicBezTo>
                    <a:pt x="3655" y="1224"/>
                    <a:pt x="3714" y="1105"/>
                    <a:pt x="3699" y="976"/>
                  </a:cubicBezTo>
                  <a:cubicBezTo>
                    <a:pt x="3687" y="885"/>
                    <a:pt x="3639" y="804"/>
                    <a:pt x="3580" y="729"/>
                  </a:cubicBezTo>
                  <a:cubicBezTo>
                    <a:pt x="3225" y="260"/>
                    <a:pt x="2616" y="19"/>
                    <a:pt x="2025" y="2"/>
                  </a:cubicBezTo>
                  <a:cubicBezTo>
                    <a:pt x="1995" y="1"/>
                    <a:pt x="1965" y="0"/>
                    <a:pt x="1935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36"/>
            <p:cNvSpPr/>
            <p:nvPr/>
          </p:nvSpPr>
          <p:spPr>
            <a:xfrm>
              <a:off x="3381180" y="774117"/>
              <a:ext cx="80282" cy="71109"/>
            </a:xfrm>
            <a:custGeom>
              <a:avLst/>
              <a:gdLst/>
              <a:ahLst/>
              <a:cxnLst/>
              <a:rect l="l" t="t" r="r" b="b"/>
              <a:pathLst>
                <a:path w="4096" h="3628" extrusionOk="0">
                  <a:moveTo>
                    <a:pt x="484" y="1"/>
                  </a:moveTo>
                  <a:cubicBezTo>
                    <a:pt x="306" y="281"/>
                    <a:pt x="167" y="582"/>
                    <a:pt x="75" y="905"/>
                  </a:cubicBezTo>
                  <a:cubicBezTo>
                    <a:pt x="43" y="1029"/>
                    <a:pt x="16" y="1153"/>
                    <a:pt x="0" y="1277"/>
                  </a:cubicBezTo>
                  <a:cubicBezTo>
                    <a:pt x="1054" y="2159"/>
                    <a:pt x="2390" y="2869"/>
                    <a:pt x="3515" y="3628"/>
                  </a:cubicBezTo>
                  <a:cubicBezTo>
                    <a:pt x="3714" y="3252"/>
                    <a:pt x="3907" y="2869"/>
                    <a:pt x="4096" y="2487"/>
                  </a:cubicBezTo>
                  <a:cubicBezTo>
                    <a:pt x="3250" y="1896"/>
                    <a:pt x="1711" y="840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36"/>
            <p:cNvSpPr/>
            <p:nvPr/>
          </p:nvSpPr>
          <p:spPr>
            <a:xfrm>
              <a:off x="3407758" y="744698"/>
              <a:ext cx="73441" cy="58761"/>
            </a:xfrm>
            <a:custGeom>
              <a:avLst/>
              <a:gdLst/>
              <a:ahLst/>
              <a:cxnLst/>
              <a:rect l="l" t="t" r="r" b="b"/>
              <a:pathLst>
                <a:path w="3747" h="2998" extrusionOk="0">
                  <a:moveTo>
                    <a:pt x="791" y="1"/>
                  </a:moveTo>
                  <a:cubicBezTo>
                    <a:pt x="512" y="151"/>
                    <a:pt x="247" y="334"/>
                    <a:pt x="0" y="533"/>
                  </a:cubicBezTo>
                  <a:cubicBezTo>
                    <a:pt x="1028" y="1415"/>
                    <a:pt x="2110" y="2239"/>
                    <a:pt x="3235" y="2997"/>
                  </a:cubicBezTo>
                  <a:cubicBezTo>
                    <a:pt x="3406" y="2659"/>
                    <a:pt x="3573" y="2319"/>
                    <a:pt x="3746" y="1981"/>
                  </a:cubicBezTo>
                  <a:cubicBezTo>
                    <a:pt x="2745" y="1345"/>
                    <a:pt x="1759" y="684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36"/>
            <p:cNvSpPr/>
            <p:nvPr/>
          </p:nvSpPr>
          <p:spPr>
            <a:xfrm>
              <a:off x="3390667" y="755125"/>
              <a:ext cx="80497" cy="67757"/>
            </a:xfrm>
            <a:custGeom>
              <a:avLst/>
              <a:gdLst/>
              <a:ahLst/>
              <a:cxnLst/>
              <a:rect l="l" t="t" r="r" b="b"/>
              <a:pathLst>
                <a:path w="4107" h="3457" extrusionOk="0">
                  <a:moveTo>
                    <a:pt x="872" y="1"/>
                  </a:moveTo>
                  <a:cubicBezTo>
                    <a:pt x="527" y="281"/>
                    <a:pt x="232" y="609"/>
                    <a:pt x="0" y="970"/>
                  </a:cubicBezTo>
                  <a:cubicBezTo>
                    <a:pt x="1227" y="1809"/>
                    <a:pt x="2766" y="2865"/>
                    <a:pt x="3612" y="3456"/>
                  </a:cubicBezTo>
                  <a:cubicBezTo>
                    <a:pt x="3778" y="3128"/>
                    <a:pt x="3945" y="2795"/>
                    <a:pt x="4107" y="2465"/>
                  </a:cubicBezTo>
                  <a:cubicBezTo>
                    <a:pt x="2982" y="1707"/>
                    <a:pt x="1900" y="883"/>
                    <a:pt x="872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36"/>
            <p:cNvSpPr/>
            <p:nvPr/>
          </p:nvSpPr>
          <p:spPr>
            <a:xfrm>
              <a:off x="3394469" y="829389"/>
              <a:ext cx="55605" cy="67444"/>
            </a:xfrm>
            <a:custGeom>
              <a:avLst/>
              <a:gdLst/>
              <a:ahLst/>
              <a:cxnLst/>
              <a:rect l="l" t="t" r="r" b="b"/>
              <a:pathLst>
                <a:path w="2837" h="3441" extrusionOk="0">
                  <a:moveTo>
                    <a:pt x="1571" y="0"/>
                  </a:moveTo>
                  <a:cubicBezTo>
                    <a:pt x="893" y="782"/>
                    <a:pt x="355" y="1384"/>
                    <a:pt x="204" y="1535"/>
                  </a:cubicBezTo>
                  <a:cubicBezTo>
                    <a:pt x="140" y="1599"/>
                    <a:pt x="70" y="1664"/>
                    <a:pt x="0" y="1729"/>
                  </a:cubicBezTo>
                  <a:cubicBezTo>
                    <a:pt x="16" y="1766"/>
                    <a:pt x="38" y="1809"/>
                    <a:pt x="53" y="1853"/>
                  </a:cubicBezTo>
                  <a:cubicBezTo>
                    <a:pt x="318" y="2461"/>
                    <a:pt x="667" y="3219"/>
                    <a:pt x="1340" y="3440"/>
                  </a:cubicBezTo>
                  <a:cubicBezTo>
                    <a:pt x="1878" y="2600"/>
                    <a:pt x="2368" y="1712"/>
                    <a:pt x="2837" y="808"/>
                  </a:cubicBezTo>
                  <a:cubicBezTo>
                    <a:pt x="2432" y="539"/>
                    <a:pt x="2002" y="270"/>
                    <a:pt x="1571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36"/>
            <p:cNvSpPr/>
            <p:nvPr/>
          </p:nvSpPr>
          <p:spPr>
            <a:xfrm>
              <a:off x="3470086" y="746913"/>
              <a:ext cx="25754" cy="36613"/>
            </a:xfrm>
            <a:custGeom>
              <a:avLst/>
              <a:gdLst/>
              <a:ahLst/>
              <a:cxnLst/>
              <a:rect l="l" t="t" r="r" b="b"/>
              <a:pathLst>
                <a:path w="1314" h="1868" extrusionOk="0">
                  <a:moveTo>
                    <a:pt x="1174" y="0"/>
                  </a:moveTo>
                  <a:cubicBezTo>
                    <a:pt x="904" y="377"/>
                    <a:pt x="485" y="915"/>
                    <a:pt x="0" y="1508"/>
                  </a:cubicBezTo>
                  <a:cubicBezTo>
                    <a:pt x="189" y="1632"/>
                    <a:pt x="377" y="1749"/>
                    <a:pt x="566" y="1868"/>
                  </a:cubicBezTo>
                  <a:cubicBezTo>
                    <a:pt x="775" y="1448"/>
                    <a:pt x="991" y="1033"/>
                    <a:pt x="1207" y="624"/>
                  </a:cubicBezTo>
                  <a:cubicBezTo>
                    <a:pt x="1254" y="527"/>
                    <a:pt x="1314" y="420"/>
                    <a:pt x="1314" y="308"/>
                  </a:cubicBezTo>
                  <a:cubicBezTo>
                    <a:pt x="1314" y="296"/>
                    <a:pt x="1314" y="286"/>
                    <a:pt x="1309" y="269"/>
                  </a:cubicBezTo>
                  <a:cubicBezTo>
                    <a:pt x="1297" y="178"/>
                    <a:pt x="1249" y="97"/>
                    <a:pt x="1190" y="22"/>
                  </a:cubicBezTo>
                  <a:cubicBezTo>
                    <a:pt x="1185" y="17"/>
                    <a:pt x="1180" y="5"/>
                    <a:pt x="1174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36"/>
            <p:cNvSpPr/>
            <p:nvPr/>
          </p:nvSpPr>
          <p:spPr>
            <a:xfrm>
              <a:off x="3425241" y="809554"/>
              <a:ext cx="36221" cy="35672"/>
            </a:xfrm>
            <a:custGeom>
              <a:avLst/>
              <a:gdLst/>
              <a:ahLst/>
              <a:cxnLst/>
              <a:rect l="l" t="t" r="r" b="b"/>
              <a:pathLst>
                <a:path w="1848" h="1820" extrusionOk="0">
                  <a:moveTo>
                    <a:pt x="873" y="1"/>
                  </a:moveTo>
                  <a:cubicBezTo>
                    <a:pt x="572" y="356"/>
                    <a:pt x="276" y="701"/>
                    <a:pt x="1" y="1012"/>
                  </a:cubicBezTo>
                  <a:cubicBezTo>
                    <a:pt x="432" y="1282"/>
                    <a:pt x="862" y="1551"/>
                    <a:pt x="1267" y="1820"/>
                  </a:cubicBezTo>
                  <a:cubicBezTo>
                    <a:pt x="1466" y="1444"/>
                    <a:pt x="1659" y="1061"/>
                    <a:pt x="1848" y="679"/>
                  </a:cubicBezTo>
                  <a:cubicBezTo>
                    <a:pt x="1583" y="496"/>
                    <a:pt x="1245" y="259"/>
                    <a:pt x="87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36"/>
            <p:cNvSpPr/>
            <p:nvPr/>
          </p:nvSpPr>
          <p:spPr>
            <a:xfrm>
              <a:off x="3456268" y="776450"/>
              <a:ext cx="24931" cy="27009"/>
            </a:xfrm>
            <a:custGeom>
              <a:avLst/>
              <a:gdLst/>
              <a:ahLst/>
              <a:cxnLst/>
              <a:rect l="l" t="t" r="r" b="b"/>
              <a:pathLst>
                <a:path w="1272" h="1378" extrusionOk="0">
                  <a:moveTo>
                    <a:pt x="705" y="1"/>
                  </a:moveTo>
                  <a:cubicBezTo>
                    <a:pt x="484" y="274"/>
                    <a:pt x="243" y="560"/>
                    <a:pt x="0" y="850"/>
                  </a:cubicBezTo>
                  <a:cubicBezTo>
                    <a:pt x="253" y="1029"/>
                    <a:pt x="506" y="1206"/>
                    <a:pt x="760" y="1377"/>
                  </a:cubicBezTo>
                  <a:cubicBezTo>
                    <a:pt x="931" y="1039"/>
                    <a:pt x="1098" y="699"/>
                    <a:pt x="1271" y="361"/>
                  </a:cubicBezTo>
                  <a:cubicBezTo>
                    <a:pt x="1082" y="242"/>
                    <a:pt x="894" y="125"/>
                    <a:pt x="70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36"/>
            <p:cNvSpPr/>
            <p:nvPr/>
          </p:nvSpPr>
          <p:spPr>
            <a:xfrm>
              <a:off x="3442332" y="793110"/>
              <a:ext cx="28832" cy="29772"/>
            </a:xfrm>
            <a:custGeom>
              <a:avLst/>
              <a:gdLst/>
              <a:ahLst/>
              <a:cxnLst/>
              <a:rect l="l" t="t" r="r" b="b"/>
              <a:pathLst>
                <a:path w="1471" h="1519" extrusionOk="0">
                  <a:moveTo>
                    <a:pt x="711" y="0"/>
                  </a:moveTo>
                  <a:cubicBezTo>
                    <a:pt x="475" y="281"/>
                    <a:pt x="238" y="566"/>
                    <a:pt x="1" y="840"/>
                  </a:cubicBezTo>
                  <a:cubicBezTo>
                    <a:pt x="373" y="1098"/>
                    <a:pt x="711" y="1335"/>
                    <a:pt x="976" y="1518"/>
                  </a:cubicBezTo>
                  <a:cubicBezTo>
                    <a:pt x="1142" y="1190"/>
                    <a:pt x="1309" y="857"/>
                    <a:pt x="1471" y="527"/>
                  </a:cubicBezTo>
                  <a:cubicBezTo>
                    <a:pt x="1217" y="356"/>
                    <a:pt x="964" y="179"/>
                    <a:pt x="711" y="0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36"/>
            <p:cNvSpPr/>
            <p:nvPr/>
          </p:nvSpPr>
          <p:spPr>
            <a:xfrm>
              <a:off x="3638234" y="666396"/>
              <a:ext cx="60780" cy="56585"/>
            </a:xfrm>
            <a:custGeom>
              <a:avLst/>
              <a:gdLst/>
              <a:ahLst/>
              <a:cxnLst/>
              <a:rect l="l" t="t" r="r" b="b"/>
              <a:pathLst>
                <a:path w="3101" h="2887" extrusionOk="0">
                  <a:moveTo>
                    <a:pt x="1344" y="1"/>
                  </a:moveTo>
                  <a:cubicBezTo>
                    <a:pt x="956" y="1"/>
                    <a:pt x="604" y="72"/>
                    <a:pt x="420" y="315"/>
                  </a:cubicBezTo>
                  <a:cubicBezTo>
                    <a:pt x="0" y="874"/>
                    <a:pt x="232" y="2240"/>
                    <a:pt x="269" y="2886"/>
                  </a:cubicBezTo>
                  <a:cubicBezTo>
                    <a:pt x="344" y="2887"/>
                    <a:pt x="418" y="2887"/>
                    <a:pt x="493" y="2887"/>
                  </a:cubicBezTo>
                  <a:cubicBezTo>
                    <a:pt x="1318" y="2887"/>
                    <a:pt x="2147" y="2861"/>
                    <a:pt x="2971" y="2806"/>
                  </a:cubicBezTo>
                  <a:cubicBezTo>
                    <a:pt x="3009" y="2801"/>
                    <a:pt x="3051" y="2795"/>
                    <a:pt x="3078" y="2762"/>
                  </a:cubicBezTo>
                  <a:cubicBezTo>
                    <a:pt x="3100" y="2742"/>
                    <a:pt x="3100" y="2704"/>
                    <a:pt x="3095" y="2672"/>
                  </a:cubicBezTo>
                  <a:cubicBezTo>
                    <a:pt x="3068" y="1897"/>
                    <a:pt x="3031" y="1127"/>
                    <a:pt x="2971" y="357"/>
                  </a:cubicBezTo>
                  <a:cubicBezTo>
                    <a:pt x="2966" y="298"/>
                    <a:pt x="2961" y="233"/>
                    <a:pt x="2922" y="191"/>
                  </a:cubicBezTo>
                  <a:cubicBezTo>
                    <a:pt x="2874" y="147"/>
                    <a:pt x="2805" y="136"/>
                    <a:pt x="2740" y="136"/>
                  </a:cubicBezTo>
                  <a:cubicBezTo>
                    <a:pt x="2403" y="118"/>
                    <a:pt x="1844" y="1"/>
                    <a:pt x="1344" y="1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36"/>
            <p:cNvSpPr/>
            <p:nvPr/>
          </p:nvSpPr>
          <p:spPr>
            <a:xfrm>
              <a:off x="3708579" y="605773"/>
              <a:ext cx="64151" cy="86299"/>
            </a:xfrm>
            <a:custGeom>
              <a:avLst/>
              <a:gdLst/>
              <a:ahLst/>
              <a:cxnLst/>
              <a:rect l="l" t="t" r="r" b="b"/>
              <a:pathLst>
                <a:path w="3273" h="4403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1367"/>
                    <a:pt x="44" y="2874"/>
                    <a:pt x="65" y="4230"/>
                  </a:cubicBezTo>
                  <a:cubicBezTo>
                    <a:pt x="1083" y="4327"/>
                    <a:pt x="2095" y="4392"/>
                    <a:pt x="3091" y="4402"/>
                  </a:cubicBezTo>
                  <a:cubicBezTo>
                    <a:pt x="3273" y="3714"/>
                    <a:pt x="2827" y="3008"/>
                    <a:pt x="2455" y="2459"/>
                  </a:cubicBezTo>
                  <a:cubicBezTo>
                    <a:pt x="1804" y="1486"/>
                    <a:pt x="1051" y="479"/>
                    <a:pt x="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36"/>
            <p:cNvSpPr/>
            <p:nvPr/>
          </p:nvSpPr>
          <p:spPr>
            <a:xfrm>
              <a:off x="3600250" y="611555"/>
              <a:ext cx="41160" cy="69756"/>
            </a:xfrm>
            <a:custGeom>
              <a:avLst/>
              <a:gdLst/>
              <a:ahLst/>
              <a:cxnLst/>
              <a:rect l="l" t="t" r="r" b="b"/>
              <a:pathLst>
                <a:path w="2100" h="3559" extrusionOk="0">
                  <a:moveTo>
                    <a:pt x="2030" y="1"/>
                  </a:moveTo>
                  <a:cubicBezTo>
                    <a:pt x="1922" y="55"/>
                    <a:pt x="1820" y="115"/>
                    <a:pt x="1718" y="179"/>
                  </a:cubicBezTo>
                  <a:cubicBezTo>
                    <a:pt x="1211" y="485"/>
                    <a:pt x="738" y="873"/>
                    <a:pt x="431" y="1379"/>
                  </a:cubicBezTo>
                  <a:cubicBezTo>
                    <a:pt x="125" y="1885"/>
                    <a:pt x="1" y="2525"/>
                    <a:pt x="200" y="3085"/>
                  </a:cubicBezTo>
                  <a:cubicBezTo>
                    <a:pt x="232" y="3171"/>
                    <a:pt x="275" y="3257"/>
                    <a:pt x="346" y="3317"/>
                  </a:cubicBezTo>
                  <a:cubicBezTo>
                    <a:pt x="443" y="3397"/>
                    <a:pt x="577" y="3408"/>
                    <a:pt x="701" y="3424"/>
                  </a:cubicBezTo>
                  <a:cubicBezTo>
                    <a:pt x="1163" y="3461"/>
                    <a:pt x="1626" y="3510"/>
                    <a:pt x="2090" y="3558"/>
                  </a:cubicBezTo>
                  <a:cubicBezTo>
                    <a:pt x="2100" y="2375"/>
                    <a:pt x="2078" y="1185"/>
                    <a:pt x="2030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36"/>
            <p:cNvSpPr/>
            <p:nvPr/>
          </p:nvSpPr>
          <p:spPr>
            <a:xfrm>
              <a:off x="3682530" y="600167"/>
              <a:ext cx="29341" cy="88533"/>
            </a:xfrm>
            <a:custGeom>
              <a:avLst/>
              <a:gdLst/>
              <a:ahLst/>
              <a:cxnLst/>
              <a:rect l="l" t="t" r="r" b="b"/>
              <a:pathLst>
                <a:path w="1497" h="4517" extrusionOk="0">
                  <a:moveTo>
                    <a:pt x="1" y="1"/>
                  </a:moveTo>
                  <a:cubicBezTo>
                    <a:pt x="33" y="1486"/>
                    <a:pt x="87" y="3354"/>
                    <a:pt x="125" y="4387"/>
                  </a:cubicBezTo>
                  <a:cubicBezTo>
                    <a:pt x="550" y="4430"/>
                    <a:pt x="975" y="4479"/>
                    <a:pt x="1394" y="4516"/>
                  </a:cubicBezTo>
                  <a:cubicBezTo>
                    <a:pt x="1373" y="3160"/>
                    <a:pt x="1497" y="1653"/>
                    <a:pt x="1330" y="286"/>
                  </a:cubicBezTo>
                  <a:cubicBezTo>
                    <a:pt x="1218" y="232"/>
                    <a:pt x="1099" y="189"/>
                    <a:pt x="975" y="152"/>
                  </a:cubicBezTo>
                  <a:cubicBezTo>
                    <a:pt x="657" y="50"/>
                    <a:pt x="329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36"/>
            <p:cNvSpPr/>
            <p:nvPr/>
          </p:nvSpPr>
          <p:spPr>
            <a:xfrm>
              <a:off x="3640038" y="604205"/>
              <a:ext cx="23324" cy="79537"/>
            </a:xfrm>
            <a:custGeom>
              <a:avLst/>
              <a:gdLst/>
              <a:ahLst/>
              <a:cxnLst/>
              <a:rect l="l" t="t" r="r" b="b"/>
              <a:pathLst>
                <a:path w="1190" h="4058" extrusionOk="0">
                  <a:moveTo>
                    <a:pt x="877" y="0"/>
                  </a:moveTo>
                  <a:cubicBezTo>
                    <a:pt x="576" y="97"/>
                    <a:pt x="279" y="226"/>
                    <a:pt x="0" y="376"/>
                  </a:cubicBezTo>
                  <a:cubicBezTo>
                    <a:pt x="48" y="1560"/>
                    <a:pt x="70" y="2750"/>
                    <a:pt x="60" y="3933"/>
                  </a:cubicBezTo>
                  <a:cubicBezTo>
                    <a:pt x="435" y="3972"/>
                    <a:pt x="813" y="4015"/>
                    <a:pt x="1190" y="4057"/>
                  </a:cubicBezTo>
                  <a:cubicBezTo>
                    <a:pt x="1168" y="2701"/>
                    <a:pt x="1061" y="1345"/>
                    <a:pt x="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36"/>
            <p:cNvSpPr/>
            <p:nvPr/>
          </p:nvSpPr>
          <p:spPr>
            <a:xfrm>
              <a:off x="3657227" y="600167"/>
              <a:ext cx="27754" cy="86005"/>
            </a:xfrm>
            <a:custGeom>
              <a:avLst/>
              <a:gdLst/>
              <a:ahLst/>
              <a:cxnLst/>
              <a:rect l="l" t="t" r="r" b="b"/>
              <a:pathLst>
                <a:path w="1416" h="4388" extrusionOk="0">
                  <a:moveTo>
                    <a:pt x="1249" y="0"/>
                  </a:moveTo>
                  <a:cubicBezTo>
                    <a:pt x="827" y="0"/>
                    <a:pt x="406" y="75"/>
                    <a:pt x="0" y="206"/>
                  </a:cubicBezTo>
                  <a:cubicBezTo>
                    <a:pt x="184" y="1551"/>
                    <a:pt x="291" y="2907"/>
                    <a:pt x="313" y="4263"/>
                  </a:cubicBezTo>
                  <a:cubicBezTo>
                    <a:pt x="678" y="4307"/>
                    <a:pt x="1049" y="4345"/>
                    <a:pt x="1416" y="4387"/>
                  </a:cubicBezTo>
                  <a:cubicBezTo>
                    <a:pt x="1378" y="3354"/>
                    <a:pt x="1324" y="1486"/>
                    <a:pt x="1292" y="1"/>
                  </a:cubicBezTo>
                  <a:cubicBezTo>
                    <a:pt x="1278" y="1"/>
                    <a:pt x="1264" y="0"/>
                    <a:pt x="1249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36"/>
            <p:cNvSpPr/>
            <p:nvPr/>
          </p:nvSpPr>
          <p:spPr>
            <a:xfrm>
              <a:off x="3709853" y="651774"/>
              <a:ext cx="60152" cy="40298"/>
            </a:xfrm>
            <a:custGeom>
              <a:avLst/>
              <a:gdLst/>
              <a:ahLst/>
              <a:cxnLst/>
              <a:rect l="l" t="t" r="r" b="b"/>
              <a:pathLst>
                <a:path w="3069" h="2056" extrusionOk="0">
                  <a:moveTo>
                    <a:pt x="2315" y="0"/>
                  </a:moveTo>
                  <a:cubicBezTo>
                    <a:pt x="2223" y="21"/>
                    <a:pt x="2132" y="48"/>
                    <a:pt x="2040" y="65"/>
                  </a:cubicBezTo>
                  <a:cubicBezTo>
                    <a:pt x="1831" y="107"/>
                    <a:pt x="1034" y="236"/>
                    <a:pt x="17" y="382"/>
                  </a:cubicBezTo>
                  <a:cubicBezTo>
                    <a:pt x="6" y="758"/>
                    <a:pt x="0" y="1130"/>
                    <a:pt x="0" y="1496"/>
                  </a:cubicBezTo>
                  <a:lnTo>
                    <a:pt x="0" y="1883"/>
                  </a:lnTo>
                  <a:cubicBezTo>
                    <a:pt x="1018" y="1980"/>
                    <a:pt x="2030" y="2045"/>
                    <a:pt x="3026" y="2055"/>
                  </a:cubicBezTo>
                  <a:cubicBezTo>
                    <a:pt x="3058" y="1943"/>
                    <a:pt x="3068" y="1836"/>
                    <a:pt x="3068" y="1722"/>
                  </a:cubicBezTo>
                  <a:cubicBezTo>
                    <a:pt x="3068" y="1146"/>
                    <a:pt x="2703" y="576"/>
                    <a:pt x="2390" y="112"/>
                  </a:cubicBezTo>
                  <a:cubicBezTo>
                    <a:pt x="2363" y="75"/>
                    <a:pt x="2342" y="38"/>
                    <a:pt x="2315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36"/>
            <p:cNvSpPr/>
            <p:nvPr/>
          </p:nvSpPr>
          <p:spPr>
            <a:xfrm>
              <a:off x="3684236" y="659261"/>
              <a:ext cx="25970" cy="29439"/>
            </a:xfrm>
            <a:custGeom>
              <a:avLst/>
              <a:gdLst/>
              <a:ahLst/>
              <a:cxnLst/>
              <a:rect l="l" t="t" r="r" b="b"/>
              <a:pathLst>
                <a:path w="1325" h="1502" extrusionOk="0">
                  <a:moveTo>
                    <a:pt x="1324" y="0"/>
                  </a:moveTo>
                  <a:lnTo>
                    <a:pt x="1324" y="0"/>
                  </a:lnTo>
                  <a:cubicBezTo>
                    <a:pt x="910" y="59"/>
                    <a:pt x="458" y="118"/>
                    <a:pt x="0" y="183"/>
                  </a:cubicBezTo>
                  <a:cubicBezTo>
                    <a:pt x="11" y="635"/>
                    <a:pt x="26" y="1044"/>
                    <a:pt x="38" y="1372"/>
                  </a:cubicBezTo>
                  <a:cubicBezTo>
                    <a:pt x="463" y="1415"/>
                    <a:pt x="888" y="1464"/>
                    <a:pt x="1307" y="1501"/>
                  </a:cubicBezTo>
                  <a:lnTo>
                    <a:pt x="1307" y="1114"/>
                  </a:lnTo>
                  <a:cubicBezTo>
                    <a:pt x="1307" y="748"/>
                    <a:pt x="1313" y="376"/>
                    <a:pt x="132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36"/>
            <p:cNvSpPr/>
            <p:nvPr/>
          </p:nvSpPr>
          <p:spPr>
            <a:xfrm>
              <a:off x="3603954" y="668219"/>
              <a:ext cx="37358" cy="13093"/>
            </a:xfrm>
            <a:custGeom>
              <a:avLst/>
              <a:gdLst/>
              <a:ahLst/>
              <a:cxnLst/>
              <a:rect l="l" t="t" r="r" b="b"/>
              <a:pathLst>
                <a:path w="1906" h="668" extrusionOk="0">
                  <a:moveTo>
                    <a:pt x="1906" y="1"/>
                  </a:moveTo>
                  <a:cubicBezTo>
                    <a:pt x="1141" y="86"/>
                    <a:pt x="463" y="145"/>
                    <a:pt x="1" y="167"/>
                  </a:cubicBezTo>
                  <a:cubicBezTo>
                    <a:pt x="6" y="172"/>
                    <a:pt x="6" y="183"/>
                    <a:pt x="11" y="194"/>
                  </a:cubicBezTo>
                  <a:cubicBezTo>
                    <a:pt x="43" y="280"/>
                    <a:pt x="86" y="366"/>
                    <a:pt x="157" y="426"/>
                  </a:cubicBezTo>
                  <a:cubicBezTo>
                    <a:pt x="254" y="506"/>
                    <a:pt x="388" y="517"/>
                    <a:pt x="512" y="533"/>
                  </a:cubicBezTo>
                  <a:cubicBezTo>
                    <a:pt x="974" y="570"/>
                    <a:pt x="1437" y="619"/>
                    <a:pt x="1901" y="667"/>
                  </a:cubicBezTo>
                  <a:cubicBezTo>
                    <a:pt x="1906" y="473"/>
                    <a:pt x="1906" y="280"/>
                    <a:pt x="1906" y="81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36"/>
            <p:cNvSpPr/>
            <p:nvPr/>
          </p:nvSpPr>
          <p:spPr>
            <a:xfrm>
              <a:off x="3641194" y="665592"/>
              <a:ext cx="22168" cy="18150"/>
            </a:xfrm>
            <a:custGeom>
              <a:avLst/>
              <a:gdLst/>
              <a:ahLst/>
              <a:cxnLst/>
              <a:rect l="l" t="t" r="r" b="b"/>
              <a:pathLst>
                <a:path w="1131" h="926" extrusionOk="0">
                  <a:moveTo>
                    <a:pt x="1104" y="0"/>
                  </a:moveTo>
                  <a:cubicBezTo>
                    <a:pt x="726" y="48"/>
                    <a:pt x="356" y="91"/>
                    <a:pt x="6" y="135"/>
                  </a:cubicBezTo>
                  <a:lnTo>
                    <a:pt x="6" y="215"/>
                  </a:lnTo>
                  <a:cubicBezTo>
                    <a:pt x="6" y="414"/>
                    <a:pt x="6" y="607"/>
                    <a:pt x="1" y="801"/>
                  </a:cubicBezTo>
                  <a:cubicBezTo>
                    <a:pt x="376" y="840"/>
                    <a:pt x="754" y="883"/>
                    <a:pt x="1131" y="925"/>
                  </a:cubicBezTo>
                  <a:cubicBezTo>
                    <a:pt x="1124" y="619"/>
                    <a:pt x="1114" y="312"/>
                    <a:pt x="110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36"/>
            <p:cNvSpPr/>
            <p:nvPr/>
          </p:nvSpPr>
          <p:spPr>
            <a:xfrm>
              <a:off x="3662813" y="662829"/>
              <a:ext cx="22168" cy="23344"/>
            </a:xfrm>
            <a:custGeom>
              <a:avLst/>
              <a:gdLst/>
              <a:ahLst/>
              <a:cxnLst/>
              <a:rect l="l" t="t" r="r" b="b"/>
              <a:pathLst>
                <a:path w="1131" h="1191" extrusionOk="0">
                  <a:moveTo>
                    <a:pt x="1093" y="1"/>
                  </a:moveTo>
                  <a:cubicBezTo>
                    <a:pt x="732" y="50"/>
                    <a:pt x="361" y="97"/>
                    <a:pt x="1" y="141"/>
                  </a:cubicBezTo>
                  <a:cubicBezTo>
                    <a:pt x="11" y="453"/>
                    <a:pt x="21" y="760"/>
                    <a:pt x="28" y="1066"/>
                  </a:cubicBezTo>
                  <a:cubicBezTo>
                    <a:pt x="393" y="1110"/>
                    <a:pt x="764" y="1148"/>
                    <a:pt x="1131" y="1190"/>
                  </a:cubicBezTo>
                  <a:cubicBezTo>
                    <a:pt x="1119" y="862"/>
                    <a:pt x="1104" y="453"/>
                    <a:pt x="1093" y="1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36"/>
            <p:cNvSpPr/>
            <p:nvPr/>
          </p:nvSpPr>
          <p:spPr>
            <a:xfrm>
              <a:off x="3465872" y="705733"/>
              <a:ext cx="409385" cy="356857"/>
            </a:xfrm>
            <a:custGeom>
              <a:avLst/>
              <a:gdLst/>
              <a:ahLst/>
              <a:cxnLst/>
              <a:rect l="l" t="t" r="r" b="b"/>
              <a:pathLst>
                <a:path w="20887" h="18207" extrusionOk="0">
                  <a:moveTo>
                    <a:pt x="9447" y="0"/>
                  </a:moveTo>
                  <a:cubicBezTo>
                    <a:pt x="8244" y="0"/>
                    <a:pt x="7037" y="228"/>
                    <a:pt x="5888" y="718"/>
                  </a:cubicBezTo>
                  <a:cubicBezTo>
                    <a:pt x="5011" y="1095"/>
                    <a:pt x="4204" y="1606"/>
                    <a:pt x="3488" y="2230"/>
                  </a:cubicBezTo>
                  <a:cubicBezTo>
                    <a:pt x="1303" y="4130"/>
                    <a:pt x="1" y="7020"/>
                    <a:pt x="275" y="9948"/>
                  </a:cubicBezTo>
                  <a:cubicBezTo>
                    <a:pt x="728" y="14767"/>
                    <a:pt x="5029" y="18206"/>
                    <a:pt x="9634" y="18206"/>
                  </a:cubicBezTo>
                  <a:cubicBezTo>
                    <a:pt x="10378" y="18206"/>
                    <a:pt x="11128" y="18117"/>
                    <a:pt x="11872" y="17929"/>
                  </a:cubicBezTo>
                  <a:cubicBezTo>
                    <a:pt x="16636" y="16729"/>
                    <a:pt x="20887" y="12387"/>
                    <a:pt x="19327" y="7198"/>
                  </a:cubicBezTo>
                  <a:cubicBezTo>
                    <a:pt x="18046" y="2948"/>
                    <a:pt x="13776" y="0"/>
                    <a:pt x="9447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36"/>
            <p:cNvSpPr/>
            <p:nvPr/>
          </p:nvSpPr>
          <p:spPr>
            <a:xfrm>
              <a:off x="3471046" y="897970"/>
              <a:ext cx="200116" cy="164679"/>
            </a:xfrm>
            <a:custGeom>
              <a:avLst/>
              <a:gdLst/>
              <a:ahLst/>
              <a:cxnLst/>
              <a:rect l="l" t="t" r="r" b="b"/>
              <a:pathLst>
                <a:path w="10210" h="8402" extrusionOk="0">
                  <a:moveTo>
                    <a:pt x="48" y="463"/>
                  </a:moveTo>
                  <a:cubicBezTo>
                    <a:pt x="662" y="5113"/>
                    <a:pt x="4871" y="8401"/>
                    <a:pt x="9375" y="8401"/>
                  </a:cubicBezTo>
                  <a:cubicBezTo>
                    <a:pt x="9650" y="8401"/>
                    <a:pt x="9929" y="8385"/>
                    <a:pt x="10210" y="8364"/>
                  </a:cubicBezTo>
                  <a:lnTo>
                    <a:pt x="10210" y="8364"/>
                  </a:lnTo>
                  <a:cubicBezTo>
                    <a:pt x="9929" y="8385"/>
                    <a:pt x="9650" y="8401"/>
                    <a:pt x="9375" y="8401"/>
                  </a:cubicBezTo>
                  <a:cubicBezTo>
                    <a:pt x="4871" y="8401"/>
                    <a:pt x="662" y="5113"/>
                    <a:pt x="48" y="463"/>
                  </a:cubicBezTo>
                  <a:close/>
                  <a:moveTo>
                    <a:pt x="11" y="124"/>
                  </a:moveTo>
                  <a:lnTo>
                    <a:pt x="11" y="124"/>
                  </a:lnTo>
                  <a:lnTo>
                    <a:pt x="11" y="124"/>
                  </a:lnTo>
                  <a:close/>
                  <a:moveTo>
                    <a:pt x="11" y="108"/>
                  </a:moveTo>
                  <a:lnTo>
                    <a:pt x="11" y="113"/>
                  </a:lnTo>
                  <a:lnTo>
                    <a:pt x="11" y="108"/>
                  </a:lnTo>
                  <a:close/>
                  <a:moveTo>
                    <a:pt x="11" y="97"/>
                  </a:moveTo>
                  <a:lnTo>
                    <a:pt x="11" y="97"/>
                  </a:lnTo>
                  <a:lnTo>
                    <a:pt x="11" y="97"/>
                  </a:lnTo>
                  <a:close/>
                  <a:moveTo>
                    <a:pt x="6" y="81"/>
                  </a:moveTo>
                  <a:lnTo>
                    <a:pt x="6" y="86"/>
                  </a:lnTo>
                  <a:lnTo>
                    <a:pt x="6" y="81"/>
                  </a:lnTo>
                  <a:close/>
                  <a:moveTo>
                    <a:pt x="6" y="70"/>
                  </a:moveTo>
                  <a:lnTo>
                    <a:pt x="6" y="70"/>
                  </a:lnTo>
                  <a:lnTo>
                    <a:pt x="6" y="70"/>
                  </a:lnTo>
                  <a:close/>
                  <a:moveTo>
                    <a:pt x="6" y="53"/>
                  </a:moveTo>
                  <a:lnTo>
                    <a:pt x="6" y="53"/>
                  </a:lnTo>
                  <a:lnTo>
                    <a:pt x="6" y="53"/>
                  </a:lnTo>
                  <a:close/>
                  <a:moveTo>
                    <a:pt x="6" y="38"/>
                  </a:moveTo>
                  <a:lnTo>
                    <a:pt x="6" y="43"/>
                  </a:lnTo>
                  <a:lnTo>
                    <a:pt x="6" y="38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36"/>
            <p:cNvSpPr/>
            <p:nvPr/>
          </p:nvSpPr>
          <p:spPr>
            <a:xfrm>
              <a:off x="3671143" y="1061787"/>
              <a:ext cx="20" cy="118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1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1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36"/>
            <p:cNvSpPr/>
            <p:nvPr/>
          </p:nvSpPr>
          <p:spPr>
            <a:xfrm>
              <a:off x="3671143" y="1057181"/>
              <a:ext cx="27224" cy="4724"/>
            </a:xfrm>
            <a:custGeom>
              <a:avLst/>
              <a:gdLst/>
              <a:ahLst/>
              <a:cxnLst/>
              <a:rect l="l" t="t" r="r" b="b"/>
              <a:pathLst>
                <a:path w="1389" h="241" extrusionOk="0">
                  <a:moveTo>
                    <a:pt x="1389" y="1"/>
                  </a:moveTo>
                  <a:lnTo>
                    <a:pt x="1389" y="1"/>
                  </a:lnTo>
                  <a:cubicBezTo>
                    <a:pt x="930" y="118"/>
                    <a:pt x="465" y="197"/>
                    <a:pt x="1" y="236"/>
                  </a:cubicBezTo>
                  <a:lnTo>
                    <a:pt x="1" y="241"/>
                  </a:lnTo>
                  <a:cubicBezTo>
                    <a:pt x="465" y="197"/>
                    <a:pt x="930" y="118"/>
                    <a:pt x="138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36"/>
            <p:cNvSpPr/>
            <p:nvPr/>
          </p:nvSpPr>
          <p:spPr>
            <a:xfrm>
              <a:off x="3467440" y="771060"/>
              <a:ext cx="308053" cy="291589"/>
            </a:xfrm>
            <a:custGeom>
              <a:avLst/>
              <a:gdLst/>
              <a:ahLst/>
              <a:cxnLst/>
              <a:rect l="l" t="t" r="r" b="b"/>
              <a:pathLst>
                <a:path w="15717" h="14877" extrusionOk="0">
                  <a:moveTo>
                    <a:pt x="2326" y="0"/>
                  </a:moveTo>
                  <a:lnTo>
                    <a:pt x="2326" y="0"/>
                  </a:lnTo>
                  <a:cubicBezTo>
                    <a:pt x="841" y="1793"/>
                    <a:pt x="1" y="4118"/>
                    <a:pt x="184" y="6475"/>
                  </a:cubicBezTo>
                  <a:cubicBezTo>
                    <a:pt x="184" y="6486"/>
                    <a:pt x="184" y="6503"/>
                    <a:pt x="190" y="6513"/>
                  </a:cubicBezTo>
                  <a:lnTo>
                    <a:pt x="190" y="6518"/>
                  </a:lnTo>
                  <a:lnTo>
                    <a:pt x="190" y="6528"/>
                  </a:lnTo>
                  <a:lnTo>
                    <a:pt x="190" y="6545"/>
                  </a:lnTo>
                  <a:lnTo>
                    <a:pt x="190" y="6556"/>
                  </a:lnTo>
                  <a:lnTo>
                    <a:pt x="190" y="6561"/>
                  </a:lnTo>
                  <a:cubicBezTo>
                    <a:pt x="190" y="6561"/>
                    <a:pt x="195" y="6567"/>
                    <a:pt x="195" y="6572"/>
                  </a:cubicBezTo>
                  <a:lnTo>
                    <a:pt x="195" y="6583"/>
                  </a:lnTo>
                  <a:lnTo>
                    <a:pt x="195" y="6588"/>
                  </a:lnTo>
                  <a:lnTo>
                    <a:pt x="195" y="6599"/>
                  </a:lnTo>
                  <a:lnTo>
                    <a:pt x="195" y="6615"/>
                  </a:lnTo>
                  <a:cubicBezTo>
                    <a:pt x="205" y="6722"/>
                    <a:pt x="217" y="6831"/>
                    <a:pt x="232" y="6938"/>
                  </a:cubicBezTo>
                  <a:cubicBezTo>
                    <a:pt x="846" y="11588"/>
                    <a:pt x="5055" y="14876"/>
                    <a:pt x="9559" y="14876"/>
                  </a:cubicBezTo>
                  <a:cubicBezTo>
                    <a:pt x="9834" y="14876"/>
                    <a:pt x="10113" y="14860"/>
                    <a:pt x="10394" y="14839"/>
                  </a:cubicBezTo>
                  <a:lnTo>
                    <a:pt x="10394" y="14834"/>
                  </a:lnTo>
                  <a:cubicBezTo>
                    <a:pt x="10861" y="14795"/>
                    <a:pt x="11330" y="14715"/>
                    <a:pt x="11792" y="14596"/>
                  </a:cubicBezTo>
                  <a:cubicBezTo>
                    <a:pt x="11798" y="14596"/>
                    <a:pt x="11804" y="14596"/>
                    <a:pt x="11809" y="14591"/>
                  </a:cubicBezTo>
                  <a:lnTo>
                    <a:pt x="11830" y="14591"/>
                  </a:lnTo>
                  <a:cubicBezTo>
                    <a:pt x="13213" y="14236"/>
                    <a:pt x="14554" y="13617"/>
                    <a:pt x="15716" y="12788"/>
                  </a:cubicBezTo>
                  <a:cubicBezTo>
                    <a:pt x="15592" y="12670"/>
                    <a:pt x="15446" y="12573"/>
                    <a:pt x="15297" y="12502"/>
                  </a:cubicBezTo>
                  <a:cubicBezTo>
                    <a:pt x="14823" y="12276"/>
                    <a:pt x="14284" y="12244"/>
                    <a:pt x="13762" y="12191"/>
                  </a:cubicBezTo>
                  <a:cubicBezTo>
                    <a:pt x="10560" y="11851"/>
                    <a:pt x="7433" y="10458"/>
                    <a:pt x="5242" y="8106"/>
                  </a:cubicBezTo>
                  <a:cubicBezTo>
                    <a:pt x="3854" y="6620"/>
                    <a:pt x="2875" y="4752"/>
                    <a:pt x="2460" y="2767"/>
                  </a:cubicBezTo>
                  <a:cubicBezTo>
                    <a:pt x="2299" y="1975"/>
                    <a:pt x="2428" y="905"/>
                    <a:pt x="2326" y="0"/>
                  </a:cubicBezTo>
                  <a:close/>
                </a:path>
              </a:pathLst>
            </a:custGeom>
            <a:solidFill>
              <a:srgbClr val="1C1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36"/>
            <p:cNvSpPr/>
            <p:nvPr/>
          </p:nvSpPr>
          <p:spPr>
            <a:xfrm>
              <a:off x="3510050" y="746658"/>
              <a:ext cx="314815" cy="274380"/>
            </a:xfrm>
            <a:custGeom>
              <a:avLst/>
              <a:gdLst/>
              <a:ahLst/>
              <a:cxnLst/>
              <a:rect l="l" t="t" r="r" b="b"/>
              <a:pathLst>
                <a:path w="16062" h="13999" extrusionOk="0">
                  <a:moveTo>
                    <a:pt x="7268" y="0"/>
                  </a:moveTo>
                  <a:cubicBezTo>
                    <a:pt x="6344" y="0"/>
                    <a:pt x="5416" y="175"/>
                    <a:pt x="4533" y="552"/>
                  </a:cubicBezTo>
                  <a:cubicBezTo>
                    <a:pt x="3855" y="837"/>
                    <a:pt x="3230" y="1235"/>
                    <a:pt x="2681" y="1714"/>
                  </a:cubicBezTo>
                  <a:cubicBezTo>
                    <a:pt x="1002" y="3173"/>
                    <a:pt x="1" y="5401"/>
                    <a:pt x="211" y="7651"/>
                  </a:cubicBezTo>
                  <a:cubicBezTo>
                    <a:pt x="564" y="11354"/>
                    <a:pt x="3874" y="13999"/>
                    <a:pt x="7415" y="13999"/>
                  </a:cubicBezTo>
                  <a:cubicBezTo>
                    <a:pt x="7986" y="13999"/>
                    <a:pt x="8563" y="13930"/>
                    <a:pt x="9134" y="13786"/>
                  </a:cubicBezTo>
                  <a:cubicBezTo>
                    <a:pt x="12795" y="12865"/>
                    <a:pt x="16061" y="9524"/>
                    <a:pt x="14861" y="5535"/>
                  </a:cubicBezTo>
                  <a:cubicBezTo>
                    <a:pt x="13876" y="2267"/>
                    <a:pt x="10596" y="0"/>
                    <a:pt x="7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36"/>
            <p:cNvSpPr/>
            <p:nvPr/>
          </p:nvSpPr>
          <p:spPr>
            <a:xfrm>
              <a:off x="3557424" y="762789"/>
              <a:ext cx="241884" cy="216306"/>
            </a:xfrm>
            <a:custGeom>
              <a:avLst/>
              <a:gdLst/>
              <a:ahLst/>
              <a:cxnLst/>
              <a:rect l="l" t="t" r="r" b="b"/>
              <a:pathLst>
                <a:path w="12341" h="11036" extrusionOk="0">
                  <a:moveTo>
                    <a:pt x="4879" y="1"/>
                  </a:moveTo>
                  <a:cubicBezTo>
                    <a:pt x="4064" y="1"/>
                    <a:pt x="3246" y="155"/>
                    <a:pt x="2466" y="487"/>
                  </a:cubicBezTo>
                  <a:cubicBezTo>
                    <a:pt x="1873" y="740"/>
                    <a:pt x="1324" y="1090"/>
                    <a:pt x="840" y="1515"/>
                  </a:cubicBezTo>
                  <a:cubicBezTo>
                    <a:pt x="534" y="1779"/>
                    <a:pt x="248" y="2074"/>
                    <a:pt x="0" y="2397"/>
                  </a:cubicBezTo>
                  <a:cubicBezTo>
                    <a:pt x="651" y="4545"/>
                    <a:pt x="1481" y="6440"/>
                    <a:pt x="3170" y="8055"/>
                  </a:cubicBezTo>
                  <a:cubicBezTo>
                    <a:pt x="4769" y="9593"/>
                    <a:pt x="6836" y="10638"/>
                    <a:pt x="9021" y="11036"/>
                  </a:cubicBezTo>
                  <a:cubicBezTo>
                    <a:pt x="11034" y="9685"/>
                    <a:pt x="12341" y="7435"/>
                    <a:pt x="11572" y="4879"/>
                  </a:cubicBezTo>
                  <a:cubicBezTo>
                    <a:pt x="10704" y="1998"/>
                    <a:pt x="7813" y="1"/>
                    <a:pt x="4879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36"/>
            <p:cNvSpPr/>
            <p:nvPr/>
          </p:nvSpPr>
          <p:spPr>
            <a:xfrm>
              <a:off x="3528318" y="809770"/>
              <a:ext cx="205937" cy="194844"/>
            </a:xfrm>
            <a:custGeom>
              <a:avLst/>
              <a:gdLst/>
              <a:ahLst/>
              <a:cxnLst/>
              <a:rect l="l" t="t" r="r" b="b"/>
              <a:pathLst>
                <a:path w="10507" h="9941" extrusionOk="0">
                  <a:moveTo>
                    <a:pt x="1485" y="0"/>
                  </a:moveTo>
                  <a:cubicBezTo>
                    <a:pt x="522" y="1217"/>
                    <a:pt x="0" y="2772"/>
                    <a:pt x="146" y="4344"/>
                  </a:cubicBezTo>
                  <a:cubicBezTo>
                    <a:pt x="456" y="7610"/>
                    <a:pt x="3368" y="9940"/>
                    <a:pt x="6490" y="9940"/>
                  </a:cubicBezTo>
                  <a:cubicBezTo>
                    <a:pt x="6994" y="9940"/>
                    <a:pt x="7503" y="9880"/>
                    <a:pt x="8008" y="9752"/>
                  </a:cubicBezTo>
                  <a:cubicBezTo>
                    <a:pt x="8892" y="9533"/>
                    <a:pt x="9747" y="9150"/>
                    <a:pt x="10506" y="8639"/>
                  </a:cubicBezTo>
                  <a:cubicBezTo>
                    <a:pt x="8321" y="8241"/>
                    <a:pt x="6254" y="7196"/>
                    <a:pt x="4655" y="5658"/>
                  </a:cubicBezTo>
                  <a:cubicBezTo>
                    <a:pt x="2966" y="4043"/>
                    <a:pt x="2136" y="2148"/>
                    <a:pt x="1485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36"/>
            <p:cNvSpPr/>
            <p:nvPr/>
          </p:nvSpPr>
          <p:spPr>
            <a:xfrm>
              <a:off x="3551328" y="852145"/>
              <a:ext cx="110544" cy="102077"/>
            </a:xfrm>
            <a:custGeom>
              <a:avLst/>
              <a:gdLst/>
              <a:ahLst/>
              <a:cxnLst/>
              <a:rect l="l" t="t" r="r" b="b"/>
              <a:pathLst>
                <a:path w="5640" h="5208" extrusionOk="0">
                  <a:moveTo>
                    <a:pt x="1990" y="0"/>
                  </a:moveTo>
                  <a:cubicBezTo>
                    <a:pt x="1551" y="0"/>
                    <a:pt x="1114" y="158"/>
                    <a:pt x="716" y="535"/>
                  </a:cubicBezTo>
                  <a:cubicBezTo>
                    <a:pt x="252" y="965"/>
                    <a:pt x="0" y="1611"/>
                    <a:pt x="32" y="2242"/>
                  </a:cubicBezTo>
                  <a:cubicBezTo>
                    <a:pt x="91" y="3307"/>
                    <a:pt x="791" y="4324"/>
                    <a:pt x="1350" y="5207"/>
                  </a:cubicBezTo>
                  <a:cubicBezTo>
                    <a:pt x="1883" y="4782"/>
                    <a:pt x="2860" y="4166"/>
                    <a:pt x="4069" y="4166"/>
                  </a:cubicBezTo>
                  <a:cubicBezTo>
                    <a:pt x="4559" y="4166"/>
                    <a:pt x="5087" y="4267"/>
                    <a:pt x="5640" y="4523"/>
                  </a:cubicBezTo>
                  <a:cubicBezTo>
                    <a:pt x="5587" y="4485"/>
                    <a:pt x="5570" y="4254"/>
                    <a:pt x="5559" y="4206"/>
                  </a:cubicBezTo>
                  <a:cubicBezTo>
                    <a:pt x="5296" y="2940"/>
                    <a:pt x="4859" y="1854"/>
                    <a:pt x="3913" y="923"/>
                  </a:cubicBezTo>
                  <a:cubicBezTo>
                    <a:pt x="3367" y="387"/>
                    <a:pt x="2677" y="0"/>
                    <a:pt x="1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36"/>
            <p:cNvSpPr/>
            <p:nvPr/>
          </p:nvSpPr>
          <p:spPr>
            <a:xfrm>
              <a:off x="3569987" y="868903"/>
              <a:ext cx="66679" cy="74656"/>
            </a:xfrm>
            <a:custGeom>
              <a:avLst/>
              <a:gdLst/>
              <a:ahLst/>
              <a:cxnLst/>
              <a:rect l="l" t="t" r="r" b="b"/>
              <a:pathLst>
                <a:path w="3402" h="3809" extrusionOk="0">
                  <a:moveTo>
                    <a:pt x="956" y="1"/>
                  </a:moveTo>
                  <a:cubicBezTo>
                    <a:pt x="646" y="1"/>
                    <a:pt x="341" y="125"/>
                    <a:pt x="178" y="386"/>
                  </a:cubicBezTo>
                  <a:cubicBezTo>
                    <a:pt x="0" y="676"/>
                    <a:pt x="38" y="1052"/>
                    <a:pt x="134" y="1381"/>
                  </a:cubicBezTo>
                  <a:cubicBezTo>
                    <a:pt x="162" y="1467"/>
                    <a:pt x="194" y="1564"/>
                    <a:pt x="264" y="1623"/>
                  </a:cubicBezTo>
                  <a:cubicBezTo>
                    <a:pt x="328" y="1682"/>
                    <a:pt x="410" y="1704"/>
                    <a:pt x="490" y="1725"/>
                  </a:cubicBezTo>
                  <a:cubicBezTo>
                    <a:pt x="802" y="1806"/>
                    <a:pt x="1115" y="1892"/>
                    <a:pt x="1426" y="1973"/>
                  </a:cubicBezTo>
                  <a:cubicBezTo>
                    <a:pt x="1115" y="2167"/>
                    <a:pt x="765" y="2291"/>
                    <a:pt x="398" y="2339"/>
                  </a:cubicBezTo>
                  <a:cubicBezTo>
                    <a:pt x="554" y="2763"/>
                    <a:pt x="850" y="3399"/>
                    <a:pt x="1222" y="3808"/>
                  </a:cubicBezTo>
                  <a:cubicBezTo>
                    <a:pt x="1736" y="3537"/>
                    <a:pt x="2380" y="3312"/>
                    <a:pt x="3110" y="3312"/>
                  </a:cubicBezTo>
                  <a:cubicBezTo>
                    <a:pt x="3206" y="3312"/>
                    <a:pt x="3303" y="3316"/>
                    <a:pt x="3401" y="3324"/>
                  </a:cubicBezTo>
                  <a:cubicBezTo>
                    <a:pt x="3165" y="2554"/>
                    <a:pt x="2837" y="1812"/>
                    <a:pt x="2422" y="1123"/>
                  </a:cubicBezTo>
                  <a:cubicBezTo>
                    <a:pt x="2174" y="719"/>
                    <a:pt x="1878" y="316"/>
                    <a:pt x="1448" y="110"/>
                  </a:cubicBezTo>
                  <a:cubicBezTo>
                    <a:pt x="1297" y="38"/>
                    <a:pt x="1126" y="1"/>
                    <a:pt x="9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36"/>
            <p:cNvSpPr/>
            <p:nvPr/>
          </p:nvSpPr>
          <p:spPr>
            <a:xfrm>
              <a:off x="3574319" y="930702"/>
              <a:ext cx="91140" cy="26558"/>
            </a:xfrm>
            <a:custGeom>
              <a:avLst/>
              <a:gdLst/>
              <a:ahLst/>
              <a:cxnLst/>
              <a:rect l="l" t="t" r="r" b="b"/>
              <a:pathLst>
                <a:path w="4650" h="1355" extrusionOk="0">
                  <a:moveTo>
                    <a:pt x="2891" y="0"/>
                  </a:moveTo>
                  <a:cubicBezTo>
                    <a:pt x="1658" y="0"/>
                    <a:pt x="659" y="617"/>
                    <a:pt x="80" y="1080"/>
                  </a:cubicBezTo>
                  <a:cubicBezTo>
                    <a:pt x="10" y="1135"/>
                    <a:pt x="0" y="1231"/>
                    <a:pt x="54" y="1301"/>
                  </a:cubicBezTo>
                  <a:cubicBezTo>
                    <a:pt x="87" y="1339"/>
                    <a:pt x="134" y="1354"/>
                    <a:pt x="177" y="1354"/>
                  </a:cubicBezTo>
                  <a:cubicBezTo>
                    <a:pt x="216" y="1354"/>
                    <a:pt x="248" y="1344"/>
                    <a:pt x="274" y="1322"/>
                  </a:cubicBezTo>
                  <a:cubicBezTo>
                    <a:pt x="816" y="891"/>
                    <a:pt x="1751" y="314"/>
                    <a:pt x="2897" y="314"/>
                  </a:cubicBezTo>
                  <a:cubicBezTo>
                    <a:pt x="3367" y="314"/>
                    <a:pt x="3873" y="411"/>
                    <a:pt x="4402" y="655"/>
                  </a:cubicBezTo>
                  <a:cubicBezTo>
                    <a:pt x="4425" y="666"/>
                    <a:pt x="4448" y="671"/>
                    <a:pt x="4471" y="671"/>
                  </a:cubicBezTo>
                  <a:cubicBezTo>
                    <a:pt x="4530" y="671"/>
                    <a:pt x="4586" y="638"/>
                    <a:pt x="4612" y="579"/>
                  </a:cubicBezTo>
                  <a:cubicBezTo>
                    <a:pt x="4650" y="504"/>
                    <a:pt x="4612" y="407"/>
                    <a:pt x="4536" y="375"/>
                  </a:cubicBezTo>
                  <a:cubicBezTo>
                    <a:pt x="3956" y="107"/>
                    <a:pt x="3403" y="0"/>
                    <a:pt x="2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36"/>
            <p:cNvSpPr/>
            <p:nvPr/>
          </p:nvSpPr>
          <p:spPr>
            <a:xfrm>
              <a:off x="3654894" y="789621"/>
              <a:ext cx="103174" cy="124597"/>
            </a:xfrm>
            <a:custGeom>
              <a:avLst/>
              <a:gdLst/>
              <a:ahLst/>
              <a:cxnLst/>
              <a:rect l="l" t="t" r="r" b="b"/>
              <a:pathLst>
                <a:path w="5264" h="6357" extrusionOk="0">
                  <a:moveTo>
                    <a:pt x="2189" y="0"/>
                  </a:moveTo>
                  <a:cubicBezTo>
                    <a:pt x="2003" y="0"/>
                    <a:pt x="1817" y="24"/>
                    <a:pt x="1637" y="71"/>
                  </a:cubicBezTo>
                  <a:cubicBezTo>
                    <a:pt x="275" y="426"/>
                    <a:pt x="0" y="1766"/>
                    <a:pt x="275" y="2988"/>
                  </a:cubicBezTo>
                  <a:cubicBezTo>
                    <a:pt x="566" y="4285"/>
                    <a:pt x="1255" y="5226"/>
                    <a:pt x="2191" y="6120"/>
                  </a:cubicBezTo>
                  <a:cubicBezTo>
                    <a:pt x="2223" y="6157"/>
                    <a:pt x="2412" y="6292"/>
                    <a:pt x="2417" y="6356"/>
                  </a:cubicBezTo>
                  <a:cubicBezTo>
                    <a:pt x="2675" y="4264"/>
                    <a:pt x="4360" y="3397"/>
                    <a:pt x="5264" y="3079"/>
                  </a:cubicBezTo>
                  <a:cubicBezTo>
                    <a:pt x="4812" y="2138"/>
                    <a:pt x="4322" y="1008"/>
                    <a:pt x="3445" y="394"/>
                  </a:cubicBezTo>
                  <a:cubicBezTo>
                    <a:pt x="3080" y="135"/>
                    <a:pt x="2635" y="0"/>
                    <a:pt x="2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36"/>
            <p:cNvSpPr/>
            <p:nvPr/>
          </p:nvSpPr>
          <p:spPr>
            <a:xfrm>
              <a:off x="3675670" y="805125"/>
              <a:ext cx="71520" cy="84104"/>
            </a:xfrm>
            <a:custGeom>
              <a:avLst/>
              <a:gdLst/>
              <a:ahLst/>
              <a:cxnLst/>
              <a:rect l="l" t="t" r="r" b="b"/>
              <a:pathLst>
                <a:path w="3649" h="4291" extrusionOk="0">
                  <a:moveTo>
                    <a:pt x="964" y="1"/>
                  </a:moveTo>
                  <a:cubicBezTo>
                    <a:pt x="961" y="1"/>
                    <a:pt x="957" y="1"/>
                    <a:pt x="954" y="1"/>
                  </a:cubicBezTo>
                  <a:cubicBezTo>
                    <a:pt x="480" y="11"/>
                    <a:pt x="103" y="463"/>
                    <a:pt x="50" y="937"/>
                  </a:cubicBezTo>
                  <a:cubicBezTo>
                    <a:pt x="1" y="1384"/>
                    <a:pt x="162" y="1814"/>
                    <a:pt x="361" y="2219"/>
                  </a:cubicBezTo>
                  <a:lnTo>
                    <a:pt x="1593" y="2025"/>
                  </a:lnTo>
                  <a:lnTo>
                    <a:pt x="684" y="2821"/>
                  </a:lnTo>
                  <a:cubicBezTo>
                    <a:pt x="991" y="3344"/>
                    <a:pt x="1347" y="3833"/>
                    <a:pt x="1744" y="4291"/>
                  </a:cubicBezTo>
                  <a:cubicBezTo>
                    <a:pt x="2137" y="3537"/>
                    <a:pt x="2740" y="3031"/>
                    <a:pt x="3311" y="2703"/>
                  </a:cubicBezTo>
                  <a:cubicBezTo>
                    <a:pt x="3649" y="2505"/>
                    <a:pt x="2067" y="1"/>
                    <a:pt x="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36"/>
            <p:cNvSpPr/>
            <p:nvPr/>
          </p:nvSpPr>
          <p:spPr>
            <a:xfrm>
              <a:off x="3698994" y="846892"/>
              <a:ext cx="62583" cy="70482"/>
            </a:xfrm>
            <a:custGeom>
              <a:avLst/>
              <a:gdLst/>
              <a:ahLst/>
              <a:cxnLst/>
              <a:rect l="l" t="t" r="r" b="b"/>
              <a:pathLst>
                <a:path w="3193" h="3596" extrusionOk="0">
                  <a:moveTo>
                    <a:pt x="3021" y="1"/>
                  </a:moveTo>
                  <a:cubicBezTo>
                    <a:pt x="3003" y="1"/>
                    <a:pt x="2984" y="4"/>
                    <a:pt x="2966" y="12"/>
                  </a:cubicBezTo>
                  <a:cubicBezTo>
                    <a:pt x="1975" y="356"/>
                    <a:pt x="281" y="1261"/>
                    <a:pt x="11" y="3419"/>
                  </a:cubicBezTo>
                  <a:cubicBezTo>
                    <a:pt x="0" y="3505"/>
                    <a:pt x="60" y="3580"/>
                    <a:pt x="145" y="3591"/>
                  </a:cubicBezTo>
                  <a:cubicBezTo>
                    <a:pt x="152" y="3596"/>
                    <a:pt x="162" y="3596"/>
                    <a:pt x="167" y="3596"/>
                  </a:cubicBezTo>
                  <a:cubicBezTo>
                    <a:pt x="242" y="3596"/>
                    <a:pt x="313" y="3538"/>
                    <a:pt x="323" y="3456"/>
                  </a:cubicBezTo>
                  <a:cubicBezTo>
                    <a:pt x="571" y="1465"/>
                    <a:pt x="2147" y="632"/>
                    <a:pt x="3068" y="309"/>
                  </a:cubicBezTo>
                  <a:cubicBezTo>
                    <a:pt x="3148" y="276"/>
                    <a:pt x="3192" y="190"/>
                    <a:pt x="3165" y="103"/>
                  </a:cubicBezTo>
                  <a:cubicBezTo>
                    <a:pt x="3144" y="41"/>
                    <a:pt x="3084" y="1"/>
                    <a:pt x="30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36"/>
            <p:cNvSpPr/>
            <p:nvPr/>
          </p:nvSpPr>
          <p:spPr>
            <a:xfrm>
              <a:off x="3559227" y="743600"/>
              <a:ext cx="254349" cy="276321"/>
            </a:xfrm>
            <a:custGeom>
              <a:avLst/>
              <a:gdLst/>
              <a:ahLst/>
              <a:cxnLst/>
              <a:rect l="l" t="t" r="r" b="b"/>
              <a:pathLst>
                <a:path w="12977" h="14098" extrusionOk="0">
                  <a:moveTo>
                    <a:pt x="4759" y="0"/>
                  </a:moveTo>
                  <a:cubicBezTo>
                    <a:pt x="3790" y="0"/>
                    <a:pt x="2839" y="187"/>
                    <a:pt x="1960" y="562"/>
                  </a:cubicBezTo>
                  <a:cubicBezTo>
                    <a:pt x="1282" y="852"/>
                    <a:pt x="641" y="1252"/>
                    <a:pt x="70" y="1751"/>
                  </a:cubicBezTo>
                  <a:cubicBezTo>
                    <a:pt x="5" y="1811"/>
                    <a:pt x="0" y="1908"/>
                    <a:pt x="54" y="1972"/>
                  </a:cubicBezTo>
                  <a:cubicBezTo>
                    <a:pt x="87" y="2008"/>
                    <a:pt x="131" y="2027"/>
                    <a:pt x="175" y="2027"/>
                  </a:cubicBezTo>
                  <a:cubicBezTo>
                    <a:pt x="211" y="2027"/>
                    <a:pt x="246" y="2014"/>
                    <a:pt x="275" y="1988"/>
                  </a:cubicBezTo>
                  <a:cubicBezTo>
                    <a:pt x="824" y="1510"/>
                    <a:pt x="1431" y="1128"/>
                    <a:pt x="2084" y="852"/>
                  </a:cubicBezTo>
                  <a:cubicBezTo>
                    <a:pt x="2923" y="492"/>
                    <a:pt x="3833" y="313"/>
                    <a:pt x="4762" y="313"/>
                  </a:cubicBezTo>
                  <a:cubicBezTo>
                    <a:pt x="5858" y="313"/>
                    <a:pt x="6978" y="562"/>
                    <a:pt x="8036" y="1058"/>
                  </a:cubicBezTo>
                  <a:cubicBezTo>
                    <a:pt x="10075" y="2015"/>
                    <a:pt x="11593" y="3716"/>
                    <a:pt x="12201" y="5734"/>
                  </a:cubicBezTo>
                  <a:cubicBezTo>
                    <a:pt x="12648" y="7225"/>
                    <a:pt x="12481" y="8732"/>
                    <a:pt x="11712" y="10088"/>
                  </a:cubicBezTo>
                  <a:cubicBezTo>
                    <a:pt x="10711" y="11848"/>
                    <a:pt x="8794" y="13232"/>
                    <a:pt x="6588" y="13791"/>
                  </a:cubicBezTo>
                  <a:cubicBezTo>
                    <a:pt x="6501" y="13813"/>
                    <a:pt x="6448" y="13898"/>
                    <a:pt x="6469" y="13980"/>
                  </a:cubicBezTo>
                  <a:cubicBezTo>
                    <a:pt x="6491" y="14049"/>
                    <a:pt x="6555" y="14097"/>
                    <a:pt x="6625" y="14097"/>
                  </a:cubicBezTo>
                  <a:cubicBezTo>
                    <a:pt x="6637" y="14097"/>
                    <a:pt x="6647" y="14097"/>
                    <a:pt x="6663" y="14092"/>
                  </a:cubicBezTo>
                  <a:cubicBezTo>
                    <a:pt x="8955" y="13516"/>
                    <a:pt x="10942" y="12074"/>
                    <a:pt x="11985" y="10244"/>
                  </a:cubicBezTo>
                  <a:cubicBezTo>
                    <a:pt x="12798" y="8808"/>
                    <a:pt x="12976" y="7219"/>
                    <a:pt x="12502" y="5648"/>
                  </a:cubicBezTo>
                  <a:cubicBezTo>
                    <a:pt x="11868" y="3544"/>
                    <a:pt x="10291" y="1768"/>
                    <a:pt x="8170" y="772"/>
                  </a:cubicBezTo>
                  <a:cubicBezTo>
                    <a:pt x="7069" y="259"/>
                    <a:pt x="5902" y="0"/>
                    <a:pt x="47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36"/>
            <p:cNvSpPr/>
            <p:nvPr/>
          </p:nvSpPr>
          <p:spPr>
            <a:xfrm>
              <a:off x="3726415" y="915355"/>
              <a:ext cx="70266" cy="71560"/>
            </a:xfrm>
            <a:custGeom>
              <a:avLst/>
              <a:gdLst/>
              <a:ahLst/>
              <a:cxnLst/>
              <a:rect l="l" t="t" r="r" b="b"/>
              <a:pathLst>
                <a:path w="3585" h="3651" extrusionOk="0">
                  <a:moveTo>
                    <a:pt x="1486" y="1"/>
                  </a:moveTo>
                  <a:cubicBezTo>
                    <a:pt x="1411" y="964"/>
                    <a:pt x="959" y="1906"/>
                    <a:pt x="221" y="2531"/>
                  </a:cubicBezTo>
                  <a:cubicBezTo>
                    <a:pt x="146" y="2589"/>
                    <a:pt x="76" y="2644"/>
                    <a:pt x="0" y="2698"/>
                  </a:cubicBezTo>
                  <a:cubicBezTo>
                    <a:pt x="109" y="2783"/>
                    <a:pt x="216" y="2870"/>
                    <a:pt x="323" y="2951"/>
                  </a:cubicBezTo>
                  <a:cubicBezTo>
                    <a:pt x="722" y="3247"/>
                    <a:pt x="1163" y="3510"/>
                    <a:pt x="1652" y="3612"/>
                  </a:cubicBezTo>
                  <a:cubicBezTo>
                    <a:pt x="1777" y="3637"/>
                    <a:pt x="1907" y="3650"/>
                    <a:pt x="2036" y="3650"/>
                  </a:cubicBezTo>
                  <a:cubicBezTo>
                    <a:pt x="2408" y="3650"/>
                    <a:pt x="2782" y="3541"/>
                    <a:pt x="3058" y="3289"/>
                  </a:cubicBezTo>
                  <a:cubicBezTo>
                    <a:pt x="3472" y="2907"/>
                    <a:pt x="3585" y="2261"/>
                    <a:pt x="3413" y="1717"/>
                  </a:cubicBezTo>
                  <a:cubicBezTo>
                    <a:pt x="3241" y="1180"/>
                    <a:pt x="2826" y="738"/>
                    <a:pt x="2347" y="432"/>
                  </a:cubicBezTo>
                  <a:cubicBezTo>
                    <a:pt x="2078" y="259"/>
                    <a:pt x="1788" y="120"/>
                    <a:pt x="1486" y="1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36"/>
            <p:cNvSpPr/>
            <p:nvPr/>
          </p:nvSpPr>
          <p:spPr>
            <a:xfrm>
              <a:off x="3651327" y="888758"/>
              <a:ext cx="112543" cy="95844"/>
            </a:xfrm>
            <a:custGeom>
              <a:avLst/>
              <a:gdLst/>
              <a:ahLst/>
              <a:cxnLst/>
              <a:rect l="l" t="t" r="r" b="b"/>
              <a:pathLst>
                <a:path w="5742" h="4890" extrusionOk="0">
                  <a:moveTo>
                    <a:pt x="5211" y="0"/>
                  </a:moveTo>
                  <a:cubicBezTo>
                    <a:pt x="5196" y="0"/>
                    <a:pt x="5182" y="2"/>
                    <a:pt x="5167" y="7"/>
                  </a:cubicBezTo>
                  <a:cubicBezTo>
                    <a:pt x="5085" y="29"/>
                    <a:pt x="5031" y="115"/>
                    <a:pt x="5058" y="195"/>
                  </a:cubicBezTo>
                  <a:cubicBezTo>
                    <a:pt x="5403" y="1455"/>
                    <a:pt x="4946" y="2925"/>
                    <a:pt x="3950" y="3764"/>
                  </a:cubicBezTo>
                  <a:cubicBezTo>
                    <a:pt x="3328" y="4292"/>
                    <a:pt x="2499" y="4570"/>
                    <a:pt x="1676" y="4570"/>
                  </a:cubicBezTo>
                  <a:cubicBezTo>
                    <a:pt x="1183" y="4570"/>
                    <a:pt x="691" y="4470"/>
                    <a:pt x="247" y="4264"/>
                  </a:cubicBezTo>
                  <a:cubicBezTo>
                    <a:pt x="224" y="4254"/>
                    <a:pt x="201" y="4249"/>
                    <a:pt x="178" y="4249"/>
                  </a:cubicBezTo>
                  <a:cubicBezTo>
                    <a:pt x="120" y="4249"/>
                    <a:pt x="65" y="4282"/>
                    <a:pt x="38" y="4340"/>
                  </a:cubicBezTo>
                  <a:cubicBezTo>
                    <a:pt x="0" y="4420"/>
                    <a:pt x="32" y="4512"/>
                    <a:pt x="113" y="4549"/>
                  </a:cubicBezTo>
                  <a:cubicBezTo>
                    <a:pt x="607" y="4776"/>
                    <a:pt x="1146" y="4889"/>
                    <a:pt x="1690" y="4889"/>
                  </a:cubicBezTo>
                  <a:cubicBezTo>
                    <a:pt x="2577" y="4889"/>
                    <a:pt x="3466" y="4587"/>
                    <a:pt x="4149" y="4006"/>
                  </a:cubicBezTo>
                  <a:cubicBezTo>
                    <a:pt x="5257" y="3074"/>
                    <a:pt x="5742" y="1509"/>
                    <a:pt x="5361" y="115"/>
                  </a:cubicBezTo>
                  <a:cubicBezTo>
                    <a:pt x="5342" y="48"/>
                    <a:pt x="5280" y="0"/>
                    <a:pt x="52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36"/>
            <p:cNvSpPr/>
            <p:nvPr/>
          </p:nvSpPr>
          <p:spPr>
            <a:xfrm>
              <a:off x="3633707" y="956829"/>
              <a:ext cx="27636" cy="24912"/>
            </a:xfrm>
            <a:custGeom>
              <a:avLst/>
              <a:gdLst/>
              <a:ahLst/>
              <a:cxnLst/>
              <a:rect l="l" t="t" r="r" b="b"/>
              <a:pathLst>
                <a:path w="1410" h="1271" extrusionOk="0">
                  <a:moveTo>
                    <a:pt x="1099" y="1"/>
                  </a:moveTo>
                  <a:cubicBezTo>
                    <a:pt x="1073" y="1"/>
                    <a:pt x="1046" y="7"/>
                    <a:pt x="1022" y="21"/>
                  </a:cubicBezTo>
                  <a:cubicBezTo>
                    <a:pt x="947" y="65"/>
                    <a:pt x="920" y="157"/>
                    <a:pt x="964" y="232"/>
                  </a:cubicBezTo>
                  <a:cubicBezTo>
                    <a:pt x="1066" y="420"/>
                    <a:pt x="1022" y="684"/>
                    <a:pt x="867" y="828"/>
                  </a:cubicBezTo>
                  <a:cubicBezTo>
                    <a:pt x="777" y="913"/>
                    <a:pt x="651" y="957"/>
                    <a:pt x="526" y="957"/>
                  </a:cubicBezTo>
                  <a:cubicBezTo>
                    <a:pt x="434" y="957"/>
                    <a:pt x="341" y="933"/>
                    <a:pt x="264" y="883"/>
                  </a:cubicBezTo>
                  <a:cubicBezTo>
                    <a:pt x="239" y="865"/>
                    <a:pt x="210" y="857"/>
                    <a:pt x="181" y="857"/>
                  </a:cubicBezTo>
                  <a:cubicBezTo>
                    <a:pt x="130" y="857"/>
                    <a:pt x="79" y="883"/>
                    <a:pt x="48" y="932"/>
                  </a:cubicBezTo>
                  <a:cubicBezTo>
                    <a:pt x="0" y="1002"/>
                    <a:pt x="21" y="1104"/>
                    <a:pt x="97" y="1146"/>
                  </a:cubicBezTo>
                  <a:cubicBezTo>
                    <a:pt x="226" y="1233"/>
                    <a:pt x="376" y="1270"/>
                    <a:pt x="527" y="1270"/>
                  </a:cubicBezTo>
                  <a:cubicBezTo>
                    <a:pt x="726" y="1270"/>
                    <a:pt x="931" y="1200"/>
                    <a:pt x="1081" y="1061"/>
                  </a:cubicBezTo>
                  <a:cubicBezTo>
                    <a:pt x="1340" y="813"/>
                    <a:pt x="1409" y="393"/>
                    <a:pt x="1238" y="81"/>
                  </a:cubicBezTo>
                  <a:cubicBezTo>
                    <a:pt x="1209" y="30"/>
                    <a:pt x="1155" y="1"/>
                    <a:pt x="1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36"/>
            <p:cNvSpPr/>
            <p:nvPr/>
          </p:nvSpPr>
          <p:spPr>
            <a:xfrm>
              <a:off x="3733177" y="875273"/>
              <a:ext cx="30596" cy="20384"/>
            </a:xfrm>
            <a:custGeom>
              <a:avLst/>
              <a:gdLst/>
              <a:ahLst/>
              <a:cxnLst/>
              <a:rect l="l" t="t" r="r" b="b"/>
              <a:pathLst>
                <a:path w="1561" h="1040" extrusionOk="0">
                  <a:moveTo>
                    <a:pt x="1401" y="1"/>
                  </a:moveTo>
                  <a:cubicBezTo>
                    <a:pt x="1319" y="1"/>
                    <a:pt x="1249" y="64"/>
                    <a:pt x="1243" y="146"/>
                  </a:cubicBezTo>
                  <a:cubicBezTo>
                    <a:pt x="1222" y="361"/>
                    <a:pt x="1088" y="566"/>
                    <a:pt x="887" y="662"/>
                  </a:cubicBezTo>
                  <a:cubicBezTo>
                    <a:pt x="799" y="707"/>
                    <a:pt x="700" y="729"/>
                    <a:pt x="602" y="729"/>
                  </a:cubicBezTo>
                  <a:cubicBezTo>
                    <a:pt x="484" y="729"/>
                    <a:pt x="366" y="698"/>
                    <a:pt x="264" y="637"/>
                  </a:cubicBezTo>
                  <a:cubicBezTo>
                    <a:pt x="238" y="619"/>
                    <a:pt x="210" y="610"/>
                    <a:pt x="181" y="610"/>
                  </a:cubicBezTo>
                  <a:cubicBezTo>
                    <a:pt x="130" y="610"/>
                    <a:pt x="79" y="637"/>
                    <a:pt x="48" y="684"/>
                  </a:cubicBezTo>
                  <a:cubicBezTo>
                    <a:pt x="0" y="759"/>
                    <a:pt x="27" y="856"/>
                    <a:pt x="97" y="900"/>
                  </a:cubicBezTo>
                  <a:cubicBezTo>
                    <a:pt x="248" y="997"/>
                    <a:pt x="425" y="1040"/>
                    <a:pt x="608" y="1040"/>
                  </a:cubicBezTo>
                  <a:cubicBezTo>
                    <a:pt x="753" y="1040"/>
                    <a:pt x="899" y="1007"/>
                    <a:pt x="1033" y="943"/>
                  </a:cubicBezTo>
                  <a:cubicBezTo>
                    <a:pt x="1324" y="798"/>
                    <a:pt x="1528" y="496"/>
                    <a:pt x="1555" y="173"/>
                  </a:cubicBezTo>
                  <a:cubicBezTo>
                    <a:pt x="1560" y="81"/>
                    <a:pt x="1496" y="6"/>
                    <a:pt x="1411" y="1"/>
                  </a:cubicBezTo>
                  <a:cubicBezTo>
                    <a:pt x="1407" y="1"/>
                    <a:pt x="1404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36"/>
            <p:cNvSpPr/>
            <p:nvPr/>
          </p:nvSpPr>
          <p:spPr>
            <a:xfrm>
              <a:off x="3744760" y="941031"/>
              <a:ext cx="35162" cy="26774"/>
            </a:xfrm>
            <a:custGeom>
              <a:avLst/>
              <a:gdLst/>
              <a:ahLst/>
              <a:cxnLst/>
              <a:rect l="l" t="t" r="r" b="b"/>
              <a:pathLst>
                <a:path w="1794" h="1366" extrusionOk="0">
                  <a:moveTo>
                    <a:pt x="178" y="0"/>
                  </a:moveTo>
                  <a:cubicBezTo>
                    <a:pt x="126" y="0"/>
                    <a:pt x="77" y="26"/>
                    <a:pt x="50" y="74"/>
                  </a:cubicBezTo>
                  <a:cubicBezTo>
                    <a:pt x="1" y="149"/>
                    <a:pt x="23" y="246"/>
                    <a:pt x="98" y="290"/>
                  </a:cubicBezTo>
                  <a:cubicBezTo>
                    <a:pt x="587" y="608"/>
                    <a:pt x="1066" y="951"/>
                    <a:pt x="1518" y="1328"/>
                  </a:cubicBezTo>
                  <a:cubicBezTo>
                    <a:pt x="1545" y="1350"/>
                    <a:pt x="1583" y="1366"/>
                    <a:pt x="1620" y="1366"/>
                  </a:cubicBezTo>
                  <a:cubicBezTo>
                    <a:pt x="1664" y="1366"/>
                    <a:pt x="1707" y="1344"/>
                    <a:pt x="1739" y="1306"/>
                  </a:cubicBezTo>
                  <a:cubicBezTo>
                    <a:pt x="1793" y="1242"/>
                    <a:pt x="1788" y="1140"/>
                    <a:pt x="1717" y="1086"/>
                  </a:cubicBezTo>
                  <a:cubicBezTo>
                    <a:pt x="1260" y="704"/>
                    <a:pt x="771" y="349"/>
                    <a:pt x="264" y="26"/>
                  </a:cubicBezTo>
                  <a:cubicBezTo>
                    <a:pt x="237" y="9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36"/>
            <p:cNvSpPr/>
            <p:nvPr/>
          </p:nvSpPr>
          <p:spPr>
            <a:xfrm>
              <a:off x="3570418" y="759711"/>
              <a:ext cx="169109" cy="35848"/>
            </a:xfrm>
            <a:custGeom>
              <a:avLst/>
              <a:gdLst/>
              <a:ahLst/>
              <a:cxnLst/>
              <a:rect l="l" t="t" r="r" b="b"/>
              <a:pathLst>
                <a:path w="8628" h="1829" extrusionOk="0">
                  <a:moveTo>
                    <a:pt x="4225" y="1"/>
                  </a:moveTo>
                  <a:cubicBezTo>
                    <a:pt x="3371" y="1"/>
                    <a:pt x="2528" y="165"/>
                    <a:pt x="1744" y="499"/>
                  </a:cubicBezTo>
                  <a:cubicBezTo>
                    <a:pt x="1141" y="758"/>
                    <a:pt x="581" y="1113"/>
                    <a:pt x="70" y="1553"/>
                  </a:cubicBezTo>
                  <a:cubicBezTo>
                    <a:pt x="5" y="1608"/>
                    <a:pt x="0" y="1710"/>
                    <a:pt x="60" y="1774"/>
                  </a:cubicBezTo>
                  <a:cubicBezTo>
                    <a:pt x="85" y="1806"/>
                    <a:pt x="129" y="1828"/>
                    <a:pt x="177" y="1828"/>
                  </a:cubicBezTo>
                  <a:cubicBezTo>
                    <a:pt x="209" y="1828"/>
                    <a:pt x="247" y="1812"/>
                    <a:pt x="279" y="1791"/>
                  </a:cubicBezTo>
                  <a:cubicBezTo>
                    <a:pt x="758" y="1371"/>
                    <a:pt x="1297" y="1031"/>
                    <a:pt x="1868" y="790"/>
                  </a:cubicBezTo>
                  <a:cubicBezTo>
                    <a:pt x="2612" y="472"/>
                    <a:pt x="3414" y="316"/>
                    <a:pt x="4226" y="316"/>
                  </a:cubicBezTo>
                  <a:cubicBezTo>
                    <a:pt x="5652" y="316"/>
                    <a:pt x="7111" y="796"/>
                    <a:pt x="8352" y="1721"/>
                  </a:cubicBezTo>
                  <a:cubicBezTo>
                    <a:pt x="8381" y="1743"/>
                    <a:pt x="8415" y="1753"/>
                    <a:pt x="8448" y="1753"/>
                  </a:cubicBezTo>
                  <a:cubicBezTo>
                    <a:pt x="8495" y="1753"/>
                    <a:pt x="8542" y="1732"/>
                    <a:pt x="8573" y="1694"/>
                  </a:cubicBezTo>
                  <a:cubicBezTo>
                    <a:pt x="8627" y="1624"/>
                    <a:pt x="8610" y="1521"/>
                    <a:pt x="8540" y="1473"/>
                  </a:cubicBezTo>
                  <a:cubicBezTo>
                    <a:pt x="7245" y="504"/>
                    <a:pt x="5720" y="1"/>
                    <a:pt x="42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36"/>
            <p:cNvSpPr/>
            <p:nvPr/>
          </p:nvSpPr>
          <p:spPr>
            <a:xfrm>
              <a:off x="3479043" y="766003"/>
              <a:ext cx="34418" cy="56134"/>
            </a:xfrm>
            <a:custGeom>
              <a:avLst/>
              <a:gdLst/>
              <a:ahLst/>
              <a:cxnLst/>
              <a:rect l="l" t="t" r="r" b="b"/>
              <a:pathLst>
                <a:path w="1756" h="2864" extrusionOk="0">
                  <a:moveTo>
                    <a:pt x="1576" y="0"/>
                  </a:moveTo>
                  <a:cubicBezTo>
                    <a:pt x="1523" y="0"/>
                    <a:pt x="1471" y="26"/>
                    <a:pt x="1443" y="76"/>
                  </a:cubicBezTo>
                  <a:cubicBezTo>
                    <a:pt x="954" y="916"/>
                    <a:pt x="485" y="1771"/>
                    <a:pt x="44" y="2632"/>
                  </a:cubicBezTo>
                  <a:cubicBezTo>
                    <a:pt x="1" y="2713"/>
                    <a:pt x="33" y="2804"/>
                    <a:pt x="109" y="2847"/>
                  </a:cubicBezTo>
                  <a:cubicBezTo>
                    <a:pt x="136" y="2858"/>
                    <a:pt x="157" y="2864"/>
                    <a:pt x="184" y="2864"/>
                  </a:cubicBezTo>
                  <a:cubicBezTo>
                    <a:pt x="238" y="2864"/>
                    <a:pt x="291" y="2831"/>
                    <a:pt x="323" y="2777"/>
                  </a:cubicBezTo>
                  <a:cubicBezTo>
                    <a:pt x="760" y="1922"/>
                    <a:pt x="1228" y="1066"/>
                    <a:pt x="1712" y="238"/>
                  </a:cubicBezTo>
                  <a:cubicBezTo>
                    <a:pt x="1756" y="162"/>
                    <a:pt x="1734" y="65"/>
                    <a:pt x="1659" y="22"/>
                  </a:cubicBezTo>
                  <a:cubicBezTo>
                    <a:pt x="1633" y="7"/>
                    <a:pt x="1604" y="0"/>
                    <a:pt x="15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36"/>
            <p:cNvSpPr/>
            <p:nvPr/>
          </p:nvSpPr>
          <p:spPr>
            <a:xfrm>
              <a:off x="3517440" y="676353"/>
              <a:ext cx="29772" cy="42924"/>
            </a:xfrm>
            <a:custGeom>
              <a:avLst/>
              <a:gdLst/>
              <a:ahLst/>
              <a:cxnLst/>
              <a:rect l="l" t="t" r="r" b="b"/>
              <a:pathLst>
                <a:path w="1519" h="2190" extrusionOk="0">
                  <a:moveTo>
                    <a:pt x="183" y="1"/>
                  </a:moveTo>
                  <a:cubicBezTo>
                    <a:pt x="154" y="1"/>
                    <a:pt x="125" y="9"/>
                    <a:pt x="98" y="26"/>
                  </a:cubicBezTo>
                  <a:cubicBezTo>
                    <a:pt x="23" y="70"/>
                    <a:pt x="1" y="167"/>
                    <a:pt x="44" y="242"/>
                  </a:cubicBezTo>
                  <a:lnTo>
                    <a:pt x="1206" y="2115"/>
                  </a:lnTo>
                  <a:cubicBezTo>
                    <a:pt x="1233" y="2164"/>
                    <a:pt x="1287" y="2190"/>
                    <a:pt x="1335" y="2190"/>
                  </a:cubicBezTo>
                  <a:cubicBezTo>
                    <a:pt x="1368" y="2190"/>
                    <a:pt x="1395" y="2179"/>
                    <a:pt x="1422" y="2164"/>
                  </a:cubicBezTo>
                  <a:cubicBezTo>
                    <a:pt x="1492" y="2120"/>
                    <a:pt x="1519" y="2023"/>
                    <a:pt x="1471" y="1948"/>
                  </a:cubicBezTo>
                  <a:lnTo>
                    <a:pt x="314" y="75"/>
                  </a:lnTo>
                  <a:cubicBezTo>
                    <a:pt x="285" y="27"/>
                    <a:pt x="235" y="1"/>
                    <a:pt x="1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36C02A2-C3A9-BD3B-4BBD-7B1BE3F708B4}"/>
              </a:ext>
            </a:extLst>
          </p:cNvPr>
          <p:cNvSpPr/>
          <p:nvPr/>
        </p:nvSpPr>
        <p:spPr>
          <a:xfrm>
            <a:off x="666044" y="439412"/>
            <a:ext cx="2381956" cy="5117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RUMUSAN MASALAH</a:t>
            </a:r>
            <a:endParaRPr lang="en-ID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6C9497-2DD7-E9E5-D337-537CC803E11C}"/>
              </a:ext>
            </a:extLst>
          </p:cNvPr>
          <p:cNvSpPr/>
          <p:nvPr/>
        </p:nvSpPr>
        <p:spPr>
          <a:xfrm>
            <a:off x="1783644" y="1057808"/>
            <a:ext cx="5215466" cy="149526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sensor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ultrasonik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pintar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ID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pintar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bekerja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ID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efektivitas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pintar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mengatasi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budaya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membuang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sembarangan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terjadi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sekarang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ID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D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9FD6E3-4052-9AA8-2D6E-2189FACE2B28}"/>
              </a:ext>
            </a:extLst>
          </p:cNvPr>
          <p:cNvSpPr/>
          <p:nvPr/>
        </p:nvSpPr>
        <p:spPr>
          <a:xfrm>
            <a:off x="666044" y="2697040"/>
            <a:ext cx="2456564" cy="44505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BATASAN MASALAH</a:t>
            </a:r>
            <a:endParaRPr lang="en-ID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945F1C-14C0-E723-75C0-AADFBB260848}"/>
              </a:ext>
            </a:extLst>
          </p:cNvPr>
          <p:cNvSpPr/>
          <p:nvPr/>
        </p:nvSpPr>
        <p:spPr>
          <a:xfrm>
            <a:off x="1783644" y="3267383"/>
            <a:ext cx="5588001" cy="149526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Agar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pembuatan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tugas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Laboratorium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Mikrokontroler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mempunyai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maksud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tujuan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jelas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pembatasan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en-ID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Alat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memilah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mendeteksi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terbatas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endParaRPr lang="en-ID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088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2" name="Google Shape;12092;p36"/>
          <p:cNvGrpSpPr/>
          <p:nvPr/>
        </p:nvGrpSpPr>
        <p:grpSpPr>
          <a:xfrm rot="-152324">
            <a:off x="7661911" y="174424"/>
            <a:ext cx="1093675" cy="1216395"/>
            <a:chOff x="3377907" y="600167"/>
            <a:chExt cx="506209" cy="563010"/>
          </a:xfrm>
        </p:grpSpPr>
        <p:sp>
          <p:nvSpPr>
            <p:cNvPr id="12093" name="Google Shape;12093;p36"/>
            <p:cNvSpPr/>
            <p:nvPr/>
          </p:nvSpPr>
          <p:spPr>
            <a:xfrm>
              <a:off x="3520811" y="659457"/>
              <a:ext cx="71344" cy="87671"/>
            </a:xfrm>
            <a:custGeom>
              <a:avLst/>
              <a:gdLst/>
              <a:ahLst/>
              <a:cxnLst/>
              <a:rect l="l" t="t" r="r" b="b"/>
              <a:pathLst>
                <a:path w="3640" h="4473" extrusionOk="0">
                  <a:moveTo>
                    <a:pt x="1777" y="1"/>
                  </a:moveTo>
                  <a:cubicBezTo>
                    <a:pt x="1185" y="361"/>
                    <a:pt x="594" y="722"/>
                    <a:pt x="1" y="1082"/>
                  </a:cubicBezTo>
                  <a:cubicBezTo>
                    <a:pt x="195" y="1340"/>
                    <a:pt x="373" y="1658"/>
                    <a:pt x="582" y="1960"/>
                  </a:cubicBezTo>
                  <a:cubicBezTo>
                    <a:pt x="706" y="2137"/>
                    <a:pt x="1777" y="3709"/>
                    <a:pt x="2300" y="4472"/>
                  </a:cubicBezTo>
                  <a:cubicBezTo>
                    <a:pt x="2762" y="4263"/>
                    <a:pt x="3230" y="3935"/>
                    <a:pt x="3639" y="3806"/>
                  </a:cubicBezTo>
                  <a:lnTo>
                    <a:pt x="1777" y="1"/>
                  </a:ln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36"/>
            <p:cNvSpPr/>
            <p:nvPr/>
          </p:nvSpPr>
          <p:spPr>
            <a:xfrm>
              <a:off x="3589607" y="1026546"/>
              <a:ext cx="147176" cy="136632"/>
            </a:xfrm>
            <a:custGeom>
              <a:avLst/>
              <a:gdLst/>
              <a:ahLst/>
              <a:cxnLst/>
              <a:rect l="l" t="t" r="r" b="b"/>
              <a:pathLst>
                <a:path w="7509" h="6971" extrusionOk="0">
                  <a:moveTo>
                    <a:pt x="5733" y="1"/>
                  </a:moveTo>
                  <a:lnTo>
                    <a:pt x="3644" y="609"/>
                  </a:lnTo>
                  <a:lnTo>
                    <a:pt x="5371" y="4613"/>
                  </a:lnTo>
                  <a:cubicBezTo>
                    <a:pt x="5371" y="4613"/>
                    <a:pt x="4289" y="3976"/>
                    <a:pt x="2999" y="3976"/>
                  </a:cubicBezTo>
                  <a:cubicBezTo>
                    <a:pt x="1986" y="3976"/>
                    <a:pt x="846" y="4369"/>
                    <a:pt x="0" y="5771"/>
                  </a:cubicBezTo>
                  <a:cubicBezTo>
                    <a:pt x="0" y="5771"/>
                    <a:pt x="1437" y="6971"/>
                    <a:pt x="3620" y="6971"/>
                  </a:cubicBezTo>
                  <a:cubicBezTo>
                    <a:pt x="4749" y="6971"/>
                    <a:pt x="6076" y="6650"/>
                    <a:pt x="7509" y="5679"/>
                  </a:cubicBezTo>
                  <a:lnTo>
                    <a:pt x="5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36"/>
            <p:cNvSpPr/>
            <p:nvPr/>
          </p:nvSpPr>
          <p:spPr>
            <a:xfrm>
              <a:off x="3717869" y="987561"/>
              <a:ext cx="166247" cy="122657"/>
            </a:xfrm>
            <a:custGeom>
              <a:avLst/>
              <a:gdLst/>
              <a:ahLst/>
              <a:cxnLst/>
              <a:rect l="l" t="t" r="r" b="b"/>
              <a:pathLst>
                <a:path w="8482" h="6258" extrusionOk="0">
                  <a:moveTo>
                    <a:pt x="7802" y="1"/>
                  </a:moveTo>
                  <a:cubicBezTo>
                    <a:pt x="4232" y="1"/>
                    <a:pt x="4064" y="3890"/>
                    <a:pt x="4064" y="3890"/>
                  </a:cubicBezTo>
                  <a:lnTo>
                    <a:pt x="1636" y="262"/>
                  </a:lnTo>
                  <a:lnTo>
                    <a:pt x="1" y="1689"/>
                  </a:lnTo>
                  <a:lnTo>
                    <a:pt x="3800" y="6257"/>
                  </a:lnTo>
                  <a:cubicBezTo>
                    <a:pt x="8482" y="4282"/>
                    <a:pt x="7955" y="3"/>
                    <a:pt x="7955" y="3"/>
                  </a:cubicBezTo>
                  <a:cubicBezTo>
                    <a:pt x="7903" y="2"/>
                    <a:pt x="7853" y="1"/>
                    <a:pt x="7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36"/>
            <p:cNvSpPr/>
            <p:nvPr/>
          </p:nvSpPr>
          <p:spPr>
            <a:xfrm>
              <a:off x="3671143" y="1053868"/>
              <a:ext cx="47491" cy="28498"/>
            </a:xfrm>
            <a:custGeom>
              <a:avLst/>
              <a:gdLst/>
              <a:ahLst/>
              <a:cxnLst/>
              <a:rect l="l" t="t" r="r" b="b"/>
              <a:pathLst>
                <a:path w="2423" h="1454" extrusionOk="0">
                  <a:moveTo>
                    <a:pt x="1" y="410"/>
                  </a:moveTo>
                  <a:cubicBezTo>
                    <a:pt x="1" y="410"/>
                    <a:pt x="1" y="405"/>
                    <a:pt x="1" y="410"/>
                  </a:cubicBezTo>
                  <a:lnTo>
                    <a:pt x="453" y="1454"/>
                  </a:lnTo>
                  <a:lnTo>
                    <a:pt x="453" y="1454"/>
                  </a:lnTo>
                  <a:lnTo>
                    <a:pt x="1" y="410"/>
                  </a:lnTo>
                  <a:close/>
                  <a:moveTo>
                    <a:pt x="2003" y="0"/>
                  </a:moveTo>
                  <a:lnTo>
                    <a:pt x="2003" y="0"/>
                  </a:lnTo>
                  <a:lnTo>
                    <a:pt x="2422" y="1330"/>
                  </a:lnTo>
                  <a:lnTo>
                    <a:pt x="2422" y="133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36"/>
            <p:cNvSpPr/>
            <p:nvPr/>
          </p:nvSpPr>
          <p:spPr>
            <a:xfrm>
              <a:off x="3671143" y="1053868"/>
              <a:ext cx="47491" cy="28694"/>
            </a:xfrm>
            <a:custGeom>
              <a:avLst/>
              <a:gdLst/>
              <a:ahLst/>
              <a:cxnLst/>
              <a:rect l="l" t="t" r="r" b="b"/>
              <a:pathLst>
                <a:path w="2423" h="1464" extrusionOk="0">
                  <a:moveTo>
                    <a:pt x="2003" y="0"/>
                  </a:moveTo>
                  <a:cubicBezTo>
                    <a:pt x="1814" y="60"/>
                    <a:pt x="1625" y="114"/>
                    <a:pt x="1437" y="162"/>
                  </a:cubicBezTo>
                  <a:lnTo>
                    <a:pt x="1416" y="162"/>
                  </a:lnTo>
                  <a:cubicBezTo>
                    <a:pt x="1411" y="167"/>
                    <a:pt x="1405" y="167"/>
                    <a:pt x="1399" y="167"/>
                  </a:cubicBezTo>
                  <a:cubicBezTo>
                    <a:pt x="937" y="286"/>
                    <a:pt x="468" y="366"/>
                    <a:pt x="1" y="410"/>
                  </a:cubicBezTo>
                  <a:lnTo>
                    <a:pt x="453" y="1454"/>
                  </a:lnTo>
                  <a:cubicBezTo>
                    <a:pt x="565" y="1459"/>
                    <a:pt x="679" y="1464"/>
                    <a:pt x="791" y="1464"/>
                  </a:cubicBezTo>
                  <a:cubicBezTo>
                    <a:pt x="1319" y="1464"/>
                    <a:pt x="1851" y="1406"/>
                    <a:pt x="2261" y="1352"/>
                  </a:cubicBezTo>
                  <a:cubicBezTo>
                    <a:pt x="2315" y="1346"/>
                    <a:pt x="2368" y="1335"/>
                    <a:pt x="2422" y="1330"/>
                  </a:cubicBezTo>
                  <a:lnTo>
                    <a:pt x="20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36"/>
            <p:cNvSpPr/>
            <p:nvPr/>
          </p:nvSpPr>
          <p:spPr>
            <a:xfrm>
              <a:off x="3771338" y="1024645"/>
              <a:ext cx="13544" cy="20188"/>
            </a:xfrm>
            <a:custGeom>
              <a:avLst/>
              <a:gdLst/>
              <a:ahLst/>
              <a:cxnLst/>
              <a:rect l="l" t="t" r="r" b="b"/>
              <a:pathLst>
                <a:path w="691" h="1030" extrusionOk="0">
                  <a:moveTo>
                    <a:pt x="1" y="1"/>
                  </a:moveTo>
                  <a:lnTo>
                    <a:pt x="1" y="1"/>
                  </a:lnTo>
                  <a:lnTo>
                    <a:pt x="691" y="1029"/>
                  </a:lnTo>
                  <a:lnTo>
                    <a:pt x="691" y="10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36"/>
            <p:cNvSpPr/>
            <p:nvPr/>
          </p:nvSpPr>
          <p:spPr>
            <a:xfrm>
              <a:off x="3737077" y="1024645"/>
              <a:ext cx="47804" cy="42963"/>
            </a:xfrm>
            <a:custGeom>
              <a:avLst/>
              <a:gdLst/>
              <a:ahLst/>
              <a:cxnLst/>
              <a:rect l="l" t="t" r="r" b="b"/>
              <a:pathLst>
                <a:path w="2439" h="2192" extrusionOk="0">
                  <a:moveTo>
                    <a:pt x="1749" y="1"/>
                  </a:moveTo>
                  <a:cubicBezTo>
                    <a:pt x="1195" y="372"/>
                    <a:pt x="608" y="694"/>
                    <a:pt x="0" y="975"/>
                  </a:cubicBezTo>
                  <a:lnTo>
                    <a:pt x="1018" y="2192"/>
                  </a:lnTo>
                  <a:cubicBezTo>
                    <a:pt x="1410" y="1981"/>
                    <a:pt x="1781" y="1717"/>
                    <a:pt x="2104" y="1405"/>
                  </a:cubicBezTo>
                  <a:cubicBezTo>
                    <a:pt x="2223" y="1287"/>
                    <a:pt x="2335" y="1163"/>
                    <a:pt x="2439" y="1029"/>
                  </a:cubicBezTo>
                  <a:lnTo>
                    <a:pt x="17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36"/>
            <p:cNvSpPr/>
            <p:nvPr/>
          </p:nvSpPr>
          <p:spPr>
            <a:xfrm>
              <a:off x="3668614" y="1102241"/>
              <a:ext cx="40317" cy="26421"/>
            </a:xfrm>
            <a:custGeom>
              <a:avLst/>
              <a:gdLst/>
              <a:ahLst/>
              <a:cxnLst/>
              <a:rect l="l" t="t" r="r" b="b"/>
              <a:pathLst>
                <a:path w="2057" h="1348" extrusionOk="0">
                  <a:moveTo>
                    <a:pt x="172" y="0"/>
                  </a:moveTo>
                  <a:cubicBezTo>
                    <a:pt x="108" y="0"/>
                    <a:pt x="49" y="41"/>
                    <a:pt x="28" y="105"/>
                  </a:cubicBezTo>
                  <a:cubicBezTo>
                    <a:pt x="0" y="191"/>
                    <a:pt x="43" y="277"/>
                    <a:pt x="124" y="304"/>
                  </a:cubicBezTo>
                  <a:cubicBezTo>
                    <a:pt x="738" y="503"/>
                    <a:pt x="1308" y="848"/>
                    <a:pt x="1771" y="1305"/>
                  </a:cubicBezTo>
                  <a:cubicBezTo>
                    <a:pt x="1804" y="1332"/>
                    <a:pt x="1841" y="1348"/>
                    <a:pt x="1878" y="1348"/>
                  </a:cubicBezTo>
                  <a:cubicBezTo>
                    <a:pt x="1921" y="1348"/>
                    <a:pt x="1965" y="1332"/>
                    <a:pt x="1992" y="1300"/>
                  </a:cubicBezTo>
                  <a:cubicBezTo>
                    <a:pt x="2057" y="1241"/>
                    <a:pt x="2050" y="1139"/>
                    <a:pt x="1992" y="1079"/>
                  </a:cubicBezTo>
                  <a:cubicBezTo>
                    <a:pt x="1496" y="595"/>
                    <a:pt x="883" y="223"/>
                    <a:pt x="221" y="9"/>
                  </a:cubicBezTo>
                  <a:cubicBezTo>
                    <a:pt x="205" y="3"/>
                    <a:pt x="188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36"/>
            <p:cNvSpPr/>
            <p:nvPr/>
          </p:nvSpPr>
          <p:spPr>
            <a:xfrm>
              <a:off x="3791389" y="1030877"/>
              <a:ext cx="14386" cy="51489"/>
            </a:xfrm>
            <a:custGeom>
              <a:avLst/>
              <a:gdLst/>
              <a:ahLst/>
              <a:cxnLst/>
              <a:rect l="l" t="t" r="r" b="b"/>
              <a:pathLst>
                <a:path w="734" h="2627" extrusionOk="0">
                  <a:moveTo>
                    <a:pt x="551" y="1"/>
                  </a:moveTo>
                  <a:cubicBezTo>
                    <a:pt x="492" y="1"/>
                    <a:pt x="437" y="34"/>
                    <a:pt x="410" y="92"/>
                  </a:cubicBezTo>
                  <a:cubicBezTo>
                    <a:pt x="49" y="845"/>
                    <a:pt x="1" y="1728"/>
                    <a:pt x="275" y="2519"/>
                  </a:cubicBezTo>
                  <a:cubicBezTo>
                    <a:pt x="297" y="2584"/>
                    <a:pt x="356" y="2627"/>
                    <a:pt x="426" y="2627"/>
                  </a:cubicBezTo>
                  <a:cubicBezTo>
                    <a:pt x="443" y="2627"/>
                    <a:pt x="458" y="2621"/>
                    <a:pt x="475" y="2616"/>
                  </a:cubicBezTo>
                  <a:cubicBezTo>
                    <a:pt x="555" y="2589"/>
                    <a:pt x="598" y="2497"/>
                    <a:pt x="572" y="2417"/>
                  </a:cubicBezTo>
                  <a:cubicBezTo>
                    <a:pt x="324" y="1707"/>
                    <a:pt x="372" y="905"/>
                    <a:pt x="695" y="227"/>
                  </a:cubicBezTo>
                  <a:cubicBezTo>
                    <a:pt x="733" y="145"/>
                    <a:pt x="695" y="54"/>
                    <a:pt x="620" y="16"/>
                  </a:cubicBezTo>
                  <a:cubicBezTo>
                    <a:pt x="597" y="6"/>
                    <a:pt x="574" y="1"/>
                    <a:pt x="5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36"/>
            <p:cNvSpPr/>
            <p:nvPr/>
          </p:nvSpPr>
          <p:spPr>
            <a:xfrm>
              <a:off x="3503720" y="680645"/>
              <a:ext cx="62171" cy="69952"/>
            </a:xfrm>
            <a:custGeom>
              <a:avLst/>
              <a:gdLst/>
              <a:ahLst/>
              <a:cxnLst/>
              <a:rect l="l" t="t" r="r" b="b"/>
              <a:pathLst>
                <a:path w="3172" h="3569" extrusionOk="0">
                  <a:moveTo>
                    <a:pt x="873" y="1"/>
                  </a:moveTo>
                  <a:cubicBezTo>
                    <a:pt x="614" y="162"/>
                    <a:pt x="356" y="324"/>
                    <a:pt x="93" y="480"/>
                  </a:cubicBezTo>
                  <a:cubicBezTo>
                    <a:pt x="60" y="502"/>
                    <a:pt x="23" y="529"/>
                    <a:pt x="13" y="567"/>
                  </a:cubicBezTo>
                  <a:cubicBezTo>
                    <a:pt x="1" y="609"/>
                    <a:pt x="28" y="647"/>
                    <a:pt x="50" y="679"/>
                  </a:cubicBezTo>
                  <a:cubicBezTo>
                    <a:pt x="567" y="1476"/>
                    <a:pt x="1196" y="2892"/>
                    <a:pt x="1998" y="3424"/>
                  </a:cubicBezTo>
                  <a:cubicBezTo>
                    <a:pt x="2151" y="3526"/>
                    <a:pt x="2315" y="3569"/>
                    <a:pt x="2484" y="3569"/>
                  </a:cubicBezTo>
                  <a:cubicBezTo>
                    <a:pt x="2707" y="3569"/>
                    <a:pt x="2939" y="3496"/>
                    <a:pt x="3172" y="3391"/>
                  </a:cubicBezTo>
                  <a:cubicBezTo>
                    <a:pt x="2649" y="2628"/>
                    <a:pt x="1578" y="1056"/>
                    <a:pt x="1454" y="879"/>
                  </a:cubicBezTo>
                  <a:cubicBezTo>
                    <a:pt x="1245" y="577"/>
                    <a:pt x="1067" y="259"/>
                    <a:pt x="873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36"/>
            <p:cNvSpPr/>
            <p:nvPr/>
          </p:nvSpPr>
          <p:spPr>
            <a:xfrm>
              <a:off x="3442038" y="783153"/>
              <a:ext cx="72892" cy="69894"/>
            </a:xfrm>
            <a:custGeom>
              <a:avLst/>
              <a:gdLst/>
              <a:ahLst/>
              <a:cxnLst/>
              <a:rect l="l" t="t" r="r" b="b"/>
              <a:pathLst>
                <a:path w="3719" h="3566" extrusionOk="0">
                  <a:moveTo>
                    <a:pt x="1528" y="0"/>
                  </a:moveTo>
                  <a:cubicBezTo>
                    <a:pt x="1510" y="0"/>
                    <a:pt x="1493" y="1"/>
                    <a:pt x="1475" y="2"/>
                  </a:cubicBezTo>
                  <a:cubicBezTo>
                    <a:pt x="785" y="51"/>
                    <a:pt x="366" y="1332"/>
                    <a:pt x="65" y="1854"/>
                  </a:cubicBezTo>
                  <a:cubicBezTo>
                    <a:pt x="32" y="1907"/>
                    <a:pt x="0" y="1972"/>
                    <a:pt x="16" y="2036"/>
                  </a:cubicBezTo>
                  <a:cubicBezTo>
                    <a:pt x="27" y="2091"/>
                    <a:pt x="80" y="2133"/>
                    <a:pt x="129" y="2166"/>
                  </a:cubicBezTo>
                  <a:cubicBezTo>
                    <a:pt x="743" y="2634"/>
                    <a:pt x="1367" y="3087"/>
                    <a:pt x="2002" y="3528"/>
                  </a:cubicBezTo>
                  <a:cubicBezTo>
                    <a:pt x="2029" y="3549"/>
                    <a:pt x="2062" y="3566"/>
                    <a:pt x="2094" y="3566"/>
                  </a:cubicBezTo>
                  <a:cubicBezTo>
                    <a:pt x="2131" y="3561"/>
                    <a:pt x="2158" y="3528"/>
                    <a:pt x="2186" y="3496"/>
                  </a:cubicBezTo>
                  <a:cubicBezTo>
                    <a:pt x="2723" y="2774"/>
                    <a:pt x="3234" y="2031"/>
                    <a:pt x="3719" y="1268"/>
                  </a:cubicBezTo>
                  <a:cubicBezTo>
                    <a:pt x="3210" y="900"/>
                    <a:pt x="2224" y="0"/>
                    <a:pt x="1528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36"/>
            <p:cNvSpPr/>
            <p:nvPr/>
          </p:nvSpPr>
          <p:spPr>
            <a:xfrm>
              <a:off x="3377907" y="799127"/>
              <a:ext cx="72167" cy="97706"/>
            </a:xfrm>
            <a:custGeom>
              <a:avLst/>
              <a:gdLst/>
              <a:ahLst/>
              <a:cxnLst/>
              <a:rect l="l" t="t" r="r" b="b"/>
              <a:pathLst>
                <a:path w="3682" h="4985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141"/>
                    <a:pt x="436" y="2319"/>
                    <a:pt x="898" y="3397"/>
                  </a:cubicBezTo>
                  <a:cubicBezTo>
                    <a:pt x="1163" y="4005"/>
                    <a:pt x="1512" y="4763"/>
                    <a:pt x="2185" y="4984"/>
                  </a:cubicBezTo>
                  <a:cubicBezTo>
                    <a:pt x="2723" y="4144"/>
                    <a:pt x="3213" y="3256"/>
                    <a:pt x="3682" y="2352"/>
                  </a:cubicBezTo>
                  <a:cubicBezTo>
                    <a:pt x="2557" y="1593"/>
                    <a:pt x="1221" y="883"/>
                    <a:pt x="167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36"/>
            <p:cNvSpPr/>
            <p:nvPr/>
          </p:nvSpPr>
          <p:spPr>
            <a:xfrm>
              <a:off x="3423242" y="733055"/>
              <a:ext cx="72814" cy="50470"/>
            </a:xfrm>
            <a:custGeom>
              <a:avLst/>
              <a:gdLst/>
              <a:ahLst/>
              <a:cxnLst/>
              <a:rect l="l" t="t" r="r" b="b"/>
              <a:pathLst>
                <a:path w="3715" h="2575" extrusionOk="0">
                  <a:moveTo>
                    <a:pt x="1935" y="0"/>
                  </a:moveTo>
                  <a:cubicBezTo>
                    <a:pt x="1375" y="0"/>
                    <a:pt x="825" y="182"/>
                    <a:pt x="318" y="427"/>
                  </a:cubicBezTo>
                  <a:cubicBezTo>
                    <a:pt x="211" y="476"/>
                    <a:pt x="103" y="530"/>
                    <a:pt x="1" y="595"/>
                  </a:cubicBezTo>
                  <a:cubicBezTo>
                    <a:pt x="969" y="1278"/>
                    <a:pt x="1955" y="1939"/>
                    <a:pt x="2956" y="2575"/>
                  </a:cubicBezTo>
                  <a:cubicBezTo>
                    <a:pt x="3165" y="2155"/>
                    <a:pt x="3381" y="1740"/>
                    <a:pt x="3597" y="1331"/>
                  </a:cubicBezTo>
                  <a:cubicBezTo>
                    <a:pt x="3655" y="1224"/>
                    <a:pt x="3714" y="1105"/>
                    <a:pt x="3699" y="976"/>
                  </a:cubicBezTo>
                  <a:cubicBezTo>
                    <a:pt x="3687" y="885"/>
                    <a:pt x="3639" y="804"/>
                    <a:pt x="3580" y="729"/>
                  </a:cubicBezTo>
                  <a:cubicBezTo>
                    <a:pt x="3225" y="260"/>
                    <a:pt x="2616" y="19"/>
                    <a:pt x="2025" y="2"/>
                  </a:cubicBezTo>
                  <a:cubicBezTo>
                    <a:pt x="1995" y="1"/>
                    <a:pt x="1965" y="0"/>
                    <a:pt x="1935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36"/>
            <p:cNvSpPr/>
            <p:nvPr/>
          </p:nvSpPr>
          <p:spPr>
            <a:xfrm>
              <a:off x="3381180" y="774117"/>
              <a:ext cx="80282" cy="71109"/>
            </a:xfrm>
            <a:custGeom>
              <a:avLst/>
              <a:gdLst/>
              <a:ahLst/>
              <a:cxnLst/>
              <a:rect l="l" t="t" r="r" b="b"/>
              <a:pathLst>
                <a:path w="4096" h="3628" extrusionOk="0">
                  <a:moveTo>
                    <a:pt x="484" y="1"/>
                  </a:moveTo>
                  <a:cubicBezTo>
                    <a:pt x="306" y="281"/>
                    <a:pt x="167" y="582"/>
                    <a:pt x="75" y="905"/>
                  </a:cubicBezTo>
                  <a:cubicBezTo>
                    <a:pt x="43" y="1029"/>
                    <a:pt x="16" y="1153"/>
                    <a:pt x="0" y="1277"/>
                  </a:cubicBezTo>
                  <a:cubicBezTo>
                    <a:pt x="1054" y="2159"/>
                    <a:pt x="2390" y="2869"/>
                    <a:pt x="3515" y="3628"/>
                  </a:cubicBezTo>
                  <a:cubicBezTo>
                    <a:pt x="3714" y="3252"/>
                    <a:pt x="3907" y="2869"/>
                    <a:pt x="4096" y="2487"/>
                  </a:cubicBezTo>
                  <a:cubicBezTo>
                    <a:pt x="3250" y="1896"/>
                    <a:pt x="1711" y="840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36"/>
            <p:cNvSpPr/>
            <p:nvPr/>
          </p:nvSpPr>
          <p:spPr>
            <a:xfrm>
              <a:off x="3407758" y="744698"/>
              <a:ext cx="73441" cy="58761"/>
            </a:xfrm>
            <a:custGeom>
              <a:avLst/>
              <a:gdLst/>
              <a:ahLst/>
              <a:cxnLst/>
              <a:rect l="l" t="t" r="r" b="b"/>
              <a:pathLst>
                <a:path w="3747" h="2998" extrusionOk="0">
                  <a:moveTo>
                    <a:pt x="791" y="1"/>
                  </a:moveTo>
                  <a:cubicBezTo>
                    <a:pt x="512" y="151"/>
                    <a:pt x="247" y="334"/>
                    <a:pt x="0" y="533"/>
                  </a:cubicBezTo>
                  <a:cubicBezTo>
                    <a:pt x="1028" y="1415"/>
                    <a:pt x="2110" y="2239"/>
                    <a:pt x="3235" y="2997"/>
                  </a:cubicBezTo>
                  <a:cubicBezTo>
                    <a:pt x="3406" y="2659"/>
                    <a:pt x="3573" y="2319"/>
                    <a:pt x="3746" y="1981"/>
                  </a:cubicBezTo>
                  <a:cubicBezTo>
                    <a:pt x="2745" y="1345"/>
                    <a:pt x="1759" y="684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36"/>
            <p:cNvSpPr/>
            <p:nvPr/>
          </p:nvSpPr>
          <p:spPr>
            <a:xfrm>
              <a:off x="3390667" y="755125"/>
              <a:ext cx="80497" cy="67757"/>
            </a:xfrm>
            <a:custGeom>
              <a:avLst/>
              <a:gdLst/>
              <a:ahLst/>
              <a:cxnLst/>
              <a:rect l="l" t="t" r="r" b="b"/>
              <a:pathLst>
                <a:path w="4107" h="3457" extrusionOk="0">
                  <a:moveTo>
                    <a:pt x="872" y="1"/>
                  </a:moveTo>
                  <a:cubicBezTo>
                    <a:pt x="527" y="281"/>
                    <a:pt x="232" y="609"/>
                    <a:pt x="0" y="970"/>
                  </a:cubicBezTo>
                  <a:cubicBezTo>
                    <a:pt x="1227" y="1809"/>
                    <a:pt x="2766" y="2865"/>
                    <a:pt x="3612" y="3456"/>
                  </a:cubicBezTo>
                  <a:cubicBezTo>
                    <a:pt x="3778" y="3128"/>
                    <a:pt x="3945" y="2795"/>
                    <a:pt x="4107" y="2465"/>
                  </a:cubicBezTo>
                  <a:cubicBezTo>
                    <a:pt x="2982" y="1707"/>
                    <a:pt x="1900" y="883"/>
                    <a:pt x="872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36"/>
            <p:cNvSpPr/>
            <p:nvPr/>
          </p:nvSpPr>
          <p:spPr>
            <a:xfrm>
              <a:off x="3394469" y="829389"/>
              <a:ext cx="55605" cy="67444"/>
            </a:xfrm>
            <a:custGeom>
              <a:avLst/>
              <a:gdLst/>
              <a:ahLst/>
              <a:cxnLst/>
              <a:rect l="l" t="t" r="r" b="b"/>
              <a:pathLst>
                <a:path w="2837" h="3441" extrusionOk="0">
                  <a:moveTo>
                    <a:pt x="1571" y="0"/>
                  </a:moveTo>
                  <a:cubicBezTo>
                    <a:pt x="893" y="782"/>
                    <a:pt x="355" y="1384"/>
                    <a:pt x="204" y="1535"/>
                  </a:cubicBezTo>
                  <a:cubicBezTo>
                    <a:pt x="140" y="1599"/>
                    <a:pt x="70" y="1664"/>
                    <a:pt x="0" y="1729"/>
                  </a:cubicBezTo>
                  <a:cubicBezTo>
                    <a:pt x="16" y="1766"/>
                    <a:pt x="38" y="1809"/>
                    <a:pt x="53" y="1853"/>
                  </a:cubicBezTo>
                  <a:cubicBezTo>
                    <a:pt x="318" y="2461"/>
                    <a:pt x="667" y="3219"/>
                    <a:pt x="1340" y="3440"/>
                  </a:cubicBezTo>
                  <a:cubicBezTo>
                    <a:pt x="1878" y="2600"/>
                    <a:pt x="2368" y="1712"/>
                    <a:pt x="2837" y="808"/>
                  </a:cubicBezTo>
                  <a:cubicBezTo>
                    <a:pt x="2432" y="539"/>
                    <a:pt x="2002" y="270"/>
                    <a:pt x="1571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36"/>
            <p:cNvSpPr/>
            <p:nvPr/>
          </p:nvSpPr>
          <p:spPr>
            <a:xfrm>
              <a:off x="3470086" y="746913"/>
              <a:ext cx="25754" cy="36613"/>
            </a:xfrm>
            <a:custGeom>
              <a:avLst/>
              <a:gdLst/>
              <a:ahLst/>
              <a:cxnLst/>
              <a:rect l="l" t="t" r="r" b="b"/>
              <a:pathLst>
                <a:path w="1314" h="1868" extrusionOk="0">
                  <a:moveTo>
                    <a:pt x="1174" y="0"/>
                  </a:moveTo>
                  <a:cubicBezTo>
                    <a:pt x="904" y="377"/>
                    <a:pt x="485" y="915"/>
                    <a:pt x="0" y="1508"/>
                  </a:cubicBezTo>
                  <a:cubicBezTo>
                    <a:pt x="189" y="1632"/>
                    <a:pt x="377" y="1749"/>
                    <a:pt x="566" y="1868"/>
                  </a:cubicBezTo>
                  <a:cubicBezTo>
                    <a:pt x="775" y="1448"/>
                    <a:pt x="991" y="1033"/>
                    <a:pt x="1207" y="624"/>
                  </a:cubicBezTo>
                  <a:cubicBezTo>
                    <a:pt x="1254" y="527"/>
                    <a:pt x="1314" y="420"/>
                    <a:pt x="1314" y="308"/>
                  </a:cubicBezTo>
                  <a:cubicBezTo>
                    <a:pt x="1314" y="296"/>
                    <a:pt x="1314" y="286"/>
                    <a:pt x="1309" y="269"/>
                  </a:cubicBezTo>
                  <a:cubicBezTo>
                    <a:pt x="1297" y="178"/>
                    <a:pt x="1249" y="97"/>
                    <a:pt x="1190" y="22"/>
                  </a:cubicBezTo>
                  <a:cubicBezTo>
                    <a:pt x="1185" y="17"/>
                    <a:pt x="1180" y="5"/>
                    <a:pt x="1174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36"/>
            <p:cNvSpPr/>
            <p:nvPr/>
          </p:nvSpPr>
          <p:spPr>
            <a:xfrm>
              <a:off x="3425241" y="809554"/>
              <a:ext cx="36221" cy="35672"/>
            </a:xfrm>
            <a:custGeom>
              <a:avLst/>
              <a:gdLst/>
              <a:ahLst/>
              <a:cxnLst/>
              <a:rect l="l" t="t" r="r" b="b"/>
              <a:pathLst>
                <a:path w="1848" h="1820" extrusionOk="0">
                  <a:moveTo>
                    <a:pt x="873" y="1"/>
                  </a:moveTo>
                  <a:cubicBezTo>
                    <a:pt x="572" y="356"/>
                    <a:pt x="276" y="701"/>
                    <a:pt x="1" y="1012"/>
                  </a:cubicBezTo>
                  <a:cubicBezTo>
                    <a:pt x="432" y="1282"/>
                    <a:pt x="862" y="1551"/>
                    <a:pt x="1267" y="1820"/>
                  </a:cubicBezTo>
                  <a:cubicBezTo>
                    <a:pt x="1466" y="1444"/>
                    <a:pt x="1659" y="1061"/>
                    <a:pt x="1848" y="679"/>
                  </a:cubicBezTo>
                  <a:cubicBezTo>
                    <a:pt x="1583" y="496"/>
                    <a:pt x="1245" y="259"/>
                    <a:pt x="87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36"/>
            <p:cNvSpPr/>
            <p:nvPr/>
          </p:nvSpPr>
          <p:spPr>
            <a:xfrm>
              <a:off x="3456268" y="776450"/>
              <a:ext cx="24931" cy="27009"/>
            </a:xfrm>
            <a:custGeom>
              <a:avLst/>
              <a:gdLst/>
              <a:ahLst/>
              <a:cxnLst/>
              <a:rect l="l" t="t" r="r" b="b"/>
              <a:pathLst>
                <a:path w="1272" h="1378" extrusionOk="0">
                  <a:moveTo>
                    <a:pt x="705" y="1"/>
                  </a:moveTo>
                  <a:cubicBezTo>
                    <a:pt x="484" y="274"/>
                    <a:pt x="243" y="560"/>
                    <a:pt x="0" y="850"/>
                  </a:cubicBezTo>
                  <a:cubicBezTo>
                    <a:pt x="253" y="1029"/>
                    <a:pt x="506" y="1206"/>
                    <a:pt x="760" y="1377"/>
                  </a:cubicBezTo>
                  <a:cubicBezTo>
                    <a:pt x="931" y="1039"/>
                    <a:pt x="1098" y="699"/>
                    <a:pt x="1271" y="361"/>
                  </a:cubicBezTo>
                  <a:cubicBezTo>
                    <a:pt x="1082" y="242"/>
                    <a:pt x="894" y="125"/>
                    <a:pt x="70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36"/>
            <p:cNvSpPr/>
            <p:nvPr/>
          </p:nvSpPr>
          <p:spPr>
            <a:xfrm>
              <a:off x="3442332" y="793110"/>
              <a:ext cx="28832" cy="29772"/>
            </a:xfrm>
            <a:custGeom>
              <a:avLst/>
              <a:gdLst/>
              <a:ahLst/>
              <a:cxnLst/>
              <a:rect l="l" t="t" r="r" b="b"/>
              <a:pathLst>
                <a:path w="1471" h="1519" extrusionOk="0">
                  <a:moveTo>
                    <a:pt x="711" y="0"/>
                  </a:moveTo>
                  <a:cubicBezTo>
                    <a:pt x="475" y="281"/>
                    <a:pt x="238" y="566"/>
                    <a:pt x="1" y="840"/>
                  </a:cubicBezTo>
                  <a:cubicBezTo>
                    <a:pt x="373" y="1098"/>
                    <a:pt x="711" y="1335"/>
                    <a:pt x="976" y="1518"/>
                  </a:cubicBezTo>
                  <a:cubicBezTo>
                    <a:pt x="1142" y="1190"/>
                    <a:pt x="1309" y="857"/>
                    <a:pt x="1471" y="527"/>
                  </a:cubicBezTo>
                  <a:cubicBezTo>
                    <a:pt x="1217" y="356"/>
                    <a:pt x="964" y="179"/>
                    <a:pt x="711" y="0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36"/>
            <p:cNvSpPr/>
            <p:nvPr/>
          </p:nvSpPr>
          <p:spPr>
            <a:xfrm>
              <a:off x="3638234" y="666396"/>
              <a:ext cx="60780" cy="56585"/>
            </a:xfrm>
            <a:custGeom>
              <a:avLst/>
              <a:gdLst/>
              <a:ahLst/>
              <a:cxnLst/>
              <a:rect l="l" t="t" r="r" b="b"/>
              <a:pathLst>
                <a:path w="3101" h="2887" extrusionOk="0">
                  <a:moveTo>
                    <a:pt x="1344" y="1"/>
                  </a:moveTo>
                  <a:cubicBezTo>
                    <a:pt x="956" y="1"/>
                    <a:pt x="604" y="72"/>
                    <a:pt x="420" y="315"/>
                  </a:cubicBezTo>
                  <a:cubicBezTo>
                    <a:pt x="0" y="874"/>
                    <a:pt x="232" y="2240"/>
                    <a:pt x="269" y="2886"/>
                  </a:cubicBezTo>
                  <a:cubicBezTo>
                    <a:pt x="344" y="2887"/>
                    <a:pt x="418" y="2887"/>
                    <a:pt x="493" y="2887"/>
                  </a:cubicBezTo>
                  <a:cubicBezTo>
                    <a:pt x="1318" y="2887"/>
                    <a:pt x="2147" y="2861"/>
                    <a:pt x="2971" y="2806"/>
                  </a:cubicBezTo>
                  <a:cubicBezTo>
                    <a:pt x="3009" y="2801"/>
                    <a:pt x="3051" y="2795"/>
                    <a:pt x="3078" y="2762"/>
                  </a:cubicBezTo>
                  <a:cubicBezTo>
                    <a:pt x="3100" y="2742"/>
                    <a:pt x="3100" y="2704"/>
                    <a:pt x="3095" y="2672"/>
                  </a:cubicBezTo>
                  <a:cubicBezTo>
                    <a:pt x="3068" y="1897"/>
                    <a:pt x="3031" y="1127"/>
                    <a:pt x="2971" y="357"/>
                  </a:cubicBezTo>
                  <a:cubicBezTo>
                    <a:pt x="2966" y="298"/>
                    <a:pt x="2961" y="233"/>
                    <a:pt x="2922" y="191"/>
                  </a:cubicBezTo>
                  <a:cubicBezTo>
                    <a:pt x="2874" y="147"/>
                    <a:pt x="2805" y="136"/>
                    <a:pt x="2740" y="136"/>
                  </a:cubicBezTo>
                  <a:cubicBezTo>
                    <a:pt x="2403" y="118"/>
                    <a:pt x="1844" y="1"/>
                    <a:pt x="1344" y="1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36"/>
            <p:cNvSpPr/>
            <p:nvPr/>
          </p:nvSpPr>
          <p:spPr>
            <a:xfrm>
              <a:off x="3708579" y="605773"/>
              <a:ext cx="64151" cy="86299"/>
            </a:xfrm>
            <a:custGeom>
              <a:avLst/>
              <a:gdLst/>
              <a:ahLst/>
              <a:cxnLst/>
              <a:rect l="l" t="t" r="r" b="b"/>
              <a:pathLst>
                <a:path w="3273" h="4403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1367"/>
                    <a:pt x="44" y="2874"/>
                    <a:pt x="65" y="4230"/>
                  </a:cubicBezTo>
                  <a:cubicBezTo>
                    <a:pt x="1083" y="4327"/>
                    <a:pt x="2095" y="4392"/>
                    <a:pt x="3091" y="4402"/>
                  </a:cubicBezTo>
                  <a:cubicBezTo>
                    <a:pt x="3273" y="3714"/>
                    <a:pt x="2827" y="3008"/>
                    <a:pt x="2455" y="2459"/>
                  </a:cubicBezTo>
                  <a:cubicBezTo>
                    <a:pt x="1804" y="1486"/>
                    <a:pt x="1051" y="479"/>
                    <a:pt x="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36"/>
            <p:cNvSpPr/>
            <p:nvPr/>
          </p:nvSpPr>
          <p:spPr>
            <a:xfrm>
              <a:off x="3600250" y="611555"/>
              <a:ext cx="41160" cy="69756"/>
            </a:xfrm>
            <a:custGeom>
              <a:avLst/>
              <a:gdLst/>
              <a:ahLst/>
              <a:cxnLst/>
              <a:rect l="l" t="t" r="r" b="b"/>
              <a:pathLst>
                <a:path w="2100" h="3559" extrusionOk="0">
                  <a:moveTo>
                    <a:pt x="2030" y="1"/>
                  </a:moveTo>
                  <a:cubicBezTo>
                    <a:pt x="1922" y="55"/>
                    <a:pt x="1820" y="115"/>
                    <a:pt x="1718" y="179"/>
                  </a:cubicBezTo>
                  <a:cubicBezTo>
                    <a:pt x="1211" y="485"/>
                    <a:pt x="738" y="873"/>
                    <a:pt x="431" y="1379"/>
                  </a:cubicBezTo>
                  <a:cubicBezTo>
                    <a:pt x="125" y="1885"/>
                    <a:pt x="1" y="2525"/>
                    <a:pt x="200" y="3085"/>
                  </a:cubicBezTo>
                  <a:cubicBezTo>
                    <a:pt x="232" y="3171"/>
                    <a:pt x="275" y="3257"/>
                    <a:pt x="346" y="3317"/>
                  </a:cubicBezTo>
                  <a:cubicBezTo>
                    <a:pt x="443" y="3397"/>
                    <a:pt x="577" y="3408"/>
                    <a:pt x="701" y="3424"/>
                  </a:cubicBezTo>
                  <a:cubicBezTo>
                    <a:pt x="1163" y="3461"/>
                    <a:pt x="1626" y="3510"/>
                    <a:pt x="2090" y="3558"/>
                  </a:cubicBezTo>
                  <a:cubicBezTo>
                    <a:pt x="2100" y="2375"/>
                    <a:pt x="2078" y="1185"/>
                    <a:pt x="2030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36"/>
            <p:cNvSpPr/>
            <p:nvPr/>
          </p:nvSpPr>
          <p:spPr>
            <a:xfrm>
              <a:off x="3682530" y="600167"/>
              <a:ext cx="29341" cy="88533"/>
            </a:xfrm>
            <a:custGeom>
              <a:avLst/>
              <a:gdLst/>
              <a:ahLst/>
              <a:cxnLst/>
              <a:rect l="l" t="t" r="r" b="b"/>
              <a:pathLst>
                <a:path w="1497" h="4517" extrusionOk="0">
                  <a:moveTo>
                    <a:pt x="1" y="1"/>
                  </a:moveTo>
                  <a:cubicBezTo>
                    <a:pt x="33" y="1486"/>
                    <a:pt x="87" y="3354"/>
                    <a:pt x="125" y="4387"/>
                  </a:cubicBezTo>
                  <a:cubicBezTo>
                    <a:pt x="550" y="4430"/>
                    <a:pt x="975" y="4479"/>
                    <a:pt x="1394" y="4516"/>
                  </a:cubicBezTo>
                  <a:cubicBezTo>
                    <a:pt x="1373" y="3160"/>
                    <a:pt x="1497" y="1653"/>
                    <a:pt x="1330" y="286"/>
                  </a:cubicBezTo>
                  <a:cubicBezTo>
                    <a:pt x="1218" y="232"/>
                    <a:pt x="1099" y="189"/>
                    <a:pt x="975" y="152"/>
                  </a:cubicBezTo>
                  <a:cubicBezTo>
                    <a:pt x="657" y="50"/>
                    <a:pt x="329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36"/>
            <p:cNvSpPr/>
            <p:nvPr/>
          </p:nvSpPr>
          <p:spPr>
            <a:xfrm>
              <a:off x="3640038" y="604205"/>
              <a:ext cx="23324" cy="79537"/>
            </a:xfrm>
            <a:custGeom>
              <a:avLst/>
              <a:gdLst/>
              <a:ahLst/>
              <a:cxnLst/>
              <a:rect l="l" t="t" r="r" b="b"/>
              <a:pathLst>
                <a:path w="1190" h="4058" extrusionOk="0">
                  <a:moveTo>
                    <a:pt x="877" y="0"/>
                  </a:moveTo>
                  <a:cubicBezTo>
                    <a:pt x="576" y="97"/>
                    <a:pt x="279" y="226"/>
                    <a:pt x="0" y="376"/>
                  </a:cubicBezTo>
                  <a:cubicBezTo>
                    <a:pt x="48" y="1560"/>
                    <a:pt x="70" y="2750"/>
                    <a:pt x="60" y="3933"/>
                  </a:cubicBezTo>
                  <a:cubicBezTo>
                    <a:pt x="435" y="3972"/>
                    <a:pt x="813" y="4015"/>
                    <a:pt x="1190" y="4057"/>
                  </a:cubicBezTo>
                  <a:cubicBezTo>
                    <a:pt x="1168" y="2701"/>
                    <a:pt x="1061" y="1345"/>
                    <a:pt x="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36"/>
            <p:cNvSpPr/>
            <p:nvPr/>
          </p:nvSpPr>
          <p:spPr>
            <a:xfrm>
              <a:off x="3657227" y="600167"/>
              <a:ext cx="27754" cy="86005"/>
            </a:xfrm>
            <a:custGeom>
              <a:avLst/>
              <a:gdLst/>
              <a:ahLst/>
              <a:cxnLst/>
              <a:rect l="l" t="t" r="r" b="b"/>
              <a:pathLst>
                <a:path w="1416" h="4388" extrusionOk="0">
                  <a:moveTo>
                    <a:pt x="1249" y="0"/>
                  </a:moveTo>
                  <a:cubicBezTo>
                    <a:pt x="827" y="0"/>
                    <a:pt x="406" y="75"/>
                    <a:pt x="0" y="206"/>
                  </a:cubicBezTo>
                  <a:cubicBezTo>
                    <a:pt x="184" y="1551"/>
                    <a:pt x="291" y="2907"/>
                    <a:pt x="313" y="4263"/>
                  </a:cubicBezTo>
                  <a:cubicBezTo>
                    <a:pt x="678" y="4307"/>
                    <a:pt x="1049" y="4345"/>
                    <a:pt x="1416" y="4387"/>
                  </a:cubicBezTo>
                  <a:cubicBezTo>
                    <a:pt x="1378" y="3354"/>
                    <a:pt x="1324" y="1486"/>
                    <a:pt x="1292" y="1"/>
                  </a:cubicBezTo>
                  <a:cubicBezTo>
                    <a:pt x="1278" y="1"/>
                    <a:pt x="1264" y="0"/>
                    <a:pt x="1249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36"/>
            <p:cNvSpPr/>
            <p:nvPr/>
          </p:nvSpPr>
          <p:spPr>
            <a:xfrm>
              <a:off x="3709853" y="651774"/>
              <a:ext cx="60152" cy="40298"/>
            </a:xfrm>
            <a:custGeom>
              <a:avLst/>
              <a:gdLst/>
              <a:ahLst/>
              <a:cxnLst/>
              <a:rect l="l" t="t" r="r" b="b"/>
              <a:pathLst>
                <a:path w="3069" h="2056" extrusionOk="0">
                  <a:moveTo>
                    <a:pt x="2315" y="0"/>
                  </a:moveTo>
                  <a:cubicBezTo>
                    <a:pt x="2223" y="21"/>
                    <a:pt x="2132" y="48"/>
                    <a:pt x="2040" y="65"/>
                  </a:cubicBezTo>
                  <a:cubicBezTo>
                    <a:pt x="1831" y="107"/>
                    <a:pt x="1034" y="236"/>
                    <a:pt x="17" y="382"/>
                  </a:cubicBezTo>
                  <a:cubicBezTo>
                    <a:pt x="6" y="758"/>
                    <a:pt x="0" y="1130"/>
                    <a:pt x="0" y="1496"/>
                  </a:cubicBezTo>
                  <a:lnTo>
                    <a:pt x="0" y="1883"/>
                  </a:lnTo>
                  <a:cubicBezTo>
                    <a:pt x="1018" y="1980"/>
                    <a:pt x="2030" y="2045"/>
                    <a:pt x="3026" y="2055"/>
                  </a:cubicBezTo>
                  <a:cubicBezTo>
                    <a:pt x="3058" y="1943"/>
                    <a:pt x="3068" y="1836"/>
                    <a:pt x="3068" y="1722"/>
                  </a:cubicBezTo>
                  <a:cubicBezTo>
                    <a:pt x="3068" y="1146"/>
                    <a:pt x="2703" y="576"/>
                    <a:pt x="2390" y="112"/>
                  </a:cubicBezTo>
                  <a:cubicBezTo>
                    <a:pt x="2363" y="75"/>
                    <a:pt x="2342" y="38"/>
                    <a:pt x="2315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36"/>
            <p:cNvSpPr/>
            <p:nvPr/>
          </p:nvSpPr>
          <p:spPr>
            <a:xfrm>
              <a:off x="3684236" y="659261"/>
              <a:ext cx="25970" cy="29439"/>
            </a:xfrm>
            <a:custGeom>
              <a:avLst/>
              <a:gdLst/>
              <a:ahLst/>
              <a:cxnLst/>
              <a:rect l="l" t="t" r="r" b="b"/>
              <a:pathLst>
                <a:path w="1325" h="1502" extrusionOk="0">
                  <a:moveTo>
                    <a:pt x="1324" y="0"/>
                  </a:moveTo>
                  <a:lnTo>
                    <a:pt x="1324" y="0"/>
                  </a:lnTo>
                  <a:cubicBezTo>
                    <a:pt x="910" y="59"/>
                    <a:pt x="458" y="118"/>
                    <a:pt x="0" y="183"/>
                  </a:cubicBezTo>
                  <a:cubicBezTo>
                    <a:pt x="11" y="635"/>
                    <a:pt x="26" y="1044"/>
                    <a:pt x="38" y="1372"/>
                  </a:cubicBezTo>
                  <a:cubicBezTo>
                    <a:pt x="463" y="1415"/>
                    <a:pt x="888" y="1464"/>
                    <a:pt x="1307" y="1501"/>
                  </a:cubicBezTo>
                  <a:lnTo>
                    <a:pt x="1307" y="1114"/>
                  </a:lnTo>
                  <a:cubicBezTo>
                    <a:pt x="1307" y="748"/>
                    <a:pt x="1313" y="376"/>
                    <a:pt x="132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36"/>
            <p:cNvSpPr/>
            <p:nvPr/>
          </p:nvSpPr>
          <p:spPr>
            <a:xfrm>
              <a:off x="3603954" y="668219"/>
              <a:ext cx="37358" cy="13093"/>
            </a:xfrm>
            <a:custGeom>
              <a:avLst/>
              <a:gdLst/>
              <a:ahLst/>
              <a:cxnLst/>
              <a:rect l="l" t="t" r="r" b="b"/>
              <a:pathLst>
                <a:path w="1906" h="668" extrusionOk="0">
                  <a:moveTo>
                    <a:pt x="1906" y="1"/>
                  </a:moveTo>
                  <a:cubicBezTo>
                    <a:pt x="1141" y="86"/>
                    <a:pt x="463" y="145"/>
                    <a:pt x="1" y="167"/>
                  </a:cubicBezTo>
                  <a:cubicBezTo>
                    <a:pt x="6" y="172"/>
                    <a:pt x="6" y="183"/>
                    <a:pt x="11" y="194"/>
                  </a:cubicBezTo>
                  <a:cubicBezTo>
                    <a:pt x="43" y="280"/>
                    <a:pt x="86" y="366"/>
                    <a:pt x="157" y="426"/>
                  </a:cubicBezTo>
                  <a:cubicBezTo>
                    <a:pt x="254" y="506"/>
                    <a:pt x="388" y="517"/>
                    <a:pt x="512" y="533"/>
                  </a:cubicBezTo>
                  <a:cubicBezTo>
                    <a:pt x="974" y="570"/>
                    <a:pt x="1437" y="619"/>
                    <a:pt x="1901" y="667"/>
                  </a:cubicBezTo>
                  <a:cubicBezTo>
                    <a:pt x="1906" y="473"/>
                    <a:pt x="1906" y="280"/>
                    <a:pt x="1906" y="81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36"/>
            <p:cNvSpPr/>
            <p:nvPr/>
          </p:nvSpPr>
          <p:spPr>
            <a:xfrm>
              <a:off x="3641194" y="665592"/>
              <a:ext cx="22168" cy="18150"/>
            </a:xfrm>
            <a:custGeom>
              <a:avLst/>
              <a:gdLst/>
              <a:ahLst/>
              <a:cxnLst/>
              <a:rect l="l" t="t" r="r" b="b"/>
              <a:pathLst>
                <a:path w="1131" h="926" extrusionOk="0">
                  <a:moveTo>
                    <a:pt x="1104" y="0"/>
                  </a:moveTo>
                  <a:cubicBezTo>
                    <a:pt x="726" y="48"/>
                    <a:pt x="356" y="91"/>
                    <a:pt x="6" y="135"/>
                  </a:cubicBezTo>
                  <a:lnTo>
                    <a:pt x="6" y="215"/>
                  </a:lnTo>
                  <a:cubicBezTo>
                    <a:pt x="6" y="414"/>
                    <a:pt x="6" y="607"/>
                    <a:pt x="1" y="801"/>
                  </a:cubicBezTo>
                  <a:cubicBezTo>
                    <a:pt x="376" y="840"/>
                    <a:pt x="754" y="883"/>
                    <a:pt x="1131" y="925"/>
                  </a:cubicBezTo>
                  <a:cubicBezTo>
                    <a:pt x="1124" y="619"/>
                    <a:pt x="1114" y="312"/>
                    <a:pt x="110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36"/>
            <p:cNvSpPr/>
            <p:nvPr/>
          </p:nvSpPr>
          <p:spPr>
            <a:xfrm>
              <a:off x="3662813" y="662829"/>
              <a:ext cx="22168" cy="23344"/>
            </a:xfrm>
            <a:custGeom>
              <a:avLst/>
              <a:gdLst/>
              <a:ahLst/>
              <a:cxnLst/>
              <a:rect l="l" t="t" r="r" b="b"/>
              <a:pathLst>
                <a:path w="1131" h="1191" extrusionOk="0">
                  <a:moveTo>
                    <a:pt x="1093" y="1"/>
                  </a:moveTo>
                  <a:cubicBezTo>
                    <a:pt x="732" y="50"/>
                    <a:pt x="361" y="97"/>
                    <a:pt x="1" y="141"/>
                  </a:cubicBezTo>
                  <a:cubicBezTo>
                    <a:pt x="11" y="453"/>
                    <a:pt x="21" y="760"/>
                    <a:pt x="28" y="1066"/>
                  </a:cubicBezTo>
                  <a:cubicBezTo>
                    <a:pt x="393" y="1110"/>
                    <a:pt x="764" y="1148"/>
                    <a:pt x="1131" y="1190"/>
                  </a:cubicBezTo>
                  <a:cubicBezTo>
                    <a:pt x="1119" y="862"/>
                    <a:pt x="1104" y="453"/>
                    <a:pt x="1093" y="1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36"/>
            <p:cNvSpPr/>
            <p:nvPr/>
          </p:nvSpPr>
          <p:spPr>
            <a:xfrm>
              <a:off x="3465872" y="705733"/>
              <a:ext cx="409385" cy="356857"/>
            </a:xfrm>
            <a:custGeom>
              <a:avLst/>
              <a:gdLst/>
              <a:ahLst/>
              <a:cxnLst/>
              <a:rect l="l" t="t" r="r" b="b"/>
              <a:pathLst>
                <a:path w="20887" h="18207" extrusionOk="0">
                  <a:moveTo>
                    <a:pt x="9447" y="0"/>
                  </a:moveTo>
                  <a:cubicBezTo>
                    <a:pt x="8244" y="0"/>
                    <a:pt x="7037" y="228"/>
                    <a:pt x="5888" y="718"/>
                  </a:cubicBezTo>
                  <a:cubicBezTo>
                    <a:pt x="5011" y="1095"/>
                    <a:pt x="4204" y="1606"/>
                    <a:pt x="3488" y="2230"/>
                  </a:cubicBezTo>
                  <a:cubicBezTo>
                    <a:pt x="1303" y="4130"/>
                    <a:pt x="1" y="7020"/>
                    <a:pt x="275" y="9948"/>
                  </a:cubicBezTo>
                  <a:cubicBezTo>
                    <a:pt x="728" y="14767"/>
                    <a:pt x="5029" y="18206"/>
                    <a:pt x="9634" y="18206"/>
                  </a:cubicBezTo>
                  <a:cubicBezTo>
                    <a:pt x="10378" y="18206"/>
                    <a:pt x="11128" y="18117"/>
                    <a:pt x="11872" y="17929"/>
                  </a:cubicBezTo>
                  <a:cubicBezTo>
                    <a:pt x="16636" y="16729"/>
                    <a:pt x="20887" y="12387"/>
                    <a:pt x="19327" y="7198"/>
                  </a:cubicBezTo>
                  <a:cubicBezTo>
                    <a:pt x="18046" y="2948"/>
                    <a:pt x="13776" y="0"/>
                    <a:pt x="9447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36"/>
            <p:cNvSpPr/>
            <p:nvPr/>
          </p:nvSpPr>
          <p:spPr>
            <a:xfrm>
              <a:off x="3471046" y="897970"/>
              <a:ext cx="200116" cy="164679"/>
            </a:xfrm>
            <a:custGeom>
              <a:avLst/>
              <a:gdLst/>
              <a:ahLst/>
              <a:cxnLst/>
              <a:rect l="l" t="t" r="r" b="b"/>
              <a:pathLst>
                <a:path w="10210" h="8402" extrusionOk="0">
                  <a:moveTo>
                    <a:pt x="48" y="463"/>
                  </a:moveTo>
                  <a:cubicBezTo>
                    <a:pt x="662" y="5113"/>
                    <a:pt x="4871" y="8401"/>
                    <a:pt x="9375" y="8401"/>
                  </a:cubicBezTo>
                  <a:cubicBezTo>
                    <a:pt x="9650" y="8401"/>
                    <a:pt x="9929" y="8385"/>
                    <a:pt x="10210" y="8364"/>
                  </a:cubicBezTo>
                  <a:lnTo>
                    <a:pt x="10210" y="8364"/>
                  </a:lnTo>
                  <a:cubicBezTo>
                    <a:pt x="9929" y="8385"/>
                    <a:pt x="9650" y="8401"/>
                    <a:pt x="9375" y="8401"/>
                  </a:cubicBezTo>
                  <a:cubicBezTo>
                    <a:pt x="4871" y="8401"/>
                    <a:pt x="662" y="5113"/>
                    <a:pt x="48" y="463"/>
                  </a:cubicBezTo>
                  <a:close/>
                  <a:moveTo>
                    <a:pt x="11" y="124"/>
                  </a:moveTo>
                  <a:lnTo>
                    <a:pt x="11" y="124"/>
                  </a:lnTo>
                  <a:lnTo>
                    <a:pt x="11" y="124"/>
                  </a:lnTo>
                  <a:close/>
                  <a:moveTo>
                    <a:pt x="11" y="108"/>
                  </a:moveTo>
                  <a:lnTo>
                    <a:pt x="11" y="113"/>
                  </a:lnTo>
                  <a:lnTo>
                    <a:pt x="11" y="108"/>
                  </a:lnTo>
                  <a:close/>
                  <a:moveTo>
                    <a:pt x="11" y="97"/>
                  </a:moveTo>
                  <a:lnTo>
                    <a:pt x="11" y="97"/>
                  </a:lnTo>
                  <a:lnTo>
                    <a:pt x="11" y="97"/>
                  </a:lnTo>
                  <a:close/>
                  <a:moveTo>
                    <a:pt x="6" y="81"/>
                  </a:moveTo>
                  <a:lnTo>
                    <a:pt x="6" y="86"/>
                  </a:lnTo>
                  <a:lnTo>
                    <a:pt x="6" y="81"/>
                  </a:lnTo>
                  <a:close/>
                  <a:moveTo>
                    <a:pt x="6" y="70"/>
                  </a:moveTo>
                  <a:lnTo>
                    <a:pt x="6" y="70"/>
                  </a:lnTo>
                  <a:lnTo>
                    <a:pt x="6" y="70"/>
                  </a:lnTo>
                  <a:close/>
                  <a:moveTo>
                    <a:pt x="6" y="53"/>
                  </a:moveTo>
                  <a:lnTo>
                    <a:pt x="6" y="53"/>
                  </a:lnTo>
                  <a:lnTo>
                    <a:pt x="6" y="53"/>
                  </a:lnTo>
                  <a:close/>
                  <a:moveTo>
                    <a:pt x="6" y="38"/>
                  </a:moveTo>
                  <a:lnTo>
                    <a:pt x="6" y="43"/>
                  </a:lnTo>
                  <a:lnTo>
                    <a:pt x="6" y="38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36"/>
            <p:cNvSpPr/>
            <p:nvPr/>
          </p:nvSpPr>
          <p:spPr>
            <a:xfrm>
              <a:off x="3671143" y="1061787"/>
              <a:ext cx="20" cy="118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1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1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36"/>
            <p:cNvSpPr/>
            <p:nvPr/>
          </p:nvSpPr>
          <p:spPr>
            <a:xfrm>
              <a:off x="3671143" y="1057181"/>
              <a:ext cx="27224" cy="4724"/>
            </a:xfrm>
            <a:custGeom>
              <a:avLst/>
              <a:gdLst/>
              <a:ahLst/>
              <a:cxnLst/>
              <a:rect l="l" t="t" r="r" b="b"/>
              <a:pathLst>
                <a:path w="1389" h="241" extrusionOk="0">
                  <a:moveTo>
                    <a:pt x="1389" y="1"/>
                  </a:moveTo>
                  <a:lnTo>
                    <a:pt x="1389" y="1"/>
                  </a:lnTo>
                  <a:cubicBezTo>
                    <a:pt x="930" y="118"/>
                    <a:pt x="465" y="197"/>
                    <a:pt x="1" y="236"/>
                  </a:cubicBezTo>
                  <a:lnTo>
                    <a:pt x="1" y="241"/>
                  </a:lnTo>
                  <a:cubicBezTo>
                    <a:pt x="465" y="197"/>
                    <a:pt x="930" y="118"/>
                    <a:pt x="138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36"/>
            <p:cNvSpPr/>
            <p:nvPr/>
          </p:nvSpPr>
          <p:spPr>
            <a:xfrm>
              <a:off x="3467440" y="771060"/>
              <a:ext cx="308053" cy="291589"/>
            </a:xfrm>
            <a:custGeom>
              <a:avLst/>
              <a:gdLst/>
              <a:ahLst/>
              <a:cxnLst/>
              <a:rect l="l" t="t" r="r" b="b"/>
              <a:pathLst>
                <a:path w="15717" h="14877" extrusionOk="0">
                  <a:moveTo>
                    <a:pt x="2326" y="0"/>
                  </a:moveTo>
                  <a:lnTo>
                    <a:pt x="2326" y="0"/>
                  </a:lnTo>
                  <a:cubicBezTo>
                    <a:pt x="841" y="1793"/>
                    <a:pt x="1" y="4118"/>
                    <a:pt x="184" y="6475"/>
                  </a:cubicBezTo>
                  <a:cubicBezTo>
                    <a:pt x="184" y="6486"/>
                    <a:pt x="184" y="6503"/>
                    <a:pt x="190" y="6513"/>
                  </a:cubicBezTo>
                  <a:lnTo>
                    <a:pt x="190" y="6518"/>
                  </a:lnTo>
                  <a:lnTo>
                    <a:pt x="190" y="6528"/>
                  </a:lnTo>
                  <a:lnTo>
                    <a:pt x="190" y="6545"/>
                  </a:lnTo>
                  <a:lnTo>
                    <a:pt x="190" y="6556"/>
                  </a:lnTo>
                  <a:lnTo>
                    <a:pt x="190" y="6561"/>
                  </a:lnTo>
                  <a:cubicBezTo>
                    <a:pt x="190" y="6561"/>
                    <a:pt x="195" y="6567"/>
                    <a:pt x="195" y="6572"/>
                  </a:cubicBezTo>
                  <a:lnTo>
                    <a:pt x="195" y="6583"/>
                  </a:lnTo>
                  <a:lnTo>
                    <a:pt x="195" y="6588"/>
                  </a:lnTo>
                  <a:lnTo>
                    <a:pt x="195" y="6599"/>
                  </a:lnTo>
                  <a:lnTo>
                    <a:pt x="195" y="6615"/>
                  </a:lnTo>
                  <a:cubicBezTo>
                    <a:pt x="205" y="6722"/>
                    <a:pt x="217" y="6831"/>
                    <a:pt x="232" y="6938"/>
                  </a:cubicBezTo>
                  <a:cubicBezTo>
                    <a:pt x="846" y="11588"/>
                    <a:pt x="5055" y="14876"/>
                    <a:pt x="9559" y="14876"/>
                  </a:cubicBezTo>
                  <a:cubicBezTo>
                    <a:pt x="9834" y="14876"/>
                    <a:pt x="10113" y="14860"/>
                    <a:pt x="10394" y="14839"/>
                  </a:cubicBezTo>
                  <a:lnTo>
                    <a:pt x="10394" y="14834"/>
                  </a:lnTo>
                  <a:cubicBezTo>
                    <a:pt x="10861" y="14795"/>
                    <a:pt x="11330" y="14715"/>
                    <a:pt x="11792" y="14596"/>
                  </a:cubicBezTo>
                  <a:cubicBezTo>
                    <a:pt x="11798" y="14596"/>
                    <a:pt x="11804" y="14596"/>
                    <a:pt x="11809" y="14591"/>
                  </a:cubicBezTo>
                  <a:lnTo>
                    <a:pt x="11830" y="14591"/>
                  </a:lnTo>
                  <a:cubicBezTo>
                    <a:pt x="13213" y="14236"/>
                    <a:pt x="14554" y="13617"/>
                    <a:pt x="15716" y="12788"/>
                  </a:cubicBezTo>
                  <a:cubicBezTo>
                    <a:pt x="15592" y="12670"/>
                    <a:pt x="15446" y="12573"/>
                    <a:pt x="15297" y="12502"/>
                  </a:cubicBezTo>
                  <a:cubicBezTo>
                    <a:pt x="14823" y="12276"/>
                    <a:pt x="14284" y="12244"/>
                    <a:pt x="13762" y="12191"/>
                  </a:cubicBezTo>
                  <a:cubicBezTo>
                    <a:pt x="10560" y="11851"/>
                    <a:pt x="7433" y="10458"/>
                    <a:pt x="5242" y="8106"/>
                  </a:cubicBezTo>
                  <a:cubicBezTo>
                    <a:pt x="3854" y="6620"/>
                    <a:pt x="2875" y="4752"/>
                    <a:pt x="2460" y="2767"/>
                  </a:cubicBezTo>
                  <a:cubicBezTo>
                    <a:pt x="2299" y="1975"/>
                    <a:pt x="2428" y="905"/>
                    <a:pt x="2326" y="0"/>
                  </a:cubicBezTo>
                  <a:close/>
                </a:path>
              </a:pathLst>
            </a:custGeom>
            <a:solidFill>
              <a:srgbClr val="1C1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36"/>
            <p:cNvSpPr/>
            <p:nvPr/>
          </p:nvSpPr>
          <p:spPr>
            <a:xfrm>
              <a:off x="3510050" y="746658"/>
              <a:ext cx="314815" cy="274380"/>
            </a:xfrm>
            <a:custGeom>
              <a:avLst/>
              <a:gdLst/>
              <a:ahLst/>
              <a:cxnLst/>
              <a:rect l="l" t="t" r="r" b="b"/>
              <a:pathLst>
                <a:path w="16062" h="13999" extrusionOk="0">
                  <a:moveTo>
                    <a:pt x="7268" y="0"/>
                  </a:moveTo>
                  <a:cubicBezTo>
                    <a:pt x="6344" y="0"/>
                    <a:pt x="5416" y="175"/>
                    <a:pt x="4533" y="552"/>
                  </a:cubicBezTo>
                  <a:cubicBezTo>
                    <a:pt x="3855" y="837"/>
                    <a:pt x="3230" y="1235"/>
                    <a:pt x="2681" y="1714"/>
                  </a:cubicBezTo>
                  <a:cubicBezTo>
                    <a:pt x="1002" y="3173"/>
                    <a:pt x="1" y="5401"/>
                    <a:pt x="211" y="7651"/>
                  </a:cubicBezTo>
                  <a:cubicBezTo>
                    <a:pt x="564" y="11354"/>
                    <a:pt x="3874" y="13999"/>
                    <a:pt x="7415" y="13999"/>
                  </a:cubicBezTo>
                  <a:cubicBezTo>
                    <a:pt x="7986" y="13999"/>
                    <a:pt x="8563" y="13930"/>
                    <a:pt x="9134" y="13786"/>
                  </a:cubicBezTo>
                  <a:cubicBezTo>
                    <a:pt x="12795" y="12865"/>
                    <a:pt x="16061" y="9524"/>
                    <a:pt x="14861" y="5535"/>
                  </a:cubicBezTo>
                  <a:cubicBezTo>
                    <a:pt x="13876" y="2267"/>
                    <a:pt x="10596" y="0"/>
                    <a:pt x="7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36"/>
            <p:cNvSpPr/>
            <p:nvPr/>
          </p:nvSpPr>
          <p:spPr>
            <a:xfrm>
              <a:off x="3557424" y="762789"/>
              <a:ext cx="241884" cy="216306"/>
            </a:xfrm>
            <a:custGeom>
              <a:avLst/>
              <a:gdLst/>
              <a:ahLst/>
              <a:cxnLst/>
              <a:rect l="l" t="t" r="r" b="b"/>
              <a:pathLst>
                <a:path w="12341" h="11036" extrusionOk="0">
                  <a:moveTo>
                    <a:pt x="4879" y="1"/>
                  </a:moveTo>
                  <a:cubicBezTo>
                    <a:pt x="4064" y="1"/>
                    <a:pt x="3246" y="155"/>
                    <a:pt x="2466" y="487"/>
                  </a:cubicBezTo>
                  <a:cubicBezTo>
                    <a:pt x="1873" y="740"/>
                    <a:pt x="1324" y="1090"/>
                    <a:pt x="840" y="1515"/>
                  </a:cubicBezTo>
                  <a:cubicBezTo>
                    <a:pt x="534" y="1779"/>
                    <a:pt x="248" y="2074"/>
                    <a:pt x="0" y="2397"/>
                  </a:cubicBezTo>
                  <a:cubicBezTo>
                    <a:pt x="651" y="4545"/>
                    <a:pt x="1481" y="6440"/>
                    <a:pt x="3170" y="8055"/>
                  </a:cubicBezTo>
                  <a:cubicBezTo>
                    <a:pt x="4769" y="9593"/>
                    <a:pt x="6836" y="10638"/>
                    <a:pt x="9021" y="11036"/>
                  </a:cubicBezTo>
                  <a:cubicBezTo>
                    <a:pt x="11034" y="9685"/>
                    <a:pt x="12341" y="7435"/>
                    <a:pt x="11572" y="4879"/>
                  </a:cubicBezTo>
                  <a:cubicBezTo>
                    <a:pt x="10704" y="1998"/>
                    <a:pt x="7813" y="1"/>
                    <a:pt x="4879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36"/>
            <p:cNvSpPr/>
            <p:nvPr/>
          </p:nvSpPr>
          <p:spPr>
            <a:xfrm>
              <a:off x="3528318" y="809770"/>
              <a:ext cx="205937" cy="194844"/>
            </a:xfrm>
            <a:custGeom>
              <a:avLst/>
              <a:gdLst/>
              <a:ahLst/>
              <a:cxnLst/>
              <a:rect l="l" t="t" r="r" b="b"/>
              <a:pathLst>
                <a:path w="10507" h="9941" extrusionOk="0">
                  <a:moveTo>
                    <a:pt x="1485" y="0"/>
                  </a:moveTo>
                  <a:cubicBezTo>
                    <a:pt x="522" y="1217"/>
                    <a:pt x="0" y="2772"/>
                    <a:pt x="146" y="4344"/>
                  </a:cubicBezTo>
                  <a:cubicBezTo>
                    <a:pt x="456" y="7610"/>
                    <a:pt x="3368" y="9940"/>
                    <a:pt x="6490" y="9940"/>
                  </a:cubicBezTo>
                  <a:cubicBezTo>
                    <a:pt x="6994" y="9940"/>
                    <a:pt x="7503" y="9880"/>
                    <a:pt x="8008" y="9752"/>
                  </a:cubicBezTo>
                  <a:cubicBezTo>
                    <a:pt x="8892" y="9533"/>
                    <a:pt x="9747" y="9150"/>
                    <a:pt x="10506" y="8639"/>
                  </a:cubicBezTo>
                  <a:cubicBezTo>
                    <a:pt x="8321" y="8241"/>
                    <a:pt x="6254" y="7196"/>
                    <a:pt x="4655" y="5658"/>
                  </a:cubicBezTo>
                  <a:cubicBezTo>
                    <a:pt x="2966" y="4043"/>
                    <a:pt x="2136" y="2148"/>
                    <a:pt x="1485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36"/>
            <p:cNvSpPr/>
            <p:nvPr/>
          </p:nvSpPr>
          <p:spPr>
            <a:xfrm>
              <a:off x="3551328" y="852145"/>
              <a:ext cx="110544" cy="102077"/>
            </a:xfrm>
            <a:custGeom>
              <a:avLst/>
              <a:gdLst/>
              <a:ahLst/>
              <a:cxnLst/>
              <a:rect l="l" t="t" r="r" b="b"/>
              <a:pathLst>
                <a:path w="5640" h="5208" extrusionOk="0">
                  <a:moveTo>
                    <a:pt x="1990" y="0"/>
                  </a:moveTo>
                  <a:cubicBezTo>
                    <a:pt x="1551" y="0"/>
                    <a:pt x="1114" y="158"/>
                    <a:pt x="716" y="535"/>
                  </a:cubicBezTo>
                  <a:cubicBezTo>
                    <a:pt x="252" y="965"/>
                    <a:pt x="0" y="1611"/>
                    <a:pt x="32" y="2242"/>
                  </a:cubicBezTo>
                  <a:cubicBezTo>
                    <a:pt x="91" y="3307"/>
                    <a:pt x="791" y="4324"/>
                    <a:pt x="1350" y="5207"/>
                  </a:cubicBezTo>
                  <a:cubicBezTo>
                    <a:pt x="1883" y="4782"/>
                    <a:pt x="2860" y="4166"/>
                    <a:pt x="4069" y="4166"/>
                  </a:cubicBezTo>
                  <a:cubicBezTo>
                    <a:pt x="4559" y="4166"/>
                    <a:pt x="5087" y="4267"/>
                    <a:pt x="5640" y="4523"/>
                  </a:cubicBezTo>
                  <a:cubicBezTo>
                    <a:pt x="5587" y="4485"/>
                    <a:pt x="5570" y="4254"/>
                    <a:pt x="5559" y="4206"/>
                  </a:cubicBezTo>
                  <a:cubicBezTo>
                    <a:pt x="5296" y="2940"/>
                    <a:pt x="4859" y="1854"/>
                    <a:pt x="3913" y="923"/>
                  </a:cubicBezTo>
                  <a:cubicBezTo>
                    <a:pt x="3367" y="387"/>
                    <a:pt x="2677" y="0"/>
                    <a:pt x="1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36"/>
            <p:cNvSpPr/>
            <p:nvPr/>
          </p:nvSpPr>
          <p:spPr>
            <a:xfrm>
              <a:off x="3569987" y="868903"/>
              <a:ext cx="66679" cy="74656"/>
            </a:xfrm>
            <a:custGeom>
              <a:avLst/>
              <a:gdLst/>
              <a:ahLst/>
              <a:cxnLst/>
              <a:rect l="l" t="t" r="r" b="b"/>
              <a:pathLst>
                <a:path w="3402" h="3809" extrusionOk="0">
                  <a:moveTo>
                    <a:pt x="956" y="1"/>
                  </a:moveTo>
                  <a:cubicBezTo>
                    <a:pt x="646" y="1"/>
                    <a:pt x="341" y="125"/>
                    <a:pt x="178" y="386"/>
                  </a:cubicBezTo>
                  <a:cubicBezTo>
                    <a:pt x="0" y="676"/>
                    <a:pt x="38" y="1052"/>
                    <a:pt x="134" y="1381"/>
                  </a:cubicBezTo>
                  <a:cubicBezTo>
                    <a:pt x="162" y="1467"/>
                    <a:pt x="194" y="1564"/>
                    <a:pt x="264" y="1623"/>
                  </a:cubicBezTo>
                  <a:cubicBezTo>
                    <a:pt x="328" y="1682"/>
                    <a:pt x="410" y="1704"/>
                    <a:pt x="490" y="1725"/>
                  </a:cubicBezTo>
                  <a:cubicBezTo>
                    <a:pt x="802" y="1806"/>
                    <a:pt x="1115" y="1892"/>
                    <a:pt x="1426" y="1973"/>
                  </a:cubicBezTo>
                  <a:cubicBezTo>
                    <a:pt x="1115" y="2167"/>
                    <a:pt x="765" y="2291"/>
                    <a:pt x="398" y="2339"/>
                  </a:cubicBezTo>
                  <a:cubicBezTo>
                    <a:pt x="554" y="2763"/>
                    <a:pt x="850" y="3399"/>
                    <a:pt x="1222" y="3808"/>
                  </a:cubicBezTo>
                  <a:cubicBezTo>
                    <a:pt x="1736" y="3537"/>
                    <a:pt x="2380" y="3312"/>
                    <a:pt x="3110" y="3312"/>
                  </a:cubicBezTo>
                  <a:cubicBezTo>
                    <a:pt x="3206" y="3312"/>
                    <a:pt x="3303" y="3316"/>
                    <a:pt x="3401" y="3324"/>
                  </a:cubicBezTo>
                  <a:cubicBezTo>
                    <a:pt x="3165" y="2554"/>
                    <a:pt x="2837" y="1812"/>
                    <a:pt x="2422" y="1123"/>
                  </a:cubicBezTo>
                  <a:cubicBezTo>
                    <a:pt x="2174" y="719"/>
                    <a:pt x="1878" y="316"/>
                    <a:pt x="1448" y="110"/>
                  </a:cubicBezTo>
                  <a:cubicBezTo>
                    <a:pt x="1297" y="38"/>
                    <a:pt x="1126" y="1"/>
                    <a:pt x="9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36"/>
            <p:cNvSpPr/>
            <p:nvPr/>
          </p:nvSpPr>
          <p:spPr>
            <a:xfrm>
              <a:off x="3574319" y="930702"/>
              <a:ext cx="91140" cy="26558"/>
            </a:xfrm>
            <a:custGeom>
              <a:avLst/>
              <a:gdLst/>
              <a:ahLst/>
              <a:cxnLst/>
              <a:rect l="l" t="t" r="r" b="b"/>
              <a:pathLst>
                <a:path w="4650" h="1355" extrusionOk="0">
                  <a:moveTo>
                    <a:pt x="2891" y="0"/>
                  </a:moveTo>
                  <a:cubicBezTo>
                    <a:pt x="1658" y="0"/>
                    <a:pt x="659" y="617"/>
                    <a:pt x="80" y="1080"/>
                  </a:cubicBezTo>
                  <a:cubicBezTo>
                    <a:pt x="10" y="1135"/>
                    <a:pt x="0" y="1231"/>
                    <a:pt x="54" y="1301"/>
                  </a:cubicBezTo>
                  <a:cubicBezTo>
                    <a:pt x="87" y="1339"/>
                    <a:pt x="134" y="1354"/>
                    <a:pt x="177" y="1354"/>
                  </a:cubicBezTo>
                  <a:cubicBezTo>
                    <a:pt x="216" y="1354"/>
                    <a:pt x="248" y="1344"/>
                    <a:pt x="274" y="1322"/>
                  </a:cubicBezTo>
                  <a:cubicBezTo>
                    <a:pt x="816" y="891"/>
                    <a:pt x="1751" y="314"/>
                    <a:pt x="2897" y="314"/>
                  </a:cubicBezTo>
                  <a:cubicBezTo>
                    <a:pt x="3367" y="314"/>
                    <a:pt x="3873" y="411"/>
                    <a:pt x="4402" y="655"/>
                  </a:cubicBezTo>
                  <a:cubicBezTo>
                    <a:pt x="4425" y="666"/>
                    <a:pt x="4448" y="671"/>
                    <a:pt x="4471" y="671"/>
                  </a:cubicBezTo>
                  <a:cubicBezTo>
                    <a:pt x="4530" y="671"/>
                    <a:pt x="4586" y="638"/>
                    <a:pt x="4612" y="579"/>
                  </a:cubicBezTo>
                  <a:cubicBezTo>
                    <a:pt x="4650" y="504"/>
                    <a:pt x="4612" y="407"/>
                    <a:pt x="4536" y="375"/>
                  </a:cubicBezTo>
                  <a:cubicBezTo>
                    <a:pt x="3956" y="107"/>
                    <a:pt x="3403" y="0"/>
                    <a:pt x="2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36"/>
            <p:cNvSpPr/>
            <p:nvPr/>
          </p:nvSpPr>
          <p:spPr>
            <a:xfrm>
              <a:off x="3654894" y="789621"/>
              <a:ext cx="103174" cy="124597"/>
            </a:xfrm>
            <a:custGeom>
              <a:avLst/>
              <a:gdLst/>
              <a:ahLst/>
              <a:cxnLst/>
              <a:rect l="l" t="t" r="r" b="b"/>
              <a:pathLst>
                <a:path w="5264" h="6357" extrusionOk="0">
                  <a:moveTo>
                    <a:pt x="2189" y="0"/>
                  </a:moveTo>
                  <a:cubicBezTo>
                    <a:pt x="2003" y="0"/>
                    <a:pt x="1817" y="24"/>
                    <a:pt x="1637" y="71"/>
                  </a:cubicBezTo>
                  <a:cubicBezTo>
                    <a:pt x="275" y="426"/>
                    <a:pt x="0" y="1766"/>
                    <a:pt x="275" y="2988"/>
                  </a:cubicBezTo>
                  <a:cubicBezTo>
                    <a:pt x="566" y="4285"/>
                    <a:pt x="1255" y="5226"/>
                    <a:pt x="2191" y="6120"/>
                  </a:cubicBezTo>
                  <a:cubicBezTo>
                    <a:pt x="2223" y="6157"/>
                    <a:pt x="2412" y="6292"/>
                    <a:pt x="2417" y="6356"/>
                  </a:cubicBezTo>
                  <a:cubicBezTo>
                    <a:pt x="2675" y="4264"/>
                    <a:pt x="4360" y="3397"/>
                    <a:pt x="5264" y="3079"/>
                  </a:cubicBezTo>
                  <a:cubicBezTo>
                    <a:pt x="4812" y="2138"/>
                    <a:pt x="4322" y="1008"/>
                    <a:pt x="3445" y="394"/>
                  </a:cubicBezTo>
                  <a:cubicBezTo>
                    <a:pt x="3080" y="135"/>
                    <a:pt x="2635" y="0"/>
                    <a:pt x="2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36"/>
            <p:cNvSpPr/>
            <p:nvPr/>
          </p:nvSpPr>
          <p:spPr>
            <a:xfrm>
              <a:off x="3675670" y="805125"/>
              <a:ext cx="71520" cy="84104"/>
            </a:xfrm>
            <a:custGeom>
              <a:avLst/>
              <a:gdLst/>
              <a:ahLst/>
              <a:cxnLst/>
              <a:rect l="l" t="t" r="r" b="b"/>
              <a:pathLst>
                <a:path w="3649" h="4291" extrusionOk="0">
                  <a:moveTo>
                    <a:pt x="964" y="1"/>
                  </a:moveTo>
                  <a:cubicBezTo>
                    <a:pt x="961" y="1"/>
                    <a:pt x="957" y="1"/>
                    <a:pt x="954" y="1"/>
                  </a:cubicBezTo>
                  <a:cubicBezTo>
                    <a:pt x="480" y="11"/>
                    <a:pt x="103" y="463"/>
                    <a:pt x="50" y="937"/>
                  </a:cubicBezTo>
                  <a:cubicBezTo>
                    <a:pt x="1" y="1384"/>
                    <a:pt x="162" y="1814"/>
                    <a:pt x="361" y="2219"/>
                  </a:cubicBezTo>
                  <a:lnTo>
                    <a:pt x="1593" y="2025"/>
                  </a:lnTo>
                  <a:lnTo>
                    <a:pt x="684" y="2821"/>
                  </a:lnTo>
                  <a:cubicBezTo>
                    <a:pt x="991" y="3344"/>
                    <a:pt x="1347" y="3833"/>
                    <a:pt x="1744" y="4291"/>
                  </a:cubicBezTo>
                  <a:cubicBezTo>
                    <a:pt x="2137" y="3537"/>
                    <a:pt x="2740" y="3031"/>
                    <a:pt x="3311" y="2703"/>
                  </a:cubicBezTo>
                  <a:cubicBezTo>
                    <a:pt x="3649" y="2505"/>
                    <a:pt x="2067" y="1"/>
                    <a:pt x="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36"/>
            <p:cNvSpPr/>
            <p:nvPr/>
          </p:nvSpPr>
          <p:spPr>
            <a:xfrm>
              <a:off x="3698994" y="846892"/>
              <a:ext cx="62583" cy="70482"/>
            </a:xfrm>
            <a:custGeom>
              <a:avLst/>
              <a:gdLst/>
              <a:ahLst/>
              <a:cxnLst/>
              <a:rect l="l" t="t" r="r" b="b"/>
              <a:pathLst>
                <a:path w="3193" h="3596" extrusionOk="0">
                  <a:moveTo>
                    <a:pt x="3021" y="1"/>
                  </a:moveTo>
                  <a:cubicBezTo>
                    <a:pt x="3003" y="1"/>
                    <a:pt x="2984" y="4"/>
                    <a:pt x="2966" y="12"/>
                  </a:cubicBezTo>
                  <a:cubicBezTo>
                    <a:pt x="1975" y="356"/>
                    <a:pt x="281" y="1261"/>
                    <a:pt x="11" y="3419"/>
                  </a:cubicBezTo>
                  <a:cubicBezTo>
                    <a:pt x="0" y="3505"/>
                    <a:pt x="60" y="3580"/>
                    <a:pt x="145" y="3591"/>
                  </a:cubicBezTo>
                  <a:cubicBezTo>
                    <a:pt x="152" y="3596"/>
                    <a:pt x="162" y="3596"/>
                    <a:pt x="167" y="3596"/>
                  </a:cubicBezTo>
                  <a:cubicBezTo>
                    <a:pt x="242" y="3596"/>
                    <a:pt x="313" y="3538"/>
                    <a:pt x="323" y="3456"/>
                  </a:cubicBezTo>
                  <a:cubicBezTo>
                    <a:pt x="571" y="1465"/>
                    <a:pt x="2147" y="632"/>
                    <a:pt x="3068" y="309"/>
                  </a:cubicBezTo>
                  <a:cubicBezTo>
                    <a:pt x="3148" y="276"/>
                    <a:pt x="3192" y="190"/>
                    <a:pt x="3165" y="103"/>
                  </a:cubicBezTo>
                  <a:cubicBezTo>
                    <a:pt x="3144" y="41"/>
                    <a:pt x="3084" y="1"/>
                    <a:pt x="30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36"/>
            <p:cNvSpPr/>
            <p:nvPr/>
          </p:nvSpPr>
          <p:spPr>
            <a:xfrm>
              <a:off x="3559227" y="743600"/>
              <a:ext cx="254349" cy="276321"/>
            </a:xfrm>
            <a:custGeom>
              <a:avLst/>
              <a:gdLst/>
              <a:ahLst/>
              <a:cxnLst/>
              <a:rect l="l" t="t" r="r" b="b"/>
              <a:pathLst>
                <a:path w="12977" h="14098" extrusionOk="0">
                  <a:moveTo>
                    <a:pt x="4759" y="0"/>
                  </a:moveTo>
                  <a:cubicBezTo>
                    <a:pt x="3790" y="0"/>
                    <a:pt x="2839" y="187"/>
                    <a:pt x="1960" y="562"/>
                  </a:cubicBezTo>
                  <a:cubicBezTo>
                    <a:pt x="1282" y="852"/>
                    <a:pt x="641" y="1252"/>
                    <a:pt x="70" y="1751"/>
                  </a:cubicBezTo>
                  <a:cubicBezTo>
                    <a:pt x="5" y="1811"/>
                    <a:pt x="0" y="1908"/>
                    <a:pt x="54" y="1972"/>
                  </a:cubicBezTo>
                  <a:cubicBezTo>
                    <a:pt x="87" y="2008"/>
                    <a:pt x="131" y="2027"/>
                    <a:pt x="175" y="2027"/>
                  </a:cubicBezTo>
                  <a:cubicBezTo>
                    <a:pt x="211" y="2027"/>
                    <a:pt x="246" y="2014"/>
                    <a:pt x="275" y="1988"/>
                  </a:cubicBezTo>
                  <a:cubicBezTo>
                    <a:pt x="824" y="1510"/>
                    <a:pt x="1431" y="1128"/>
                    <a:pt x="2084" y="852"/>
                  </a:cubicBezTo>
                  <a:cubicBezTo>
                    <a:pt x="2923" y="492"/>
                    <a:pt x="3833" y="313"/>
                    <a:pt x="4762" y="313"/>
                  </a:cubicBezTo>
                  <a:cubicBezTo>
                    <a:pt x="5858" y="313"/>
                    <a:pt x="6978" y="562"/>
                    <a:pt x="8036" y="1058"/>
                  </a:cubicBezTo>
                  <a:cubicBezTo>
                    <a:pt x="10075" y="2015"/>
                    <a:pt x="11593" y="3716"/>
                    <a:pt x="12201" y="5734"/>
                  </a:cubicBezTo>
                  <a:cubicBezTo>
                    <a:pt x="12648" y="7225"/>
                    <a:pt x="12481" y="8732"/>
                    <a:pt x="11712" y="10088"/>
                  </a:cubicBezTo>
                  <a:cubicBezTo>
                    <a:pt x="10711" y="11848"/>
                    <a:pt x="8794" y="13232"/>
                    <a:pt x="6588" y="13791"/>
                  </a:cubicBezTo>
                  <a:cubicBezTo>
                    <a:pt x="6501" y="13813"/>
                    <a:pt x="6448" y="13898"/>
                    <a:pt x="6469" y="13980"/>
                  </a:cubicBezTo>
                  <a:cubicBezTo>
                    <a:pt x="6491" y="14049"/>
                    <a:pt x="6555" y="14097"/>
                    <a:pt x="6625" y="14097"/>
                  </a:cubicBezTo>
                  <a:cubicBezTo>
                    <a:pt x="6637" y="14097"/>
                    <a:pt x="6647" y="14097"/>
                    <a:pt x="6663" y="14092"/>
                  </a:cubicBezTo>
                  <a:cubicBezTo>
                    <a:pt x="8955" y="13516"/>
                    <a:pt x="10942" y="12074"/>
                    <a:pt x="11985" y="10244"/>
                  </a:cubicBezTo>
                  <a:cubicBezTo>
                    <a:pt x="12798" y="8808"/>
                    <a:pt x="12976" y="7219"/>
                    <a:pt x="12502" y="5648"/>
                  </a:cubicBezTo>
                  <a:cubicBezTo>
                    <a:pt x="11868" y="3544"/>
                    <a:pt x="10291" y="1768"/>
                    <a:pt x="8170" y="772"/>
                  </a:cubicBezTo>
                  <a:cubicBezTo>
                    <a:pt x="7069" y="259"/>
                    <a:pt x="5902" y="0"/>
                    <a:pt x="47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36"/>
            <p:cNvSpPr/>
            <p:nvPr/>
          </p:nvSpPr>
          <p:spPr>
            <a:xfrm>
              <a:off x="3726415" y="915355"/>
              <a:ext cx="70266" cy="71560"/>
            </a:xfrm>
            <a:custGeom>
              <a:avLst/>
              <a:gdLst/>
              <a:ahLst/>
              <a:cxnLst/>
              <a:rect l="l" t="t" r="r" b="b"/>
              <a:pathLst>
                <a:path w="3585" h="3651" extrusionOk="0">
                  <a:moveTo>
                    <a:pt x="1486" y="1"/>
                  </a:moveTo>
                  <a:cubicBezTo>
                    <a:pt x="1411" y="964"/>
                    <a:pt x="959" y="1906"/>
                    <a:pt x="221" y="2531"/>
                  </a:cubicBezTo>
                  <a:cubicBezTo>
                    <a:pt x="146" y="2589"/>
                    <a:pt x="76" y="2644"/>
                    <a:pt x="0" y="2698"/>
                  </a:cubicBezTo>
                  <a:cubicBezTo>
                    <a:pt x="109" y="2783"/>
                    <a:pt x="216" y="2870"/>
                    <a:pt x="323" y="2951"/>
                  </a:cubicBezTo>
                  <a:cubicBezTo>
                    <a:pt x="722" y="3247"/>
                    <a:pt x="1163" y="3510"/>
                    <a:pt x="1652" y="3612"/>
                  </a:cubicBezTo>
                  <a:cubicBezTo>
                    <a:pt x="1777" y="3637"/>
                    <a:pt x="1907" y="3650"/>
                    <a:pt x="2036" y="3650"/>
                  </a:cubicBezTo>
                  <a:cubicBezTo>
                    <a:pt x="2408" y="3650"/>
                    <a:pt x="2782" y="3541"/>
                    <a:pt x="3058" y="3289"/>
                  </a:cubicBezTo>
                  <a:cubicBezTo>
                    <a:pt x="3472" y="2907"/>
                    <a:pt x="3585" y="2261"/>
                    <a:pt x="3413" y="1717"/>
                  </a:cubicBezTo>
                  <a:cubicBezTo>
                    <a:pt x="3241" y="1180"/>
                    <a:pt x="2826" y="738"/>
                    <a:pt x="2347" y="432"/>
                  </a:cubicBezTo>
                  <a:cubicBezTo>
                    <a:pt x="2078" y="259"/>
                    <a:pt x="1788" y="120"/>
                    <a:pt x="1486" y="1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36"/>
            <p:cNvSpPr/>
            <p:nvPr/>
          </p:nvSpPr>
          <p:spPr>
            <a:xfrm>
              <a:off x="3651327" y="888758"/>
              <a:ext cx="112543" cy="95844"/>
            </a:xfrm>
            <a:custGeom>
              <a:avLst/>
              <a:gdLst/>
              <a:ahLst/>
              <a:cxnLst/>
              <a:rect l="l" t="t" r="r" b="b"/>
              <a:pathLst>
                <a:path w="5742" h="4890" extrusionOk="0">
                  <a:moveTo>
                    <a:pt x="5211" y="0"/>
                  </a:moveTo>
                  <a:cubicBezTo>
                    <a:pt x="5196" y="0"/>
                    <a:pt x="5182" y="2"/>
                    <a:pt x="5167" y="7"/>
                  </a:cubicBezTo>
                  <a:cubicBezTo>
                    <a:pt x="5085" y="29"/>
                    <a:pt x="5031" y="115"/>
                    <a:pt x="5058" y="195"/>
                  </a:cubicBezTo>
                  <a:cubicBezTo>
                    <a:pt x="5403" y="1455"/>
                    <a:pt x="4946" y="2925"/>
                    <a:pt x="3950" y="3764"/>
                  </a:cubicBezTo>
                  <a:cubicBezTo>
                    <a:pt x="3328" y="4292"/>
                    <a:pt x="2499" y="4570"/>
                    <a:pt x="1676" y="4570"/>
                  </a:cubicBezTo>
                  <a:cubicBezTo>
                    <a:pt x="1183" y="4570"/>
                    <a:pt x="691" y="4470"/>
                    <a:pt x="247" y="4264"/>
                  </a:cubicBezTo>
                  <a:cubicBezTo>
                    <a:pt x="224" y="4254"/>
                    <a:pt x="201" y="4249"/>
                    <a:pt x="178" y="4249"/>
                  </a:cubicBezTo>
                  <a:cubicBezTo>
                    <a:pt x="120" y="4249"/>
                    <a:pt x="65" y="4282"/>
                    <a:pt x="38" y="4340"/>
                  </a:cubicBezTo>
                  <a:cubicBezTo>
                    <a:pt x="0" y="4420"/>
                    <a:pt x="32" y="4512"/>
                    <a:pt x="113" y="4549"/>
                  </a:cubicBezTo>
                  <a:cubicBezTo>
                    <a:pt x="607" y="4776"/>
                    <a:pt x="1146" y="4889"/>
                    <a:pt x="1690" y="4889"/>
                  </a:cubicBezTo>
                  <a:cubicBezTo>
                    <a:pt x="2577" y="4889"/>
                    <a:pt x="3466" y="4587"/>
                    <a:pt x="4149" y="4006"/>
                  </a:cubicBezTo>
                  <a:cubicBezTo>
                    <a:pt x="5257" y="3074"/>
                    <a:pt x="5742" y="1509"/>
                    <a:pt x="5361" y="115"/>
                  </a:cubicBezTo>
                  <a:cubicBezTo>
                    <a:pt x="5342" y="48"/>
                    <a:pt x="5280" y="0"/>
                    <a:pt x="52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36"/>
            <p:cNvSpPr/>
            <p:nvPr/>
          </p:nvSpPr>
          <p:spPr>
            <a:xfrm>
              <a:off x="3633707" y="956829"/>
              <a:ext cx="27636" cy="24912"/>
            </a:xfrm>
            <a:custGeom>
              <a:avLst/>
              <a:gdLst/>
              <a:ahLst/>
              <a:cxnLst/>
              <a:rect l="l" t="t" r="r" b="b"/>
              <a:pathLst>
                <a:path w="1410" h="1271" extrusionOk="0">
                  <a:moveTo>
                    <a:pt x="1099" y="1"/>
                  </a:moveTo>
                  <a:cubicBezTo>
                    <a:pt x="1073" y="1"/>
                    <a:pt x="1046" y="7"/>
                    <a:pt x="1022" y="21"/>
                  </a:cubicBezTo>
                  <a:cubicBezTo>
                    <a:pt x="947" y="65"/>
                    <a:pt x="920" y="157"/>
                    <a:pt x="964" y="232"/>
                  </a:cubicBezTo>
                  <a:cubicBezTo>
                    <a:pt x="1066" y="420"/>
                    <a:pt x="1022" y="684"/>
                    <a:pt x="867" y="828"/>
                  </a:cubicBezTo>
                  <a:cubicBezTo>
                    <a:pt x="777" y="913"/>
                    <a:pt x="651" y="957"/>
                    <a:pt x="526" y="957"/>
                  </a:cubicBezTo>
                  <a:cubicBezTo>
                    <a:pt x="434" y="957"/>
                    <a:pt x="341" y="933"/>
                    <a:pt x="264" y="883"/>
                  </a:cubicBezTo>
                  <a:cubicBezTo>
                    <a:pt x="239" y="865"/>
                    <a:pt x="210" y="857"/>
                    <a:pt x="181" y="857"/>
                  </a:cubicBezTo>
                  <a:cubicBezTo>
                    <a:pt x="130" y="857"/>
                    <a:pt x="79" y="883"/>
                    <a:pt x="48" y="932"/>
                  </a:cubicBezTo>
                  <a:cubicBezTo>
                    <a:pt x="0" y="1002"/>
                    <a:pt x="21" y="1104"/>
                    <a:pt x="97" y="1146"/>
                  </a:cubicBezTo>
                  <a:cubicBezTo>
                    <a:pt x="226" y="1233"/>
                    <a:pt x="376" y="1270"/>
                    <a:pt x="527" y="1270"/>
                  </a:cubicBezTo>
                  <a:cubicBezTo>
                    <a:pt x="726" y="1270"/>
                    <a:pt x="931" y="1200"/>
                    <a:pt x="1081" y="1061"/>
                  </a:cubicBezTo>
                  <a:cubicBezTo>
                    <a:pt x="1340" y="813"/>
                    <a:pt x="1409" y="393"/>
                    <a:pt x="1238" y="81"/>
                  </a:cubicBezTo>
                  <a:cubicBezTo>
                    <a:pt x="1209" y="30"/>
                    <a:pt x="1155" y="1"/>
                    <a:pt x="1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36"/>
            <p:cNvSpPr/>
            <p:nvPr/>
          </p:nvSpPr>
          <p:spPr>
            <a:xfrm>
              <a:off x="3733177" y="875273"/>
              <a:ext cx="30596" cy="20384"/>
            </a:xfrm>
            <a:custGeom>
              <a:avLst/>
              <a:gdLst/>
              <a:ahLst/>
              <a:cxnLst/>
              <a:rect l="l" t="t" r="r" b="b"/>
              <a:pathLst>
                <a:path w="1561" h="1040" extrusionOk="0">
                  <a:moveTo>
                    <a:pt x="1401" y="1"/>
                  </a:moveTo>
                  <a:cubicBezTo>
                    <a:pt x="1319" y="1"/>
                    <a:pt x="1249" y="64"/>
                    <a:pt x="1243" y="146"/>
                  </a:cubicBezTo>
                  <a:cubicBezTo>
                    <a:pt x="1222" y="361"/>
                    <a:pt x="1088" y="566"/>
                    <a:pt x="887" y="662"/>
                  </a:cubicBezTo>
                  <a:cubicBezTo>
                    <a:pt x="799" y="707"/>
                    <a:pt x="700" y="729"/>
                    <a:pt x="602" y="729"/>
                  </a:cubicBezTo>
                  <a:cubicBezTo>
                    <a:pt x="484" y="729"/>
                    <a:pt x="366" y="698"/>
                    <a:pt x="264" y="637"/>
                  </a:cubicBezTo>
                  <a:cubicBezTo>
                    <a:pt x="238" y="619"/>
                    <a:pt x="210" y="610"/>
                    <a:pt x="181" y="610"/>
                  </a:cubicBezTo>
                  <a:cubicBezTo>
                    <a:pt x="130" y="610"/>
                    <a:pt x="79" y="637"/>
                    <a:pt x="48" y="684"/>
                  </a:cubicBezTo>
                  <a:cubicBezTo>
                    <a:pt x="0" y="759"/>
                    <a:pt x="27" y="856"/>
                    <a:pt x="97" y="900"/>
                  </a:cubicBezTo>
                  <a:cubicBezTo>
                    <a:pt x="248" y="997"/>
                    <a:pt x="425" y="1040"/>
                    <a:pt x="608" y="1040"/>
                  </a:cubicBezTo>
                  <a:cubicBezTo>
                    <a:pt x="753" y="1040"/>
                    <a:pt x="899" y="1007"/>
                    <a:pt x="1033" y="943"/>
                  </a:cubicBezTo>
                  <a:cubicBezTo>
                    <a:pt x="1324" y="798"/>
                    <a:pt x="1528" y="496"/>
                    <a:pt x="1555" y="173"/>
                  </a:cubicBezTo>
                  <a:cubicBezTo>
                    <a:pt x="1560" y="81"/>
                    <a:pt x="1496" y="6"/>
                    <a:pt x="1411" y="1"/>
                  </a:cubicBezTo>
                  <a:cubicBezTo>
                    <a:pt x="1407" y="1"/>
                    <a:pt x="1404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36"/>
            <p:cNvSpPr/>
            <p:nvPr/>
          </p:nvSpPr>
          <p:spPr>
            <a:xfrm>
              <a:off x="3744760" y="941031"/>
              <a:ext cx="35162" cy="26774"/>
            </a:xfrm>
            <a:custGeom>
              <a:avLst/>
              <a:gdLst/>
              <a:ahLst/>
              <a:cxnLst/>
              <a:rect l="l" t="t" r="r" b="b"/>
              <a:pathLst>
                <a:path w="1794" h="1366" extrusionOk="0">
                  <a:moveTo>
                    <a:pt x="178" y="0"/>
                  </a:moveTo>
                  <a:cubicBezTo>
                    <a:pt x="126" y="0"/>
                    <a:pt x="77" y="26"/>
                    <a:pt x="50" y="74"/>
                  </a:cubicBezTo>
                  <a:cubicBezTo>
                    <a:pt x="1" y="149"/>
                    <a:pt x="23" y="246"/>
                    <a:pt x="98" y="290"/>
                  </a:cubicBezTo>
                  <a:cubicBezTo>
                    <a:pt x="587" y="608"/>
                    <a:pt x="1066" y="951"/>
                    <a:pt x="1518" y="1328"/>
                  </a:cubicBezTo>
                  <a:cubicBezTo>
                    <a:pt x="1545" y="1350"/>
                    <a:pt x="1583" y="1366"/>
                    <a:pt x="1620" y="1366"/>
                  </a:cubicBezTo>
                  <a:cubicBezTo>
                    <a:pt x="1664" y="1366"/>
                    <a:pt x="1707" y="1344"/>
                    <a:pt x="1739" y="1306"/>
                  </a:cubicBezTo>
                  <a:cubicBezTo>
                    <a:pt x="1793" y="1242"/>
                    <a:pt x="1788" y="1140"/>
                    <a:pt x="1717" y="1086"/>
                  </a:cubicBezTo>
                  <a:cubicBezTo>
                    <a:pt x="1260" y="704"/>
                    <a:pt x="771" y="349"/>
                    <a:pt x="264" y="26"/>
                  </a:cubicBezTo>
                  <a:cubicBezTo>
                    <a:pt x="237" y="9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36"/>
            <p:cNvSpPr/>
            <p:nvPr/>
          </p:nvSpPr>
          <p:spPr>
            <a:xfrm>
              <a:off x="3570418" y="759711"/>
              <a:ext cx="169109" cy="35848"/>
            </a:xfrm>
            <a:custGeom>
              <a:avLst/>
              <a:gdLst/>
              <a:ahLst/>
              <a:cxnLst/>
              <a:rect l="l" t="t" r="r" b="b"/>
              <a:pathLst>
                <a:path w="8628" h="1829" extrusionOk="0">
                  <a:moveTo>
                    <a:pt x="4225" y="1"/>
                  </a:moveTo>
                  <a:cubicBezTo>
                    <a:pt x="3371" y="1"/>
                    <a:pt x="2528" y="165"/>
                    <a:pt x="1744" y="499"/>
                  </a:cubicBezTo>
                  <a:cubicBezTo>
                    <a:pt x="1141" y="758"/>
                    <a:pt x="581" y="1113"/>
                    <a:pt x="70" y="1553"/>
                  </a:cubicBezTo>
                  <a:cubicBezTo>
                    <a:pt x="5" y="1608"/>
                    <a:pt x="0" y="1710"/>
                    <a:pt x="60" y="1774"/>
                  </a:cubicBezTo>
                  <a:cubicBezTo>
                    <a:pt x="85" y="1806"/>
                    <a:pt x="129" y="1828"/>
                    <a:pt x="177" y="1828"/>
                  </a:cubicBezTo>
                  <a:cubicBezTo>
                    <a:pt x="209" y="1828"/>
                    <a:pt x="247" y="1812"/>
                    <a:pt x="279" y="1791"/>
                  </a:cubicBezTo>
                  <a:cubicBezTo>
                    <a:pt x="758" y="1371"/>
                    <a:pt x="1297" y="1031"/>
                    <a:pt x="1868" y="790"/>
                  </a:cubicBezTo>
                  <a:cubicBezTo>
                    <a:pt x="2612" y="472"/>
                    <a:pt x="3414" y="316"/>
                    <a:pt x="4226" y="316"/>
                  </a:cubicBezTo>
                  <a:cubicBezTo>
                    <a:pt x="5652" y="316"/>
                    <a:pt x="7111" y="796"/>
                    <a:pt x="8352" y="1721"/>
                  </a:cubicBezTo>
                  <a:cubicBezTo>
                    <a:pt x="8381" y="1743"/>
                    <a:pt x="8415" y="1753"/>
                    <a:pt x="8448" y="1753"/>
                  </a:cubicBezTo>
                  <a:cubicBezTo>
                    <a:pt x="8495" y="1753"/>
                    <a:pt x="8542" y="1732"/>
                    <a:pt x="8573" y="1694"/>
                  </a:cubicBezTo>
                  <a:cubicBezTo>
                    <a:pt x="8627" y="1624"/>
                    <a:pt x="8610" y="1521"/>
                    <a:pt x="8540" y="1473"/>
                  </a:cubicBezTo>
                  <a:cubicBezTo>
                    <a:pt x="7245" y="504"/>
                    <a:pt x="5720" y="1"/>
                    <a:pt x="42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36"/>
            <p:cNvSpPr/>
            <p:nvPr/>
          </p:nvSpPr>
          <p:spPr>
            <a:xfrm>
              <a:off x="3479043" y="766003"/>
              <a:ext cx="34418" cy="56134"/>
            </a:xfrm>
            <a:custGeom>
              <a:avLst/>
              <a:gdLst/>
              <a:ahLst/>
              <a:cxnLst/>
              <a:rect l="l" t="t" r="r" b="b"/>
              <a:pathLst>
                <a:path w="1756" h="2864" extrusionOk="0">
                  <a:moveTo>
                    <a:pt x="1576" y="0"/>
                  </a:moveTo>
                  <a:cubicBezTo>
                    <a:pt x="1523" y="0"/>
                    <a:pt x="1471" y="26"/>
                    <a:pt x="1443" y="76"/>
                  </a:cubicBezTo>
                  <a:cubicBezTo>
                    <a:pt x="954" y="916"/>
                    <a:pt x="485" y="1771"/>
                    <a:pt x="44" y="2632"/>
                  </a:cubicBezTo>
                  <a:cubicBezTo>
                    <a:pt x="1" y="2713"/>
                    <a:pt x="33" y="2804"/>
                    <a:pt x="109" y="2847"/>
                  </a:cubicBezTo>
                  <a:cubicBezTo>
                    <a:pt x="136" y="2858"/>
                    <a:pt x="157" y="2864"/>
                    <a:pt x="184" y="2864"/>
                  </a:cubicBezTo>
                  <a:cubicBezTo>
                    <a:pt x="238" y="2864"/>
                    <a:pt x="291" y="2831"/>
                    <a:pt x="323" y="2777"/>
                  </a:cubicBezTo>
                  <a:cubicBezTo>
                    <a:pt x="760" y="1922"/>
                    <a:pt x="1228" y="1066"/>
                    <a:pt x="1712" y="238"/>
                  </a:cubicBezTo>
                  <a:cubicBezTo>
                    <a:pt x="1756" y="162"/>
                    <a:pt x="1734" y="65"/>
                    <a:pt x="1659" y="22"/>
                  </a:cubicBezTo>
                  <a:cubicBezTo>
                    <a:pt x="1633" y="7"/>
                    <a:pt x="1604" y="0"/>
                    <a:pt x="15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36"/>
            <p:cNvSpPr/>
            <p:nvPr/>
          </p:nvSpPr>
          <p:spPr>
            <a:xfrm>
              <a:off x="3517440" y="676353"/>
              <a:ext cx="29772" cy="42924"/>
            </a:xfrm>
            <a:custGeom>
              <a:avLst/>
              <a:gdLst/>
              <a:ahLst/>
              <a:cxnLst/>
              <a:rect l="l" t="t" r="r" b="b"/>
              <a:pathLst>
                <a:path w="1519" h="2190" extrusionOk="0">
                  <a:moveTo>
                    <a:pt x="183" y="1"/>
                  </a:moveTo>
                  <a:cubicBezTo>
                    <a:pt x="154" y="1"/>
                    <a:pt x="125" y="9"/>
                    <a:pt x="98" y="26"/>
                  </a:cubicBezTo>
                  <a:cubicBezTo>
                    <a:pt x="23" y="70"/>
                    <a:pt x="1" y="167"/>
                    <a:pt x="44" y="242"/>
                  </a:cubicBezTo>
                  <a:lnTo>
                    <a:pt x="1206" y="2115"/>
                  </a:lnTo>
                  <a:cubicBezTo>
                    <a:pt x="1233" y="2164"/>
                    <a:pt x="1287" y="2190"/>
                    <a:pt x="1335" y="2190"/>
                  </a:cubicBezTo>
                  <a:cubicBezTo>
                    <a:pt x="1368" y="2190"/>
                    <a:pt x="1395" y="2179"/>
                    <a:pt x="1422" y="2164"/>
                  </a:cubicBezTo>
                  <a:cubicBezTo>
                    <a:pt x="1492" y="2120"/>
                    <a:pt x="1519" y="2023"/>
                    <a:pt x="1471" y="1948"/>
                  </a:cubicBezTo>
                  <a:lnTo>
                    <a:pt x="314" y="75"/>
                  </a:lnTo>
                  <a:cubicBezTo>
                    <a:pt x="285" y="27"/>
                    <a:pt x="235" y="1"/>
                    <a:pt x="1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27D01E8B-AC8D-1153-3575-F950A102119D}"/>
              </a:ext>
            </a:extLst>
          </p:cNvPr>
          <p:cNvSpPr/>
          <p:nvPr/>
        </p:nvSpPr>
        <p:spPr>
          <a:xfrm>
            <a:off x="342752" y="106615"/>
            <a:ext cx="1658157" cy="72104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endParaRPr lang="en-ID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FD9323-50CE-D7E4-FC63-D9569D63EC78}"/>
              </a:ext>
            </a:extLst>
          </p:cNvPr>
          <p:cNvSpPr/>
          <p:nvPr/>
        </p:nvSpPr>
        <p:spPr>
          <a:xfrm>
            <a:off x="1933235" y="602554"/>
            <a:ext cx="5719134" cy="19691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desain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pembuka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sensor </a:t>
            </a:r>
            <a:r>
              <a:rPr lang="en-US" sz="12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ultrasonik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mendeteksi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kapasitas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diproses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ESP32</a:t>
            </a:r>
            <a:endParaRPr lang="en-ID" sz="12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Merancang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membuka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tutup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otomatis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terkunci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otomatis</a:t>
            </a:r>
            <a:endParaRPr lang="en-ID" sz="12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Menciptakan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inovasi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mengkolaborasikan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teknologi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otomatisasi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teknologi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bidang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kebersihan</a:t>
            </a:r>
            <a:r>
              <a:rPr lang="en-US" sz="12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lingkungan</a:t>
            </a:r>
            <a:endParaRPr lang="en-ID" sz="12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ID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011001-00B0-FC0F-2305-F64B62BFE982}"/>
              </a:ext>
            </a:extLst>
          </p:cNvPr>
          <p:cNvSpPr/>
          <p:nvPr/>
        </p:nvSpPr>
        <p:spPr>
          <a:xfrm>
            <a:off x="386786" y="2527131"/>
            <a:ext cx="1767529" cy="58702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MANFAAT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9F26F6-2CA1-E3E6-B7BF-26C236105C1B}"/>
              </a:ext>
            </a:extLst>
          </p:cNvPr>
          <p:cNvSpPr/>
          <p:nvPr/>
        </p:nvSpPr>
        <p:spPr>
          <a:xfrm>
            <a:off x="2154315" y="3025420"/>
            <a:ext cx="5719134" cy="19755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en-US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Mengurangi</a:t>
            </a:r>
            <a:r>
              <a:rPr lang="en-US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kontak</a:t>
            </a:r>
            <a:r>
              <a:rPr lang="en-US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fisik</a:t>
            </a:r>
            <a:r>
              <a:rPr lang="en-US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r>
              <a:rPr lang="en-US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endParaRPr lang="en-ID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membangun</a:t>
            </a: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ketertarikan</a:t>
            </a: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masyarakat</a:t>
            </a: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membuang</a:t>
            </a: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benar</a:t>
            </a: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terciptanya</a:t>
            </a: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lingkungan</a:t>
            </a: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sehat</a:t>
            </a:r>
            <a:endParaRPr lang="en-ID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Menciptakan</a:t>
            </a: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lingkungan</a:t>
            </a: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sehat</a:t>
            </a: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menumpuk</a:t>
            </a: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tersedianya</a:t>
            </a: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sampah</a:t>
            </a: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pintar</a:t>
            </a:r>
            <a:r>
              <a:rPr lang="en-ID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ID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940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2" name="Google Shape;12092;p36"/>
          <p:cNvGrpSpPr/>
          <p:nvPr/>
        </p:nvGrpSpPr>
        <p:grpSpPr>
          <a:xfrm rot="-152324">
            <a:off x="7661911" y="174424"/>
            <a:ext cx="1093675" cy="1216395"/>
            <a:chOff x="3377907" y="600167"/>
            <a:chExt cx="506209" cy="563010"/>
          </a:xfrm>
        </p:grpSpPr>
        <p:sp>
          <p:nvSpPr>
            <p:cNvPr id="12093" name="Google Shape;12093;p36"/>
            <p:cNvSpPr/>
            <p:nvPr/>
          </p:nvSpPr>
          <p:spPr>
            <a:xfrm>
              <a:off x="3520811" y="659457"/>
              <a:ext cx="71344" cy="87671"/>
            </a:xfrm>
            <a:custGeom>
              <a:avLst/>
              <a:gdLst/>
              <a:ahLst/>
              <a:cxnLst/>
              <a:rect l="l" t="t" r="r" b="b"/>
              <a:pathLst>
                <a:path w="3640" h="4473" extrusionOk="0">
                  <a:moveTo>
                    <a:pt x="1777" y="1"/>
                  </a:moveTo>
                  <a:cubicBezTo>
                    <a:pt x="1185" y="361"/>
                    <a:pt x="594" y="722"/>
                    <a:pt x="1" y="1082"/>
                  </a:cubicBezTo>
                  <a:cubicBezTo>
                    <a:pt x="195" y="1340"/>
                    <a:pt x="373" y="1658"/>
                    <a:pt x="582" y="1960"/>
                  </a:cubicBezTo>
                  <a:cubicBezTo>
                    <a:pt x="706" y="2137"/>
                    <a:pt x="1777" y="3709"/>
                    <a:pt x="2300" y="4472"/>
                  </a:cubicBezTo>
                  <a:cubicBezTo>
                    <a:pt x="2762" y="4263"/>
                    <a:pt x="3230" y="3935"/>
                    <a:pt x="3639" y="3806"/>
                  </a:cubicBezTo>
                  <a:lnTo>
                    <a:pt x="1777" y="1"/>
                  </a:ln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36"/>
            <p:cNvSpPr/>
            <p:nvPr/>
          </p:nvSpPr>
          <p:spPr>
            <a:xfrm>
              <a:off x="3589607" y="1026546"/>
              <a:ext cx="147176" cy="136632"/>
            </a:xfrm>
            <a:custGeom>
              <a:avLst/>
              <a:gdLst/>
              <a:ahLst/>
              <a:cxnLst/>
              <a:rect l="l" t="t" r="r" b="b"/>
              <a:pathLst>
                <a:path w="7509" h="6971" extrusionOk="0">
                  <a:moveTo>
                    <a:pt x="5733" y="1"/>
                  </a:moveTo>
                  <a:lnTo>
                    <a:pt x="3644" y="609"/>
                  </a:lnTo>
                  <a:lnTo>
                    <a:pt x="5371" y="4613"/>
                  </a:lnTo>
                  <a:cubicBezTo>
                    <a:pt x="5371" y="4613"/>
                    <a:pt x="4289" y="3976"/>
                    <a:pt x="2999" y="3976"/>
                  </a:cubicBezTo>
                  <a:cubicBezTo>
                    <a:pt x="1986" y="3976"/>
                    <a:pt x="846" y="4369"/>
                    <a:pt x="0" y="5771"/>
                  </a:cubicBezTo>
                  <a:cubicBezTo>
                    <a:pt x="0" y="5771"/>
                    <a:pt x="1437" y="6971"/>
                    <a:pt x="3620" y="6971"/>
                  </a:cubicBezTo>
                  <a:cubicBezTo>
                    <a:pt x="4749" y="6971"/>
                    <a:pt x="6076" y="6650"/>
                    <a:pt x="7509" y="5679"/>
                  </a:cubicBezTo>
                  <a:lnTo>
                    <a:pt x="5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36"/>
            <p:cNvSpPr/>
            <p:nvPr/>
          </p:nvSpPr>
          <p:spPr>
            <a:xfrm>
              <a:off x="3717869" y="987561"/>
              <a:ext cx="166247" cy="122657"/>
            </a:xfrm>
            <a:custGeom>
              <a:avLst/>
              <a:gdLst/>
              <a:ahLst/>
              <a:cxnLst/>
              <a:rect l="l" t="t" r="r" b="b"/>
              <a:pathLst>
                <a:path w="8482" h="6258" extrusionOk="0">
                  <a:moveTo>
                    <a:pt x="7802" y="1"/>
                  </a:moveTo>
                  <a:cubicBezTo>
                    <a:pt x="4232" y="1"/>
                    <a:pt x="4064" y="3890"/>
                    <a:pt x="4064" y="3890"/>
                  </a:cubicBezTo>
                  <a:lnTo>
                    <a:pt x="1636" y="262"/>
                  </a:lnTo>
                  <a:lnTo>
                    <a:pt x="1" y="1689"/>
                  </a:lnTo>
                  <a:lnTo>
                    <a:pt x="3800" y="6257"/>
                  </a:lnTo>
                  <a:cubicBezTo>
                    <a:pt x="8482" y="4282"/>
                    <a:pt x="7955" y="3"/>
                    <a:pt x="7955" y="3"/>
                  </a:cubicBezTo>
                  <a:cubicBezTo>
                    <a:pt x="7903" y="2"/>
                    <a:pt x="7853" y="1"/>
                    <a:pt x="7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36"/>
            <p:cNvSpPr/>
            <p:nvPr/>
          </p:nvSpPr>
          <p:spPr>
            <a:xfrm>
              <a:off x="3671143" y="1053868"/>
              <a:ext cx="47491" cy="28498"/>
            </a:xfrm>
            <a:custGeom>
              <a:avLst/>
              <a:gdLst/>
              <a:ahLst/>
              <a:cxnLst/>
              <a:rect l="l" t="t" r="r" b="b"/>
              <a:pathLst>
                <a:path w="2423" h="1454" extrusionOk="0">
                  <a:moveTo>
                    <a:pt x="1" y="410"/>
                  </a:moveTo>
                  <a:cubicBezTo>
                    <a:pt x="1" y="410"/>
                    <a:pt x="1" y="405"/>
                    <a:pt x="1" y="410"/>
                  </a:cubicBezTo>
                  <a:lnTo>
                    <a:pt x="453" y="1454"/>
                  </a:lnTo>
                  <a:lnTo>
                    <a:pt x="453" y="1454"/>
                  </a:lnTo>
                  <a:lnTo>
                    <a:pt x="1" y="410"/>
                  </a:lnTo>
                  <a:close/>
                  <a:moveTo>
                    <a:pt x="2003" y="0"/>
                  </a:moveTo>
                  <a:lnTo>
                    <a:pt x="2003" y="0"/>
                  </a:lnTo>
                  <a:lnTo>
                    <a:pt x="2422" y="1330"/>
                  </a:lnTo>
                  <a:lnTo>
                    <a:pt x="2422" y="133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36"/>
            <p:cNvSpPr/>
            <p:nvPr/>
          </p:nvSpPr>
          <p:spPr>
            <a:xfrm>
              <a:off x="3671143" y="1053868"/>
              <a:ext cx="47491" cy="28694"/>
            </a:xfrm>
            <a:custGeom>
              <a:avLst/>
              <a:gdLst/>
              <a:ahLst/>
              <a:cxnLst/>
              <a:rect l="l" t="t" r="r" b="b"/>
              <a:pathLst>
                <a:path w="2423" h="1464" extrusionOk="0">
                  <a:moveTo>
                    <a:pt x="2003" y="0"/>
                  </a:moveTo>
                  <a:cubicBezTo>
                    <a:pt x="1814" y="60"/>
                    <a:pt x="1625" y="114"/>
                    <a:pt x="1437" y="162"/>
                  </a:cubicBezTo>
                  <a:lnTo>
                    <a:pt x="1416" y="162"/>
                  </a:lnTo>
                  <a:cubicBezTo>
                    <a:pt x="1411" y="167"/>
                    <a:pt x="1405" y="167"/>
                    <a:pt x="1399" y="167"/>
                  </a:cubicBezTo>
                  <a:cubicBezTo>
                    <a:pt x="937" y="286"/>
                    <a:pt x="468" y="366"/>
                    <a:pt x="1" y="410"/>
                  </a:cubicBezTo>
                  <a:lnTo>
                    <a:pt x="453" y="1454"/>
                  </a:lnTo>
                  <a:cubicBezTo>
                    <a:pt x="565" y="1459"/>
                    <a:pt x="679" y="1464"/>
                    <a:pt x="791" y="1464"/>
                  </a:cubicBezTo>
                  <a:cubicBezTo>
                    <a:pt x="1319" y="1464"/>
                    <a:pt x="1851" y="1406"/>
                    <a:pt x="2261" y="1352"/>
                  </a:cubicBezTo>
                  <a:cubicBezTo>
                    <a:pt x="2315" y="1346"/>
                    <a:pt x="2368" y="1335"/>
                    <a:pt x="2422" y="1330"/>
                  </a:cubicBezTo>
                  <a:lnTo>
                    <a:pt x="20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36"/>
            <p:cNvSpPr/>
            <p:nvPr/>
          </p:nvSpPr>
          <p:spPr>
            <a:xfrm>
              <a:off x="3771338" y="1024645"/>
              <a:ext cx="13544" cy="20188"/>
            </a:xfrm>
            <a:custGeom>
              <a:avLst/>
              <a:gdLst/>
              <a:ahLst/>
              <a:cxnLst/>
              <a:rect l="l" t="t" r="r" b="b"/>
              <a:pathLst>
                <a:path w="691" h="1030" extrusionOk="0">
                  <a:moveTo>
                    <a:pt x="1" y="1"/>
                  </a:moveTo>
                  <a:lnTo>
                    <a:pt x="1" y="1"/>
                  </a:lnTo>
                  <a:lnTo>
                    <a:pt x="691" y="1029"/>
                  </a:lnTo>
                  <a:lnTo>
                    <a:pt x="691" y="10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36"/>
            <p:cNvSpPr/>
            <p:nvPr/>
          </p:nvSpPr>
          <p:spPr>
            <a:xfrm>
              <a:off x="3737077" y="1024645"/>
              <a:ext cx="47804" cy="42963"/>
            </a:xfrm>
            <a:custGeom>
              <a:avLst/>
              <a:gdLst/>
              <a:ahLst/>
              <a:cxnLst/>
              <a:rect l="l" t="t" r="r" b="b"/>
              <a:pathLst>
                <a:path w="2439" h="2192" extrusionOk="0">
                  <a:moveTo>
                    <a:pt x="1749" y="1"/>
                  </a:moveTo>
                  <a:cubicBezTo>
                    <a:pt x="1195" y="372"/>
                    <a:pt x="608" y="694"/>
                    <a:pt x="0" y="975"/>
                  </a:cubicBezTo>
                  <a:lnTo>
                    <a:pt x="1018" y="2192"/>
                  </a:lnTo>
                  <a:cubicBezTo>
                    <a:pt x="1410" y="1981"/>
                    <a:pt x="1781" y="1717"/>
                    <a:pt x="2104" y="1405"/>
                  </a:cubicBezTo>
                  <a:cubicBezTo>
                    <a:pt x="2223" y="1287"/>
                    <a:pt x="2335" y="1163"/>
                    <a:pt x="2439" y="1029"/>
                  </a:cubicBezTo>
                  <a:lnTo>
                    <a:pt x="17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36"/>
            <p:cNvSpPr/>
            <p:nvPr/>
          </p:nvSpPr>
          <p:spPr>
            <a:xfrm>
              <a:off x="3668614" y="1102241"/>
              <a:ext cx="40317" cy="26421"/>
            </a:xfrm>
            <a:custGeom>
              <a:avLst/>
              <a:gdLst/>
              <a:ahLst/>
              <a:cxnLst/>
              <a:rect l="l" t="t" r="r" b="b"/>
              <a:pathLst>
                <a:path w="2057" h="1348" extrusionOk="0">
                  <a:moveTo>
                    <a:pt x="172" y="0"/>
                  </a:moveTo>
                  <a:cubicBezTo>
                    <a:pt x="108" y="0"/>
                    <a:pt x="49" y="41"/>
                    <a:pt x="28" y="105"/>
                  </a:cubicBezTo>
                  <a:cubicBezTo>
                    <a:pt x="0" y="191"/>
                    <a:pt x="43" y="277"/>
                    <a:pt x="124" y="304"/>
                  </a:cubicBezTo>
                  <a:cubicBezTo>
                    <a:pt x="738" y="503"/>
                    <a:pt x="1308" y="848"/>
                    <a:pt x="1771" y="1305"/>
                  </a:cubicBezTo>
                  <a:cubicBezTo>
                    <a:pt x="1804" y="1332"/>
                    <a:pt x="1841" y="1348"/>
                    <a:pt x="1878" y="1348"/>
                  </a:cubicBezTo>
                  <a:cubicBezTo>
                    <a:pt x="1921" y="1348"/>
                    <a:pt x="1965" y="1332"/>
                    <a:pt x="1992" y="1300"/>
                  </a:cubicBezTo>
                  <a:cubicBezTo>
                    <a:pt x="2057" y="1241"/>
                    <a:pt x="2050" y="1139"/>
                    <a:pt x="1992" y="1079"/>
                  </a:cubicBezTo>
                  <a:cubicBezTo>
                    <a:pt x="1496" y="595"/>
                    <a:pt x="883" y="223"/>
                    <a:pt x="221" y="9"/>
                  </a:cubicBezTo>
                  <a:cubicBezTo>
                    <a:pt x="205" y="3"/>
                    <a:pt x="188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36"/>
            <p:cNvSpPr/>
            <p:nvPr/>
          </p:nvSpPr>
          <p:spPr>
            <a:xfrm>
              <a:off x="3791389" y="1030877"/>
              <a:ext cx="14386" cy="51489"/>
            </a:xfrm>
            <a:custGeom>
              <a:avLst/>
              <a:gdLst/>
              <a:ahLst/>
              <a:cxnLst/>
              <a:rect l="l" t="t" r="r" b="b"/>
              <a:pathLst>
                <a:path w="734" h="2627" extrusionOk="0">
                  <a:moveTo>
                    <a:pt x="551" y="1"/>
                  </a:moveTo>
                  <a:cubicBezTo>
                    <a:pt x="492" y="1"/>
                    <a:pt x="437" y="34"/>
                    <a:pt x="410" y="92"/>
                  </a:cubicBezTo>
                  <a:cubicBezTo>
                    <a:pt x="49" y="845"/>
                    <a:pt x="1" y="1728"/>
                    <a:pt x="275" y="2519"/>
                  </a:cubicBezTo>
                  <a:cubicBezTo>
                    <a:pt x="297" y="2584"/>
                    <a:pt x="356" y="2627"/>
                    <a:pt x="426" y="2627"/>
                  </a:cubicBezTo>
                  <a:cubicBezTo>
                    <a:pt x="443" y="2627"/>
                    <a:pt x="458" y="2621"/>
                    <a:pt x="475" y="2616"/>
                  </a:cubicBezTo>
                  <a:cubicBezTo>
                    <a:pt x="555" y="2589"/>
                    <a:pt x="598" y="2497"/>
                    <a:pt x="572" y="2417"/>
                  </a:cubicBezTo>
                  <a:cubicBezTo>
                    <a:pt x="324" y="1707"/>
                    <a:pt x="372" y="905"/>
                    <a:pt x="695" y="227"/>
                  </a:cubicBezTo>
                  <a:cubicBezTo>
                    <a:pt x="733" y="145"/>
                    <a:pt x="695" y="54"/>
                    <a:pt x="620" y="16"/>
                  </a:cubicBezTo>
                  <a:cubicBezTo>
                    <a:pt x="597" y="6"/>
                    <a:pt x="574" y="1"/>
                    <a:pt x="5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36"/>
            <p:cNvSpPr/>
            <p:nvPr/>
          </p:nvSpPr>
          <p:spPr>
            <a:xfrm>
              <a:off x="3503720" y="680645"/>
              <a:ext cx="62171" cy="69952"/>
            </a:xfrm>
            <a:custGeom>
              <a:avLst/>
              <a:gdLst/>
              <a:ahLst/>
              <a:cxnLst/>
              <a:rect l="l" t="t" r="r" b="b"/>
              <a:pathLst>
                <a:path w="3172" h="3569" extrusionOk="0">
                  <a:moveTo>
                    <a:pt x="873" y="1"/>
                  </a:moveTo>
                  <a:cubicBezTo>
                    <a:pt x="614" y="162"/>
                    <a:pt x="356" y="324"/>
                    <a:pt x="93" y="480"/>
                  </a:cubicBezTo>
                  <a:cubicBezTo>
                    <a:pt x="60" y="502"/>
                    <a:pt x="23" y="529"/>
                    <a:pt x="13" y="567"/>
                  </a:cubicBezTo>
                  <a:cubicBezTo>
                    <a:pt x="1" y="609"/>
                    <a:pt x="28" y="647"/>
                    <a:pt x="50" y="679"/>
                  </a:cubicBezTo>
                  <a:cubicBezTo>
                    <a:pt x="567" y="1476"/>
                    <a:pt x="1196" y="2892"/>
                    <a:pt x="1998" y="3424"/>
                  </a:cubicBezTo>
                  <a:cubicBezTo>
                    <a:pt x="2151" y="3526"/>
                    <a:pt x="2315" y="3569"/>
                    <a:pt x="2484" y="3569"/>
                  </a:cubicBezTo>
                  <a:cubicBezTo>
                    <a:pt x="2707" y="3569"/>
                    <a:pt x="2939" y="3496"/>
                    <a:pt x="3172" y="3391"/>
                  </a:cubicBezTo>
                  <a:cubicBezTo>
                    <a:pt x="2649" y="2628"/>
                    <a:pt x="1578" y="1056"/>
                    <a:pt x="1454" y="879"/>
                  </a:cubicBezTo>
                  <a:cubicBezTo>
                    <a:pt x="1245" y="577"/>
                    <a:pt x="1067" y="259"/>
                    <a:pt x="873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36"/>
            <p:cNvSpPr/>
            <p:nvPr/>
          </p:nvSpPr>
          <p:spPr>
            <a:xfrm>
              <a:off x="3442038" y="783153"/>
              <a:ext cx="72892" cy="69894"/>
            </a:xfrm>
            <a:custGeom>
              <a:avLst/>
              <a:gdLst/>
              <a:ahLst/>
              <a:cxnLst/>
              <a:rect l="l" t="t" r="r" b="b"/>
              <a:pathLst>
                <a:path w="3719" h="3566" extrusionOk="0">
                  <a:moveTo>
                    <a:pt x="1528" y="0"/>
                  </a:moveTo>
                  <a:cubicBezTo>
                    <a:pt x="1510" y="0"/>
                    <a:pt x="1493" y="1"/>
                    <a:pt x="1475" y="2"/>
                  </a:cubicBezTo>
                  <a:cubicBezTo>
                    <a:pt x="785" y="51"/>
                    <a:pt x="366" y="1332"/>
                    <a:pt x="65" y="1854"/>
                  </a:cubicBezTo>
                  <a:cubicBezTo>
                    <a:pt x="32" y="1907"/>
                    <a:pt x="0" y="1972"/>
                    <a:pt x="16" y="2036"/>
                  </a:cubicBezTo>
                  <a:cubicBezTo>
                    <a:pt x="27" y="2091"/>
                    <a:pt x="80" y="2133"/>
                    <a:pt x="129" y="2166"/>
                  </a:cubicBezTo>
                  <a:cubicBezTo>
                    <a:pt x="743" y="2634"/>
                    <a:pt x="1367" y="3087"/>
                    <a:pt x="2002" y="3528"/>
                  </a:cubicBezTo>
                  <a:cubicBezTo>
                    <a:pt x="2029" y="3549"/>
                    <a:pt x="2062" y="3566"/>
                    <a:pt x="2094" y="3566"/>
                  </a:cubicBezTo>
                  <a:cubicBezTo>
                    <a:pt x="2131" y="3561"/>
                    <a:pt x="2158" y="3528"/>
                    <a:pt x="2186" y="3496"/>
                  </a:cubicBezTo>
                  <a:cubicBezTo>
                    <a:pt x="2723" y="2774"/>
                    <a:pt x="3234" y="2031"/>
                    <a:pt x="3719" y="1268"/>
                  </a:cubicBezTo>
                  <a:cubicBezTo>
                    <a:pt x="3210" y="900"/>
                    <a:pt x="2224" y="0"/>
                    <a:pt x="1528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36"/>
            <p:cNvSpPr/>
            <p:nvPr/>
          </p:nvSpPr>
          <p:spPr>
            <a:xfrm>
              <a:off x="3377907" y="799127"/>
              <a:ext cx="72167" cy="97706"/>
            </a:xfrm>
            <a:custGeom>
              <a:avLst/>
              <a:gdLst/>
              <a:ahLst/>
              <a:cxnLst/>
              <a:rect l="l" t="t" r="r" b="b"/>
              <a:pathLst>
                <a:path w="3682" h="4985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141"/>
                    <a:pt x="436" y="2319"/>
                    <a:pt x="898" y="3397"/>
                  </a:cubicBezTo>
                  <a:cubicBezTo>
                    <a:pt x="1163" y="4005"/>
                    <a:pt x="1512" y="4763"/>
                    <a:pt x="2185" y="4984"/>
                  </a:cubicBezTo>
                  <a:cubicBezTo>
                    <a:pt x="2723" y="4144"/>
                    <a:pt x="3213" y="3256"/>
                    <a:pt x="3682" y="2352"/>
                  </a:cubicBezTo>
                  <a:cubicBezTo>
                    <a:pt x="2557" y="1593"/>
                    <a:pt x="1221" y="883"/>
                    <a:pt x="167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36"/>
            <p:cNvSpPr/>
            <p:nvPr/>
          </p:nvSpPr>
          <p:spPr>
            <a:xfrm>
              <a:off x="3423242" y="733055"/>
              <a:ext cx="72814" cy="50470"/>
            </a:xfrm>
            <a:custGeom>
              <a:avLst/>
              <a:gdLst/>
              <a:ahLst/>
              <a:cxnLst/>
              <a:rect l="l" t="t" r="r" b="b"/>
              <a:pathLst>
                <a:path w="3715" h="2575" extrusionOk="0">
                  <a:moveTo>
                    <a:pt x="1935" y="0"/>
                  </a:moveTo>
                  <a:cubicBezTo>
                    <a:pt x="1375" y="0"/>
                    <a:pt x="825" y="182"/>
                    <a:pt x="318" y="427"/>
                  </a:cubicBezTo>
                  <a:cubicBezTo>
                    <a:pt x="211" y="476"/>
                    <a:pt x="103" y="530"/>
                    <a:pt x="1" y="595"/>
                  </a:cubicBezTo>
                  <a:cubicBezTo>
                    <a:pt x="969" y="1278"/>
                    <a:pt x="1955" y="1939"/>
                    <a:pt x="2956" y="2575"/>
                  </a:cubicBezTo>
                  <a:cubicBezTo>
                    <a:pt x="3165" y="2155"/>
                    <a:pt x="3381" y="1740"/>
                    <a:pt x="3597" y="1331"/>
                  </a:cubicBezTo>
                  <a:cubicBezTo>
                    <a:pt x="3655" y="1224"/>
                    <a:pt x="3714" y="1105"/>
                    <a:pt x="3699" y="976"/>
                  </a:cubicBezTo>
                  <a:cubicBezTo>
                    <a:pt x="3687" y="885"/>
                    <a:pt x="3639" y="804"/>
                    <a:pt x="3580" y="729"/>
                  </a:cubicBezTo>
                  <a:cubicBezTo>
                    <a:pt x="3225" y="260"/>
                    <a:pt x="2616" y="19"/>
                    <a:pt x="2025" y="2"/>
                  </a:cubicBezTo>
                  <a:cubicBezTo>
                    <a:pt x="1995" y="1"/>
                    <a:pt x="1965" y="0"/>
                    <a:pt x="1935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36"/>
            <p:cNvSpPr/>
            <p:nvPr/>
          </p:nvSpPr>
          <p:spPr>
            <a:xfrm>
              <a:off x="3381180" y="774117"/>
              <a:ext cx="80282" cy="71109"/>
            </a:xfrm>
            <a:custGeom>
              <a:avLst/>
              <a:gdLst/>
              <a:ahLst/>
              <a:cxnLst/>
              <a:rect l="l" t="t" r="r" b="b"/>
              <a:pathLst>
                <a:path w="4096" h="3628" extrusionOk="0">
                  <a:moveTo>
                    <a:pt x="484" y="1"/>
                  </a:moveTo>
                  <a:cubicBezTo>
                    <a:pt x="306" y="281"/>
                    <a:pt x="167" y="582"/>
                    <a:pt x="75" y="905"/>
                  </a:cubicBezTo>
                  <a:cubicBezTo>
                    <a:pt x="43" y="1029"/>
                    <a:pt x="16" y="1153"/>
                    <a:pt x="0" y="1277"/>
                  </a:cubicBezTo>
                  <a:cubicBezTo>
                    <a:pt x="1054" y="2159"/>
                    <a:pt x="2390" y="2869"/>
                    <a:pt x="3515" y="3628"/>
                  </a:cubicBezTo>
                  <a:cubicBezTo>
                    <a:pt x="3714" y="3252"/>
                    <a:pt x="3907" y="2869"/>
                    <a:pt x="4096" y="2487"/>
                  </a:cubicBezTo>
                  <a:cubicBezTo>
                    <a:pt x="3250" y="1896"/>
                    <a:pt x="1711" y="840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36"/>
            <p:cNvSpPr/>
            <p:nvPr/>
          </p:nvSpPr>
          <p:spPr>
            <a:xfrm>
              <a:off x="3407758" y="744698"/>
              <a:ext cx="73441" cy="58761"/>
            </a:xfrm>
            <a:custGeom>
              <a:avLst/>
              <a:gdLst/>
              <a:ahLst/>
              <a:cxnLst/>
              <a:rect l="l" t="t" r="r" b="b"/>
              <a:pathLst>
                <a:path w="3747" h="2998" extrusionOk="0">
                  <a:moveTo>
                    <a:pt x="791" y="1"/>
                  </a:moveTo>
                  <a:cubicBezTo>
                    <a:pt x="512" y="151"/>
                    <a:pt x="247" y="334"/>
                    <a:pt x="0" y="533"/>
                  </a:cubicBezTo>
                  <a:cubicBezTo>
                    <a:pt x="1028" y="1415"/>
                    <a:pt x="2110" y="2239"/>
                    <a:pt x="3235" y="2997"/>
                  </a:cubicBezTo>
                  <a:cubicBezTo>
                    <a:pt x="3406" y="2659"/>
                    <a:pt x="3573" y="2319"/>
                    <a:pt x="3746" y="1981"/>
                  </a:cubicBezTo>
                  <a:cubicBezTo>
                    <a:pt x="2745" y="1345"/>
                    <a:pt x="1759" y="684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36"/>
            <p:cNvSpPr/>
            <p:nvPr/>
          </p:nvSpPr>
          <p:spPr>
            <a:xfrm>
              <a:off x="3390667" y="755125"/>
              <a:ext cx="80497" cy="67757"/>
            </a:xfrm>
            <a:custGeom>
              <a:avLst/>
              <a:gdLst/>
              <a:ahLst/>
              <a:cxnLst/>
              <a:rect l="l" t="t" r="r" b="b"/>
              <a:pathLst>
                <a:path w="4107" h="3457" extrusionOk="0">
                  <a:moveTo>
                    <a:pt x="872" y="1"/>
                  </a:moveTo>
                  <a:cubicBezTo>
                    <a:pt x="527" y="281"/>
                    <a:pt x="232" y="609"/>
                    <a:pt x="0" y="970"/>
                  </a:cubicBezTo>
                  <a:cubicBezTo>
                    <a:pt x="1227" y="1809"/>
                    <a:pt x="2766" y="2865"/>
                    <a:pt x="3612" y="3456"/>
                  </a:cubicBezTo>
                  <a:cubicBezTo>
                    <a:pt x="3778" y="3128"/>
                    <a:pt x="3945" y="2795"/>
                    <a:pt x="4107" y="2465"/>
                  </a:cubicBezTo>
                  <a:cubicBezTo>
                    <a:pt x="2982" y="1707"/>
                    <a:pt x="1900" y="883"/>
                    <a:pt x="872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36"/>
            <p:cNvSpPr/>
            <p:nvPr/>
          </p:nvSpPr>
          <p:spPr>
            <a:xfrm>
              <a:off x="3394469" y="829389"/>
              <a:ext cx="55605" cy="67444"/>
            </a:xfrm>
            <a:custGeom>
              <a:avLst/>
              <a:gdLst/>
              <a:ahLst/>
              <a:cxnLst/>
              <a:rect l="l" t="t" r="r" b="b"/>
              <a:pathLst>
                <a:path w="2837" h="3441" extrusionOk="0">
                  <a:moveTo>
                    <a:pt x="1571" y="0"/>
                  </a:moveTo>
                  <a:cubicBezTo>
                    <a:pt x="893" y="782"/>
                    <a:pt x="355" y="1384"/>
                    <a:pt x="204" y="1535"/>
                  </a:cubicBezTo>
                  <a:cubicBezTo>
                    <a:pt x="140" y="1599"/>
                    <a:pt x="70" y="1664"/>
                    <a:pt x="0" y="1729"/>
                  </a:cubicBezTo>
                  <a:cubicBezTo>
                    <a:pt x="16" y="1766"/>
                    <a:pt x="38" y="1809"/>
                    <a:pt x="53" y="1853"/>
                  </a:cubicBezTo>
                  <a:cubicBezTo>
                    <a:pt x="318" y="2461"/>
                    <a:pt x="667" y="3219"/>
                    <a:pt x="1340" y="3440"/>
                  </a:cubicBezTo>
                  <a:cubicBezTo>
                    <a:pt x="1878" y="2600"/>
                    <a:pt x="2368" y="1712"/>
                    <a:pt x="2837" y="808"/>
                  </a:cubicBezTo>
                  <a:cubicBezTo>
                    <a:pt x="2432" y="539"/>
                    <a:pt x="2002" y="270"/>
                    <a:pt x="1571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36"/>
            <p:cNvSpPr/>
            <p:nvPr/>
          </p:nvSpPr>
          <p:spPr>
            <a:xfrm>
              <a:off x="3470086" y="746913"/>
              <a:ext cx="25754" cy="36613"/>
            </a:xfrm>
            <a:custGeom>
              <a:avLst/>
              <a:gdLst/>
              <a:ahLst/>
              <a:cxnLst/>
              <a:rect l="l" t="t" r="r" b="b"/>
              <a:pathLst>
                <a:path w="1314" h="1868" extrusionOk="0">
                  <a:moveTo>
                    <a:pt x="1174" y="0"/>
                  </a:moveTo>
                  <a:cubicBezTo>
                    <a:pt x="904" y="377"/>
                    <a:pt x="485" y="915"/>
                    <a:pt x="0" y="1508"/>
                  </a:cubicBezTo>
                  <a:cubicBezTo>
                    <a:pt x="189" y="1632"/>
                    <a:pt x="377" y="1749"/>
                    <a:pt x="566" y="1868"/>
                  </a:cubicBezTo>
                  <a:cubicBezTo>
                    <a:pt x="775" y="1448"/>
                    <a:pt x="991" y="1033"/>
                    <a:pt x="1207" y="624"/>
                  </a:cubicBezTo>
                  <a:cubicBezTo>
                    <a:pt x="1254" y="527"/>
                    <a:pt x="1314" y="420"/>
                    <a:pt x="1314" y="308"/>
                  </a:cubicBezTo>
                  <a:cubicBezTo>
                    <a:pt x="1314" y="296"/>
                    <a:pt x="1314" y="286"/>
                    <a:pt x="1309" y="269"/>
                  </a:cubicBezTo>
                  <a:cubicBezTo>
                    <a:pt x="1297" y="178"/>
                    <a:pt x="1249" y="97"/>
                    <a:pt x="1190" y="22"/>
                  </a:cubicBezTo>
                  <a:cubicBezTo>
                    <a:pt x="1185" y="17"/>
                    <a:pt x="1180" y="5"/>
                    <a:pt x="1174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36"/>
            <p:cNvSpPr/>
            <p:nvPr/>
          </p:nvSpPr>
          <p:spPr>
            <a:xfrm>
              <a:off x="3425241" y="809554"/>
              <a:ext cx="36221" cy="35672"/>
            </a:xfrm>
            <a:custGeom>
              <a:avLst/>
              <a:gdLst/>
              <a:ahLst/>
              <a:cxnLst/>
              <a:rect l="l" t="t" r="r" b="b"/>
              <a:pathLst>
                <a:path w="1848" h="1820" extrusionOk="0">
                  <a:moveTo>
                    <a:pt x="873" y="1"/>
                  </a:moveTo>
                  <a:cubicBezTo>
                    <a:pt x="572" y="356"/>
                    <a:pt x="276" y="701"/>
                    <a:pt x="1" y="1012"/>
                  </a:cubicBezTo>
                  <a:cubicBezTo>
                    <a:pt x="432" y="1282"/>
                    <a:pt x="862" y="1551"/>
                    <a:pt x="1267" y="1820"/>
                  </a:cubicBezTo>
                  <a:cubicBezTo>
                    <a:pt x="1466" y="1444"/>
                    <a:pt x="1659" y="1061"/>
                    <a:pt x="1848" y="679"/>
                  </a:cubicBezTo>
                  <a:cubicBezTo>
                    <a:pt x="1583" y="496"/>
                    <a:pt x="1245" y="259"/>
                    <a:pt x="87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36"/>
            <p:cNvSpPr/>
            <p:nvPr/>
          </p:nvSpPr>
          <p:spPr>
            <a:xfrm>
              <a:off x="3456268" y="776450"/>
              <a:ext cx="24931" cy="27009"/>
            </a:xfrm>
            <a:custGeom>
              <a:avLst/>
              <a:gdLst/>
              <a:ahLst/>
              <a:cxnLst/>
              <a:rect l="l" t="t" r="r" b="b"/>
              <a:pathLst>
                <a:path w="1272" h="1378" extrusionOk="0">
                  <a:moveTo>
                    <a:pt x="705" y="1"/>
                  </a:moveTo>
                  <a:cubicBezTo>
                    <a:pt x="484" y="274"/>
                    <a:pt x="243" y="560"/>
                    <a:pt x="0" y="850"/>
                  </a:cubicBezTo>
                  <a:cubicBezTo>
                    <a:pt x="253" y="1029"/>
                    <a:pt x="506" y="1206"/>
                    <a:pt x="760" y="1377"/>
                  </a:cubicBezTo>
                  <a:cubicBezTo>
                    <a:pt x="931" y="1039"/>
                    <a:pt x="1098" y="699"/>
                    <a:pt x="1271" y="361"/>
                  </a:cubicBezTo>
                  <a:cubicBezTo>
                    <a:pt x="1082" y="242"/>
                    <a:pt x="894" y="125"/>
                    <a:pt x="70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36"/>
            <p:cNvSpPr/>
            <p:nvPr/>
          </p:nvSpPr>
          <p:spPr>
            <a:xfrm>
              <a:off x="3442332" y="793110"/>
              <a:ext cx="28832" cy="29772"/>
            </a:xfrm>
            <a:custGeom>
              <a:avLst/>
              <a:gdLst/>
              <a:ahLst/>
              <a:cxnLst/>
              <a:rect l="l" t="t" r="r" b="b"/>
              <a:pathLst>
                <a:path w="1471" h="1519" extrusionOk="0">
                  <a:moveTo>
                    <a:pt x="711" y="0"/>
                  </a:moveTo>
                  <a:cubicBezTo>
                    <a:pt x="475" y="281"/>
                    <a:pt x="238" y="566"/>
                    <a:pt x="1" y="840"/>
                  </a:cubicBezTo>
                  <a:cubicBezTo>
                    <a:pt x="373" y="1098"/>
                    <a:pt x="711" y="1335"/>
                    <a:pt x="976" y="1518"/>
                  </a:cubicBezTo>
                  <a:cubicBezTo>
                    <a:pt x="1142" y="1190"/>
                    <a:pt x="1309" y="857"/>
                    <a:pt x="1471" y="527"/>
                  </a:cubicBezTo>
                  <a:cubicBezTo>
                    <a:pt x="1217" y="356"/>
                    <a:pt x="964" y="179"/>
                    <a:pt x="711" y="0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36"/>
            <p:cNvSpPr/>
            <p:nvPr/>
          </p:nvSpPr>
          <p:spPr>
            <a:xfrm>
              <a:off x="3638234" y="666396"/>
              <a:ext cx="60780" cy="56585"/>
            </a:xfrm>
            <a:custGeom>
              <a:avLst/>
              <a:gdLst/>
              <a:ahLst/>
              <a:cxnLst/>
              <a:rect l="l" t="t" r="r" b="b"/>
              <a:pathLst>
                <a:path w="3101" h="2887" extrusionOk="0">
                  <a:moveTo>
                    <a:pt x="1344" y="1"/>
                  </a:moveTo>
                  <a:cubicBezTo>
                    <a:pt x="956" y="1"/>
                    <a:pt x="604" y="72"/>
                    <a:pt x="420" y="315"/>
                  </a:cubicBezTo>
                  <a:cubicBezTo>
                    <a:pt x="0" y="874"/>
                    <a:pt x="232" y="2240"/>
                    <a:pt x="269" y="2886"/>
                  </a:cubicBezTo>
                  <a:cubicBezTo>
                    <a:pt x="344" y="2887"/>
                    <a:pt x="418" y="2887"/>
                    <a:pt x="493" y="2887"/>
                  </a:cubicBezTo>
                  <a:cubicBezTo>
                    <a:pt x="1318" y="2887"/>
                    <a:pt x="2147" y="2861"/>
                    <a:pt x="2971" y="2806"/>
                  </a:cubicBezTo>
                  <a:cubicBezTo>
                    <a:pt x="3009" y="2801"/>
                    <a:pt x="3051" y="2795"/>
                    <a:pt x="3078" y="2762"/>
                  </a:cubicBezTo>
                  <a:cubicBezTo>
                    <a:pt x="3100" y="2742"/>
                    <a:pt x="3100" y="2704"/>
                    <a:pt x="3095" y="2672"/>
                  </a:cubicBezTo>
                  <a:cubicBezTo>
                    <a:pt x="3068" y="1897"/>
                    <a:pt x="3031" y="1127"/>
                    <a:pt x="2971" y="357"/>
                  </a:cubicBezTo>
                  <a:cubicBezTo>
                    <a:pt x="2966" y="298"/>
                    <a:pt x="2961" y="233"/>
                    <a:pt x="2922" y="191"/>
                  </a:cubicBezTo>
                  <a:cubicBezTo>
                    <a:pt x="2874" y="147"/>
                    <a:pt x="2805" y="136"/>
                    <a:pt x="2740" y="136"/>
                  </a:cubicBezTo>
                  <a:cubicBezTo>
                    <a:pt x="2403" y="118"/>
                    <a:pt x="1844" y="1"/>
                    <a:pt x="1344" y="1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36"/>
            <p:cNvSpPr/>
            <p:nvPr/>
          </p:nvSpPr>
          <p:spPr>
            <a:xfrm>
              <a:off x="3708579" y="605773"/>
              <a:ext cx="64151" cy="86299"/>
            </a:xfrm>
            <a:custGeom>
              <a:avLst/>
              <a:gdLst/>
              <a:ahLst/>
              <a:cxnLst/>
              <a:rect l="l" t="t" r="r" b="b"/>
              <a:pathLst>
                <a:path w="3273" h="4403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1367"/>
                    <a:pt x="44" y="2874"/>
                    <a:pt x="65" y="4230"/>
                  </a:cubicBezTo>
                  <a:cubicBezTo>
                    <a:pt x="1083" y="4327"/>
                    <a:pt x="2095" y="4392"/>
                    <a:pt x="3091" y="4402"/>
                  </a:cubicBezTo>
                  <a:cubicBezTo>
                    <a:pt x="3273" y="3714"/>
                    <a:pt x="2827" y="3008"/>
                    <a:pt x="2455" y="2459"/>
                  </a:cubicBezTo>
                  <a:cubicBezTo>
                    <a:pt x="1804" y="1486"/>
                    <a:pt x="1051" y="479"/>
                    <a:pt x="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36"/>
            <p:cNvSpPr/>
            <p:nvPr/>
          </p:nvSpPr>
          <p:spPr>
            <a:xfrm>
              <a:off x="3600250" y="611555"/>
              <a:ext cx="41160" cy="69756"/>
            </a:xfrm>
            <a:custGeom>
              <a:avLst/>
              <a:gdLst/>
              <a:ahLst/>
              <a:cxnLst/>
              <a:rect l="l" t="t" r="r" b="b"/>
              <a:pathLst>
                <a:path w="2100" h="3559" extrusionOk="0">
                  <a:moveTo>
                    <a:pt x="2030" y="1"/>
                  </a:moveTo>
                  <a:cubicBezTo>
                    <a:pt x="1922" y="55"/>
                    <a:pt x="1820" y="115"/>
                    <a:pt x="1718" y="179"/>
                  </a:cubicBezTo>
                  <a:cubicBezTo>
                    <a:pt x="1211" y="485"/>
                    <a:pt x="738" y="873"/>
                    <a:pt x="431" y="1379"/>
                  </a:cubicBezTo>
                  <a:cubicBezTo>
                    <a:pt x="125" y="1885"/>
                    <a:pt x="1" y="2525"/>
                    <a:pt x="200" y="3085"/>
                  </a:cubicBezTo>
                  <a:cubicBezTo>
                    <a:pt x="232" y="3171"/>
                    <a:pt x="275" y="3257"/>
                    <a:pt x="346" y="3317"/>
                  </a:cubicBezTo>
                  <a:cubicBezTo>
                    <a:pt x="443" y="3397"/>
                    <a:pt x="577" y="3408"/>
                    <a:pt x="701" y="3424"/>
                  </a:cubicBezTo>
                  <a:cubicBezTo>
                    <a:pt x="1163" y="3461"/>
                    <a:pt x="1626" y="3510"/>
                    <a:pt x="2090" y="3558"/>
                  </a:cubicBezTo>
                  <a:cubicBezTo>
                    <a:pt x="2100" y="2375"/>
                    <a:pt x="2078" y="1185"/>
                    <a:pt x="2030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36"/>
            <p:cNvSpPr/>
            <p:nvPr/>
          </p:nvSpPr>
          <p:spPr>
            <a:xfrm>
              <a:off x="3682530" y="600167"/>
              <a:ext cx="29341" cy="88533"/>
            </a:xfrm>
            <a:custGeom>
              <a:avLst/>
              <a:gdLst/>
              <a:ahLst/>
              <a:cxnLst/>
              <a:rect l="l" t="t" r="r" b="b"/>
              <a:pathLst>
                <a:path w="1497" h="4517" extrusionOk="0">
                  <a:moveTo>
                    <a:pt x="1" y="1"/>
                  </a:moveTo>
                  <a:cubicBezTo>
                    <a:pt x="33" y="1486"/>
                    <a:pt x="87" y="3354"/>
                    <a:pt x="125" y="4387"/>
                  </a:cubicBezTo>
                  <a:cubicBezTo>
                    <a:pt x="550" y="4430"/>
                    <a:pt x="975" y="4479"/>
                    <a:pt x="1394" y="4516"/>
                  </a:cubicBezTo>
                  <a:cubicBezTo>
                    <a:pt x="1373" y="3160"/>
                    <a:pt x="1497" y="1653"/>
                    <a:pt x="1330" y="286"/>
                  </a:cubicBezTo>
                  <a:cubicBezTo>
                    <a:pt x="1218" y="232"/>
                    <a:pt x="1099" y="189"/>
                    <a:pt x="975" y="152"/>
                  </a:cubicBezTo>
                  <a:cubicBezTo>
                    <a:pt x="657" y="50"/>
                    <a:pt x="329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36"/>
            <p:cNvSpPr/>
            <p:nvPr/>
          </p:nvSpPr>
          <p:spPr>
            <a:xfrm>
              <a:off x="3640038" y="604205"/>
              <a:ext cx="23324" cy="79537"/>
            </a:xfrm>
            <a:custGeom>
              <a:avLst/>
              <a:gdLst/>
              <a:ahLst/>
              <a:cxnLst/>
              <a:rect l="l" t="t" r="r" b="b"/>
              <a:pathLst>
                <a:path w="1190" h="4058" extrusionOk="0">
                  <a:moveTo>
                    <a:pt x="877" y="0"/>
                  </a:moveTo>
                  <a:cubicBezTo>
                    <a:pt x="576" y="97"/>
                    <a:pt x="279" y="226"/>
                    <a:pt x="0" y="376"/>
                  </a:cubicBezTo>
                  <a:cubicBezTo>
                    <a:pt x="48" y="1560"/>
                    <a:pt x="70" y="2750"/>
                    <a:pt x="60" y="3933"/>
                  </a:cubicBezTo>
                  <a:cubicBezTo>
                    <a:pt x="435" y="3972"/>
                    <a:pt x="813" y="4015"/>
                    <a:pt x="1190" y="4057"/>
                  </a:cubicBezTo>
                  <a:cubicBezTo>
                    <a:pt x="1168" y="2701"/>
                    <a:pt x="1061" y="1345"/>
                    <a:pt x="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36"/>
            <p:cNvSpPr/>
            <p:nvPr/>
          </p:nvSpPr>
          <p:spPr>
            <a:xfrm>
              <a:off x="3657227" y="600167"/>
              <a:ext cx="27754" cy="86005"/>
            </a:xfrm>
            <a:custGeom>
              <a:avLst/>
              <a:gdLst/>
              <a:ahLst/>
              <a:cxnLst/>
              <a:rect l="l" t="t" r="r" b="b"/>
              <a:pathLst>
                <a:path w="1416" h="4388" extrusionOk="0">
                  <a:moveTo>
                    <a:pt x="1249" y="0"/>
                  </a:moveTo>
                  <a:cubicBezTo>
                    <a:pt x="827" y="0"/>
                    <a:pt x="406" y="75"/>
                    <a:pt x="0" y="206"/>
                  </a:cubicBezTo>
                  <a:cubicBezTo>
                    <a:pt x="184" y="1551"/>
                    <a:pt x="291" y="2907"/>
                    <a:pt x="313" y="4263"/>
                  </a:cubicBezTo>
                  <a:cubicBezTo>
                    <a:pt x="678" y="4307"/>
                    <a:pt x="1049" y="4345"/>
                    <a:pt x="1416" y="4387"/>
                  </a:cubicBezTo>
                  <a:cubicBezTo>
                    <a:pt x="1378" y="3354"/>
                    <a:pt x="1324" y="1486"/>
                    <a:pt x="1292" y="1"/>
                  </a:cubicBezTo>
                  <a:cubicBezTo>
                    <a:pt x="1278" y="1"/>
                    <a:pt x="1264" y="0"/>
                    <a:pt x="1249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36"/>
            <p:cNvSpPr/>
            <p:nvPr/>
          </p:nvSpPr>
          <p:spPr>
            <a:xfrm>
              <a:off x="3709853" y="651774"/>
              <a:ext cx="60152" cy="40298"/>
            </a:xfrm>
            <a:custGeom>
              <a:avLst/>
              <a:gdLst/>
              <a:ahLst/>
              <a:cxnLst/>
              <a:rect l="l" t="t" r="r" b="b"/>
              <a:pathLst>
                <a:path w="3069" h="2056" extrusionOk="0">
                  <a:moveTo>
                    <a:pt x="2315" y="0"/>
                  </a:moveTo>
                  <a:cubicBezTo>
                    <a:pt x="2223" y="21"/>
                    <a:pt x="2132" y="48"/>
                    <a:pt x="2040" y="65"/>
                  </a:cubicBezTo>
                  <a:cubicBezTo>
                    <a:pt x="1831" y="107"/>
                    <a:pt x="1034" y="236"/>
                    <a:pt x="17" y="382"/>
                  </a:cubicBezTo>
                  <a:cubicBezTo>
                    <a:pt x="6" y="758"/>
                    <a:pt x="0" y="1130"/>
                    <a:pt x="0" y="1496"/>
                  </a:cubicBezTo>
                  <a:lnTo>
                    <a:pt x="0" y="1883"/>
                  </a:lnTo>
                  <a:cubicBezTo>
                    <a:pt x="1018" y="1980"/>
                    <a:pt x="2030" y="2045"/>
                    <a:pt x="3026" y="2055"/>
                  </a:cubicBezTo>
                  <a:cubicBezTo>
                    <a:pt x="3058" y="1943"/>
                    <a:pt x="3068" y="1836"/>
                    <a:pt x="3068" y="1722"/>
                  </a:cubicBezTo>
                  <a:cubicBezTo>
                    <a:pt x="3068" y="1146"/>
                    <a:pt x="2703" y="576"/>
                    <a:pt x="2390" y="112"/>
                  </a:cubicBezTo>
                  <a:cubicBezTo>
                    <a:pt x="2363" y="75"/>
                    <a:pt x="2342" y="38"/>
                    <a:pt x="2315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36"/>
            <p:cNvSpPr/>
            <p:nvPr/>
          </p:nvSpPr>
          <p:spPr>
            <a:xfrm>
              <a:off x="3684236" y="659261"/>
              <a:ext cx="25970" cy="29439"/>
            </a:xfrm>
            <a:custGeom>
              <a:avLst/>
              <a:gdLst/>
              <a:ahLst/>
              <a:cxnLst/>
              <a:rect l="l" t="t" r="r" b="b"/>
              <a:pathLst>
                <a:path w="1325" h="1502" extrusionOk="0">
                  <a:moveTo>
                    <a:pt x="1324" y="0"/>
                  </a:moveTo>
                  <a:lnTo>
                    <a:pt x="1324" y="0"/>
                  </a:lnTo>
                  <a:cubicBezTo>
                    <a:pt x="910" y="59"/>
                    <a:pt x="458" y="118"/>
                    <a:pt x="0" y="183"/>
                  </a:cubicBezTo>
                  <a:cubicBezTo>
                    <a:pt x="11" y="635"/>
                    <a:pt x="26" y="1044"/>
                    <a:pt x="38" y="1372"/>
                  </a:cubicBezTo>
                  <a:cubicBezTo>
                    <a:pt x="463" y="1415"/>
                    <a:pt x="888" y="1464"/>
                    <a:pt x="1307" y="1501"/>
                  </a:cubicBezTo>
                  <a:lnTo>
                    <a:pt x="1307" y="1114"/>
                  </a:lnTo>
                  <a:cubicBezTo>
                    <a:pt x="1307" y="748"/>
                    <a:pt x="1313" y="376"/>
                    <a:pt x="132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36"/>
            <p:cNvSpPr/>
            <p:nvPr/>
          </p:nvSpPr>
          <p:spPr>
            <a:xfrm>
              <a:off x="3603954" y="668219"/>
              <a:ext cx="37358" cy="13093"/>
            </a:xfrm>
            <a:custGeom>
              <a:avLst/>
              <a:gdLst/>
              <a:ahLst/>
              <a:cxnLst/>
              <a:rect l="l" t="t" r="r" b="b"/>
              <a:pathLst>
                <a:path w="1906" h="668" extrusionOk="0">
                  <a:moveTo>
                    <a:pt x="1906" y="1"/>
                  </a:moveTo>
                  <a:cubicBezTo>
                    <a:pt x="1141" y="86"/>
                    <a:pt x="463" y="145"/>
                    <a:pt x="1" y="167"/>
                  </a:cubicBezTo>
                  <a:cubicBezTo>
                    <a:pt x="6" y="172"/>
                    <a:pt x="6" y="183"/>
                    <a:pt x="11" y="194"/>
                  </a:cubicBezTo>
                  <a:cubicBezTo>
                    <a:pt x="43" y="280"/>
                    <a:pt x="86" y="366"/>
                    <a:pt x="157" y="426"/>
                  </a:cubicBezTo>
                  <a:cubicBezTo>
                    <a:pt x="254" y="506"/>
                    <a:pt x="388" y="517"/>
                    <a:pt x="512" y="533"/>
                  </a:cubicBezTo>
                  <a:cubicBezTo>
                    <a:pt x="974" y="570"/>
                    <a:pt x="1437" y="619"/>
                    <a:pt x="1901" y="667"/>
                  </a:cubicBezTo>
                  <a:cubicBezTo>
                    <a:pt x="1906" y="473"/>
                    <a:pt x="1906" y="280"/>
                    <a:pt x="1906" y="81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36"/>
            <p:cNvSpPr/>
            <p:nvPr/>
          </p:nvSpPr>
          <p:spPr>
            <a:xfrm>
              <a:off x="3641194" y="665592"/>
              <a:ext cx="22168" cy="18150"/>
            </a:xfrm>
            <a:custGeom>
              <a:avLst/>
              <a:gdLst/>
              <a:ahLst/>
              <a:cxnLst/>
              <a:rect l="l" t="t" r="r" b="b"/>
              <a:pathLst>
                <a:path w="1131" h="926" extrusionOk="0">
                  <a:moveTo>
                    <a:pt x="1104" y="0"/>
                  </a:moveTo>
                  <a:cubicBezTo>
                    <a:pt x="726" y="48"/>
                    <a:pt x="356" y="91"/>
                    <a:pt x="6" y="135"/>
                  </a:cubicBezTo>
                  <a:lnTo>
                    <a:pt x="6" y="215"/>
                  </a:lnTo>
                  <a:cubicBezTo>
                    <a:pt x="6" y="414"/>
                    <a:pt x="6" y="607"/>
                    <a:pt x="1" y="801"/>
                  </a:cubicBezTo>
                  <a:cubicBezTo>
                    <a:pt x="376" y="840"/>
                    <a:pt x="754" y="883"/>
                    <a:pt x="1131" y="925"/>
                  </a:cubicBezTo>
                  <a:cubicBezTo>
                    <a:pt x="1124" y="619"/>
                    <a:pt x="1114" y="312"/>
                    <a:pt x="110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36"/>
            <p:cNvSpPr/>
            <p:nvPr/>
          </p:nvSpPr>
          <p:spPr>
            <a:xfrm>
              <a:off x="3662813" y="662829"/>
              <a:ext cx="22168" cy="23344"/>
            </a:xfrm>
            <a:custGeom>
              <a:avLst/>
              <a:gdLst/>
              <a:ahLst/>
              <a:cxnLst/>
              <a:rect l="l" t="t" r="r" b="b"/>
              <a:pathLst>
                <a:path w="1131" h="1191" extrusionOk="0">
                  <a:moveTo>
                    <a:pt x="1093" y="1"/>
                  </a:moveTo>
                  <a:cubicBezTo>
                    <a:pt x="732" y="50"/>
                    <a:pt x="361" y="97"/>
                    <a:pt x="1" y="141"/>
                  </a:cubicBezTo>
                  <a:cubicBezTo>
                    <a:pt x="11" y="453"/>
                    <a:pt x="21" y="760"/>
                    <a:pt x="28" y="1066"/>
                  </a:cubicBezTo>
                  <a:cubicBezTo>
                    <a:pt x="393" y="1110"/>
                    <a:pt x="764" y="1148"/>
                    <a:pt x="1131" y="1190"/>
                  </a:cubicBezTo>
                  <a:cubicBezTo>
                    <a:pt x="1119" y="862"/>
                    <a:pt x="1104" y="453"/>
                    <a:pt x="1093" y="1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36"/>
            <p:cNvSpPr/>
            <p:nvPr/>
          </p:nvSpPr>
          <p:spPr>
            <a:xfrm>
              <a:off x="3465872" y="705733"/>
              <a:ext cx="409385" cy="356857"/>
            </a:xfrm>
            <a:custGeom>
              <a:avLst/>
              <a:gdLst/>
              <a:ahLst/>
              <a:cxnLst/>
              <a:rect l="l" t="t" r="r" b="b"/>
              <a:pathLst>
                <a:path w="20887" h="18207" extrusionOk="0">
                  <a:moveTo>
                    <a:pt x="9447" y="0"/>
                  </a:moveTo>
                  <a:cubicBezTo>
                    <a:pt x="8244" y="0"/>
                    <a:pt x="7037" y="228"/>
                    <a:pt x="5888" y="718"/>
                  </a:cubicBezTo>
                  <a:cubicBezTo>
                    <a:pt x="5011" y="1095"/>
                    <a:pt x="4204" y="1606"/>
                    <a:pt x="3488" y="2230"/>
                  </a:cubicBezTo>
                  <a:cubicBezTo>
                    <a:pt x="1303" y="4130"/>
                    <a:pt x="1" y="7020"/>
                    <a:pt x="275" y="9948"/>
                  </a:cubicBezTo>
                  <a:cubicBezTo>
                    <a:pt x="728" y="14767"/>
                    <a:pt x="5029" y="18206"/>
                    <a:pt x="9634" y="18206"/>
                  </a:cubicBezTo>
                  <a:cubicBezTo>
                    <a:pt x="10378" y="18206"/>
                    <a:pt x="11128" y="18117"/>
                    <a:pt x="11872" y="17929"/>
                  </a:cubicBezTo>
                  <a:cubicBezTo>
                    <a:pt x="16636" y="16729"/>
                    <a:pt x="20887" y="12387"/>
                    <a:pt x="19327" y="7198"/>
                  </a:cubicBezTo>
                  <a:cubicBezTo>
                    <a:pt x="18046" y="2948"/>
                    <a:pt x="13776" y="0"/>
                    <a:pt x="9447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36"/>
            <p:cNvSpPr/>
            <p:nvPr/>
          </p:nvSpPr>
          <p:spPr>
            <a:xfrm>
              <a:off x="3471046" y="897970"/>
              <a:ext cx="200116" cy="164679"/>
            </a:xfrm>
            <a:custGeom>
              <a:avLst/>
              <a:gdLst/>
              <a:ahLst/>
              <a:cxnLst/>
              <a:rect l="l" t="t" r="r" b="b"/>
              <a:pathLst>
                <a:path w="10210" h="8402" extrusionOk="0">
                  <a:moveTo>
                    <a:pt x="48" y="463"/>
                  </a:moveTo>
                  <a:cubicBezTo>
                    <a:pt x="662" y="5113"/>
                    <a:pt x="4871" y="8401"/>
                    <a:pt x="9375" y="8401"/>
                  </a:cubicBezTo>
                  <a:cubicBezTo>
                    <a:pt x="9650" y="8401"/>
                    <a:pt x="9929" y="8385"/>
                    <a:pt x="10210" y="8364"/>
                  </a:cubicBezTo>
                  <a:lnTo>
                    <a:pt x="10210" y="8364"/>
                  </a:lnTo>
                  <a:cubicBezTo>
                    <a:pt x="9929" y="8385"/>
                    <a:pt x="9650" y="8401"/>
                    <a:pt x="9375" y="8401"/>
                  </a:cubicBezTo>
                  <a:cubicBezTo>
                    <a:pt x="4871" y="8401"/>
                    <a:pt x="662" y="5113"/>
                    <a:pt x="48" y="463"/>
                  </a:cubicBezTo>
                  <a:close/>
                  <a:moveTo>
                    <a:pt x="11" y="124"/>
                  </a:moveTo>
                  <a:lnTo>
                    <a:pt x="11" y="124"/>
                  </a:lnTo>
                  <a:lnTo>
                    <a:pt x="11" y="124"/>
                  </a:lnTo>
                  <a:close/>
                  <a:moveTo>
                    <a:pt x="11" y="108"/>
                  </a:moveTo>
                  <a:lnTo>
                    <a:pt x="11" y="113"/>
                  </a:lnTo>
                  <a:lnTo>
                    <a:pt x="11" y="108"/>
                  </a:lnTo>
                  <a:close/>
                  <a:moveTo>
                    <a:pt x="11" y="97"/>
                  </a:moveTo>
                  <a:lnTo>
                    <a:pt x="11" y="97"/>
                  </a:lnTo>
                  <a:lnTo>
                    <a:pt x="11" y="97"/>
                  </a:lnTo>
                  <a:close/>
                  <a:moveTo>
                    <a:pt x="6" y="81"/>
                  </a:moveTo>
                  <a:lnTo>
                    <a:pt x="6" y="86"/>
                  </a:lnTo>
                  <a:lnTo>
                    <a:pt x="6" y="81"/>
                  </a:lnTo>
                  <a:close/>
                  <a:moveTo>
                    <a:pt x="6" y="70"/>
                  </a:moveTo>
                  <a:lnTo>
                    <a:pt x="6" y="70"/>
                  </a:lnTo>
                  <a:lnTo>
                    <a:pt x="6" y="70"/>
                  </a:lnTo>
                  <a:close/>
                  <a:moveTo>
                    <a:pt x="6" y="53"/>
                  </a:moveTo>
                  <a:lnTo>
                    <a:pt x="6" y="53"/>
                  </a:lnTo>
                  <a:lnTo>
                    <a:pt x="6" y="53"/>
                  </a:lnTo>
                  <a:close/>
                  <a:moveTo>
                    <a:pt x="6" y="38"/>
                  </a:moveTo>
                  <a:lnTo>
                    <a:pt x="6" y="43"/>
                  </a:lnTo>
                  <a:lnTo>
                    <a:pt x="6" y="38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36"/>
            <p:cNvSpPr/>
            <p:nvPr/>
          </p:nvSpPr>
          <p:spPr>
            <a:xfrm>
              <a:off x="3671143" y="1061787"/>
              <a:ext cx="20" cy="118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1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1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36"/>
            <p:cNvSpPr/>
            <p:nvPr/>
          </p:nvSpPr>
          <p:spPr>
            <a:xfrm>
              <a:off x="3671143" y="1057181"/>
              <a:ext cx="27224" cy="4724"/>
            </a:xfrm>
            <a:custGeom>
              <a:avLst/>
              <a:gdLst/>
              <a:ahLst/>
              <a:cxnLst/>
              <a:rect l="l" t="t" r="r" b="b"/>
              <a:pathLst>
                <a:path w="1389" h="241" extrusionOk="0">
                  <a:moveTo>
                    <a:pt x="1389" y="1"/>
                  </a:moveTo>
                  <a:lnTo>
                    <a:pt x="1389" y="1"/>
                  </a:lnTo>
                  <a:cubicBezTo>
                    <a:pt x="930" y="118"/>
                    <a:pt x="465" y="197"/>
                    <a:pt x="1" y="236"/>
                  </a:cubicBezTo>
                  <a:lnTo>
                    <a:pt x="1" y="241"/>
                  </a:lnTo>
                  <a:cubicBezTo>
                    <a:pt x="465" y="197"/>
                    <a:pt x="930" y="118"/>
                    <a:pt x="138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36"/>
            <p:cNvSpPr/>
            <p:nvPr/>
          </p:nvSpPr>
          <p:spPr>
            <a:xfrm>
              <a:off x="3467440" y="771060"/>
              <a:ext cx="308053" cy="291589"/>
            </a:xfrm>
            <a:custGeom>
              <a:avLst/>
              <a:gdLst/>
              <a:ahLst/>
              <a:cxnLst/>
              <a:rect l="l" t="t" r="r" b="b"/>
              <a:pathLst>
                <a:path w="15717" h="14877" extrusionOk="0">
                  <a:moveTo>
                    <a:pt x="2326" y="0"/>
                  </a:moveTo>
                  <a:lnTo>
                    <a:pt x="2326" y="0"/>
                  </a:lnTo>
                  <a:cubicBezTo>
                    <a:pt x="841" y="1793"/>
                    <a:pt x="1" y="4118"/>
                    <a:pt x="184" y="6475"/>
                  </a:cubicBezTo>
                  <a:cubicBezTo>
                    <a:pt x="184" y="6486"/>
                    <a:pt x="184" y="6503"/>
                    <a:pt x="190" y="6513"/>
                  </a:cubicBezTo>
                  <a:lnTo>
                    <a:pt x="190" y="6518"/>
                  </a:lnTo>
                  <a:lnTo>
                    <a:pt x="190" y="6528"/>
                  </a:lnTo>
                  <a:lnTo>
                    <a:pt x="190" y="6545"/>
                  </a:lnTo>
                  <a:lnTo>
                    <a:pt x="190" y="6556"/>
                  </a:lnTo>
                  <a:lnTo>
                    <a:pt x="190" y="6561"/>
                  </a:lnTo>
                  <a:cubicBezTo>
                    <a:pt x="190" y="6561"/>
                    <a:pt x="195" y="6567"/>
                    <a:pt x="195" y="6572"/>
                  </a:cubicBezTo>
                  <a:lnTo>
                    <a:pt x="195" y="6583"/>
                  </a:lnTo>
                  <a:lnTo>
                    <a:pt x="195" y="6588"/>
                  </a:lnTo>
                  <a:lnTo>
                    <a:pt x="195" y="6599"/>
                  </a:lnTo>
                  <a:lnTo>
                    <a:pt x="195" y="6615"/>
                  </a:lnTo>
                  <a:cubicBezTo>
                    <a:pt x="205" y="6722"/>
                    <a:pt x="217" y="6831"/>
                    <a:pt x="232" y="6938"/>
                  </a:cubicBezTo>
                  <a:cubicBezTo>
                    <a:pt x="846" y="11588"/>
                    <a:pt x="5055" y="14876"/>
                    <a:pt x="9559" y="14876"/>
                  </a:cubicBezTo>
                  <a:cubicBezTo>
                    <a:pt x="9834" y="14876"/>
                    <a:pt x="10113" y="14860"/>
                    <a:pt x="10394" y="14839"/>
                  </a:cubicBezTo>
                  <a:lnTo>
                    <a:pt x="10394" y="14834"/>
                  </a:lnTo>
                  <a:cubicBezTo>
                    <a:pt x="10861" y="14795"/>
                    <a:pt x="11330" y="14715"/>
                    <a:pt x="11792" y="14596"/>
                  </a:cubicBezTo>
                  <a:cubicBezTo>
                    <a:pt x="11798" y="14596"/>
                    <a:pt x="11804" y="14596"/>
                    <a:pt x="11809" y="14591"/>
                  </a:cubicBezTo>
                  <a:lnTo>
                    <a:pt x="11830" y="14591"/>
                  </a:lnTo>
                  <a:cubicBezTo>
                    <a:pt x="13213" y="14236"/>
                    <a:pt x="14554" y="13617"/>
                    <a:pt x="15716" y="12788"/>
                  </a:cubicBezTo>
                  <a:cubicBezTo>
                    <a:pt x="15592" y="12670"/>
                    <a:pt x="15446" y="12573"/>
                    <a:pt x="15297" y="12502"/>
                  </a:cubicBezTo>
                  <a:cubicBezTo>
                    <a:pt x="14823" y="12276"/>
                    <a:pt x="14284" y="12244"/>
                    <a:pt x="13762" y="12191"/>
                  </a:cubicBezTo>
                  <a:cubicBezTo>
                    <a:pt x="10560" y="11851"/>
                    <a:pt x="7433" y="10458"/>
                    <a:pt x="5242" y="8106"/>
                  </a:cubicBezTo>
                  <a:cubicBezTo>
                    <a:pt x="3854" y="6620"/>
                    <a:pt x="2875" y="4752"/>
                    <a:pt x="2460" y="2767"/>
                  </a:cubicBezTo>
                  <a:cubicBezTo>
                    <a:pt x="2299" y="1975"/>
                    <a:pt x="2428" y="905"/>
                    <a:pt x="2326" y="0"/>
                  </a:cubicBezTo>
                  <a:close/>
                </a:path>
              </a:pathLst>
            </a:custGeom>
            <a:solidFill>
              <a:srgbClr val="1C1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36"/>
            <p:cNvSpPr/>
            <p:nvPr/>
          </p:nvSpPr>
          <p:spPr>
            <a:xfrm>
              <a:off x="3510050" y="746658"/>
              <a:ext cx="314815" cy="274380"/>
            </a:xfrm>
            <a:custGeom>
              <a:avLst/>
              <a:gdLst/>
              <a:ahLst/>
              <a:cxnLst/>
              <a:rect l="l" t="t" r="r" b="b"/>
              <a:pathLst>
                <a:path w="16062" h="13999" extrusionOk="0">
                  <a:moveTo>
                    <a:pt x="7268" y="0"/>
                  </a:moveTo>
                  <a:cubicBezTo>
                    <a:pt x="6344" y="0"/>
                    <a:pt x="5416" y="175"/>
                    <a:pt x="4533" y="552"/>
                  </a:cubicBezTo>
                  <a:cubicBezTo>
                    <a:pt x="3855" y="837"/>
                    <a:pt x="3230" y="1235"/>
                    <a:pt x="2681" y="1714"/>
                  </a:cubicBezTo>
                  <a:cubicBezTo>
                    <a:pt x="1002" y="3173"/>
                    <a:pt x="1" y="5401"/>
                    <a:pt x="211" y="7651"/>
                  </a:cubicBezTo>
                  <a:cubicBezTo>
                    <a:pt x="564" y="11354"/>
                    <a:pt x="3874" y="13999"/>
                    <a:pt x="7415" y="13999"/>
                  </a:cubicBezTo>
                  <a:cubicBezTo>
                    <a:pt x="7986" y="13999"/>
                    <a:pt x="8563" y="13930"/>
                    <a:pt x="9134" y="13786"/>
                  </a:cubicBezTo>
                  <a:cubicBezTo>
                    <a:pt x="12795" y="12865"/>
                    <a:pt x="16061" y="9524"/>
                    <a:pt x="14861" y="5535"/>
                  </a:cubicBezTo>
                  <a:cubicBezTo>
                    <a:pt x="13876" y="2267"/>
                    <a:pt x="10596" y="0"/>
                    <a:pt x="7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36"/>
            <p:cNvSpPr/>
            <p:nvPr/>
          </p:nvSpPr>
          <p:spPr>
            <a:xfrm>
              <a:off x="3557424" y="762789"/>
              <a:ext cx="241884" cy="216306"/>
            </a:xfrm>
            <a:custGeom>
              <a:avLst/>
              <a:gdLst/>
              <a:ahLst/>
              <a:cxnLst/>
              <a:rect l="l" t="t" r="r" b="b"/>
              <a:pathLst>
                <a:path w="12341" h="11036" extrusionOk="0">
                  <a:moveTo>
                    <a:pt x="4879" y="1"/>
                  </a:moveTo>
                  <a:cubicBezTo>
                    <a:pt x="4064" y="1"/>
                    <a:pt x="3246" y="155"/>
                    <a:pt x="2466" y="487"/>
                  </a:cubicBezTo>
                  <a:cubicBezTo>
                    <a:pt x="1873" y="740"/>
                    <a:pt x="1324" y="1090"/>
                    <a:pt x="840" y="1515"/>
                  </a:cubicBezTo>
                  <a:cubicBezTo>
                    <a:pt x="534" y="1779"/>
                    <a:pt x="248" y="2074"/>
                    <a:pt x="0" y="2397"/>
                  </a:cubicBezTo>
                  <a:cubicBezTo>
                    <a:pt x="651" y="4545"/>
                    <a:pt x="1481" y="6440"/>
                    <a:pt x="3170" y="8055"/>
                  </a:cubicBezTo>
                  <a:cubicBezTo>
                    <a:pt x="4769" y="9593"/>
                    <a:pt x="6836" y="10638"/>
                    <a:pt x="9021" y="11036"/>
                  </a:cubicBezTo>
                  <a:cubicBezTo>
                    <a:pt x="11034" y="9685"/>
                    <a:pt x="12341" y="7435"/>
                    <a:pt x="11572" y="4879"/>
                  </a:cubicBezTo>
                  <a:cubicBezTo>
                    <a:pt x="10704" y="1998"/>
                    <a:pt x="7813" y="1"/>
                    <a:pt x="4879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36"/>
            <p:cNvSpPr/>
            <p:nvPr/>
          </p:nvSpPr>
          <p:spPr>
            <a:xfrm>
              <a:off x="3528318" y="809770"/>
              <a:ext cx="205937" cy="194844"/>
            </a:xfrm>
            <a:custGeom>
              <a:avLst/>
              <a:gdLst/>
              <a:ahLst/>
              <a:cxnLst/>
              <a:rect l="l" t="t" r="r" b="b"/>
              <a:pathLst>
                <a:path w="10507" h="9941" extrusionOk="0">
                  <a:moveTo>
                    <a:pt x="1485" y="0"/>
                  </a:moveTo>
                  <a:cubicBezTo>
                    <a:pt x="522" y="1217"/>
                    <a:pt x="0" y="2772"/>
                    <a:pt x="146" y="4344"/>
                  </a:cubicBezTo>
                  <a:cubicBezTo>
                    <a:pt x="456" y="7610"/>
                    <a:pt x="3368" y="9940"/>
                    <a:pt x="6490" y="9940"/>
                  </a:cubicBezTo>
                  <a:cubicBezTo>
                    <a:pt x="6994" y="9940"/>
                    <a:pt x="7503" y="9880"/>
                    <a:pt x="8008" y="9752"/>
                  </a:cubicBezTo>
                  <a:cubicBezTo>
                    <a:pt x="8892" y="9533"/>
                    <a:pt x="9747" y="9150"/>
                    <a:pt x="10506" y="8639"/>
                  </a:cubicBezTo>
                  <a:cubicBezTo>
                    <a:pt x="8321" y="8241"/>
                    <a:pt x="6254" y="7196"/>
                    <a:pt x="4655" y="5658"/>
                  </a:cubicBezTo>
                  <a:cubicBezTo>
                    <a:pt x="2966" y="4043"/>
                    <a:pt x="2136" y="2148"/>
                    <a:pt x="1485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36"/>
            <p:cNvSpPr/>
            <p:nvPr/>
          </p:nvSpPr>
          <p:spPr>
            <a:xfrm>
              <a:off x="3551328" y="852145"/>
              <a:ext cx="110544" cy="102077"/>
            </a:xfrm>
            <a:custGeom>
              <a:avLst/>
              <a:gdLst/>
              <a:ahLst/>
              <a:cxnLst/>
              <a:rect l="l" t="t" r="r" b="b"/>
              <a:pathLst>
                <a:path w="5640" h="5208" extrusionOk="0">
                  <a:moveTo>
                    <a:pt x="1990" y="0"/>
                  </a:moveTo>
                  <a:cubicBezTo>
                    <a:pt x="1551" y="0"/>
                    <a:pt x="1114" y="158"/>
                    <a:pt x="716" y="535"/>
                  </a:cubicBezTo>
                  <a:cubicBezTo>
                    <a:pt x="252" y="965"/>
                    <a:pt x="0" y="1611"/>
                    <a:pt x="32" y="2242"/>
                  </a:cubicBezTo>
                  <a:cubicBezTo>
                    <a:pt x="91" y="3307"/>
                    <a:pt x="791" y="4324"/>
                    <a:pt x="1350" y="5207"/>
                  </a:cubicBezTo>
                  <a:cubicBezTo>
                    <a:pt x="1883" y="4782"/>
                    <a:pt x="2860" y="4166"/>
                    <a:pt x="4069" y="4166"/>
                  </a:cubicBezTo>
                  <a:cubicBezTo>
                    <a:pt x="4559" y="4166"/>
                    <a:pt x="5087" y="4267"/>
                    <a:pt x="5640" y="4523"/>
                  </a:cubicBezTo>
                  <a:cubicBezTo>
                    <a:pt x="5587" y="4485"/>
                    <a:pt x="5570" y="4254"/>
                    <a:pt x="5559" y="4206"/>
                  </a:cubicBezTo>
                  <a:cubicBezTo>
                    <a:pt x="5296" y="2940"/>
                    <a:pt x="4859" y="1854"/>
                    <a:pt x="3913" y="923"/>
                  </a:cubicBezTo>
                  <a:cubicBezTo>
                    <a:pt x="3367" y="387"/>
                    <a:pt x="2677" y="0"/>
                    <a:pt x="1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36"/>
            <p:cNvSpPr/>
            <p:nvPr/>
          </p:nvSpPr>
          <p:spPr>
            <a:xfrm>
              <a:off x="3569987" y="868903"/>
              <a:ext cx="66679" cy="74656"/>
            </a:xfrm>
            <a:custGeom>
              <a:avLst/>
              <a:gdLst/>
              <a:ahLst/>
              <a:cxnLst/>
              <a:rect l="l" t="t" r="r" b="b"/>
              <a:pathLst>
                <a:path w="3402" h="3809" extrusionOk="0">
                  <a:moveTo>
                    <a:pt x="956" y="1"/>
                  </a:moveTo>
                  <a:cubicBezTo>
                    <a:pt x="646" y="1"/>
                    <a:pt x="341" y="125"/>
                    <a:pt x="178" y="386"/>
                  </a:cubicBezTo>
                  <a:cubicBezTo>
                    <a:pt x="0" y="676"/>
                    <a:pt x="38" y="1052"/>
                    <a:pt x="134" y="1381"/>
                  </a:cubicBezTo>
                  <a:cubicBezTo>
                    <a:pt x="162" y="1467"/>
                    <a:pt x="194" y="1564"/>
                    <a:pt x="264" y="1623"/>
                  </a:cubicBezTo>
                  <a:cubicBezTo>
                    <a:pt x="328" y="1682"/>
                    <a:pt x="410" y="1704"/>
                    <a:pt x="490" y="1725"/>
                  </a:cubicBezTo>
                  <a:cubicBezTo>
                    <a:pt x="802" y="1806"/>
                    <a:pt x="1115" y="1892"/>
                    <a:pt x="1426" y="1973"/>
                  </a:cubicBezTo>
                  <a:cubicBezTo>
                    <a:pt x="1115" y="2167"/>
                    <a:pt x="765" y="2291"/>
                    <a:pt x="398" y="2339"/>
                  </a:cubicBezTo>
                  <a:cubicBezTo>
                    <a:pt x="554" y="2763"/>
                    <a:pt x="850" y="3399"/>
                    <a:pt x="1222" y="3808"/>
                  </a:cubicBezTo>
                  <a:cubicBezTo>
                    <a:pt x="1736" y="3537"/>
                    <a:pt x="2380" y="3312"/>
                    <a:pt x="3110" y="3312"/>
                  </a:cubicBezTo>
                  <a:cubicBezTo>
                    <a:pt x="3206" y="3312"/>
                    <a:pt x="3303" y="3316"/>
                    <a:pt x="3401" y="3324"/>
                  </a:cubicBezTo>
                  <a:cubicBezTo>
                    <a:pt x="3165" y="2554"/>
                    <a:pt x="2837" y="1812"/>
                    <a:pt x="2422" y="1123"/>
                  </a:cubicBezTo>
                  <a:cubicBezTo>
                    <a:pt x="2174" y="719"/>
                    <a:pt x="1878" y="316"/>
                    <a:pt x="1448" y="110"/>
                  </a:cubicBezTo>
                  <a:cubicBezTo>
                    <a:pt x="1297" y="38"/>
                    <a:pt x="1126" y="1"/>
                    <a:pt x="9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36"/>
            <p:cNvSpPr/>
            <p:nvPr/>
          </p:nvSpPr>
          <p:spPr>
            <a:xfrm>
              <a:off x="3574319" y="930702"/>
              <a:ext cx="91140" cy="26558"/>
            </a:xfrm>
            <a:custGeom>
              <a:avLst/>
              <a:gdLst/>
              <a:ahLst/>
              <a:cxnLst/>
              <a:rect l="l" t="t" r="r" b="b"/>
              <a:pathLst>
                <a:path w="4650" h="1355" extrusionOk="0">
                  <a:moveTo>
                    <a:pt x="2891" y="0"/>
                  </a:moveTo>
                  <a:cubicBezTo>
                    <a:pt x="1658" y="0"/>
                    <a:pt x="659" y="617"/>
                    <a:pt x="80" y="1080"/>
                  </a:cubicBezTo>
                  <a:cubicBezTo>
                    <a:pt x="10" y="1135"/>
                    <a:pt x="0" y="1231"/>
                    <a:pt x="54" y="1301"/>
                  </a:cubicBezTo>
                  <a:cubicBezTo>
                    <a:pt x="87" y="1339"/>
                    <a:pt x="134" y="1354"/>
                    <a:pt x="177" y="1354"/>
                  </a:cubicBezTo>
                  <a:cubicBezTo>
                    <a:pt x="216" y="1354"/>
                    <a:pt x="248" y="1344"/>
                    <a:pt x="274" y="1322"/>
                  </a:cubicBezTo>
                  <a:cubicBezTo>
                    <a:pt x="816" y="891"/>
                    <a:pt x="1751" y="314"/>
                    <a:pt x="2897" y="314"/>
                  </a:cubicBezTo>
                  <a:cubicBezTo>
                    <a:pt x="3367" y="314"/>
                    <a:pt x="3873" y="411"/>
                    <a:pt x="4402" y="655"/>
                  </a:cubicBezTo>
                  <a:cubicBezTo>
                    <a:pt x="4425" y="666"/>
                    <a:pt x="4448" y="671"/>
                    <a:pt x="4471" y="671"/>
                  </a:cubicBezTo>
                  <a:cubicBezTo>
                    <a:pt x="4530" y="671"/>
                    <a:pt x="4586" y="638"/>
                    <a:pt x="4612" y="579"/>
                  </a:cubicBezTo>
                  <a:cubicBezTo>
                    <a:pt x="4650" y="504"/>
                    <a:pt x="4612" y="407"/>
                    <a:pt x="4536" y="375"/>
                  </a:cubicBezTo>
                  <a:cubicBezTo>
                    <a:pt x="3956" y="107"/>
                    <a:pt x="3403" y="0"/>
                    <a:pt x="2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36"/>
            <p:cNvSpPr/>
            <p:nvPr/>
          </p:nvSpPr>
          <p:spPr>
            <a:xfrm>
              <a:off x="3654894" y="789621"/>
              <a:ext cx="103174" cy="124597"/>
            </a:xfrm>
            <a:custGeom>
              <a:avLst/>
              <a:gdLst/>
              <a:ahLst/>
              <a:cxnLst/>
              <a:rect l="l" t="t" r="r" b="b"/>
              <a:pathLst>
                <a:path w="5264" h="6357" extrusionOk="0">
                  <a:moveTo>
                    <a:pt x="2189" y="0"/>
                  </a:moveTo>
                  <a:cubicBezTo>
                    <a:pt x="2003" y="0"/>
                    <a:pt x="1817" y="24"/>
                    <a:pt x="1637" y="71"/>
                  </a:cubicBezTo>
                  <a:cubicBezTo>
                    <a:pt x="275" y="426"/>
                    <a:pt x="0" y="1766"/>
                    <a:pt x="275" y="2988"/>
                  </a:cubicBezTo>
                  <a:cubicBezTo>
                    <a:pt x="566" y="4285"/>
                    <a:pt x="1255" y="5226"/>
                    <a:pt x="2191" y="6120"/>
                  </a:cubicBezTo>
                  <a:cubicBezTo>
                    <a:pt x="2223" y="6157"/>
                    <a:pt x="2412" y="6292"/>
                    <a:pt x="2417" y="6356"/>
                  </a:cubicBezTo>
                  <a:cubicBezTo>
                    <a:pt x="2675" y="4264"/>
                    <a:pt x="4360" y="3397"/>
                    <a:pt x="5264" y="3079"/>
                  </a:cubicBezTo>
                  <a:cubicBezTo>
                    <a:pt x="4812" y="2138"/>
                    <a:pt x="4322" y="1008"/>
                    <a:pt x="3445" y="394"/>
                  </a:cubicBezTo>
                  <a:cubicBezTo>
                    <a:pt x="3080" y="135"/>
                    <a:pt x="2635" y="0"/>
                    <a:pt x="2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36"/>
            <p:cNvSpPr/>
            <p:nvPr/>
          </p:nvSpPr>
          <p:spPr>
            <a:xfrm>
              <a:off x="3675670" y="805125"/>
              <a:ext cx="71520" cy="84104"/>
            </a:xfrm>
            <a:custGeom>
              <a:avLst/>
              <a:gdLst/>
              <a:ahLst/>
              <a:cxnLst/>
              <a:rect l="l" t="t" r="r" b="b"/>
              <a:pathLst>
                <a:path w="3649" h="4291" extrusionOk="0">
                  <a:moveTo>
                    <a:pt x="964" y="1"/>
                  </a:moveTo>
                  <a:cubicBezTo>
                    <a:pt x="961" y="1"/>
                    <a:pt x="957" y="1"/>
                    <a:pt x="954" y="1"/>
                  </a:cubicBezTo>
                  <a:cubicBezTo>
                    <a:pt x="480" y="11"/>
                    <a:pt x="103" y="463"/>
                    <a:pt x="50" y="937"/>
                  </a:cubicBezTo>
                  <a:cubicBezTo>
                    <a:pt x="1" y="1384"/>
                    <a:pt x="162" y="1814"/>
                    <a:pt x="361" y="2219"/>
                  </a:cubicBezTo>
                  <a:lnTo>
                    <a:pt x="1593" y="2025"/>
                  </a:lnTo>
                  <a:lnTo>
                    <a:pt x="684" y="2821"/>
                  </a:lnTo>
                  <a:cubicBezTo>
                    <a:pt x="991" y="3344"/>
                    <a:pt x="1347" y="3833"/>
                    <a:pt x="1744" y="4291"/>
                  </a:cubicBezTo>
                  <a:cubicBezTo>
                    <a:pt x="2137" y="3537"/>
                    <a:pt x="2740" y="3031"/>
                    <a:pt x="3311" y="2703"/>
                  </a:cubicBezTo>
                  <a:cubicBezTo>
                    <a:pt x="3649" y="2505"/>
                    <a:pt x="2067" y="1"/>
                    <a:pt x="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36"/>
            <p:cNvSpPr/>
            <p:nvPr/>
          </p:nvSpPr>
          <p:spPr>
            <a:xfrm>
              <a:off x="3698994" y="846892"/>
              <a:ext cx="62583" cy="70482"/>
            </a:xfrm>
            <a:custGeom>
              <a:avLst/>
              <a:gdLst/>
              <a:ahLst/>
              <a:cxnLst/>
              <a:rect l="l" t="t" r="r" b="b"/>
              <a:pathLst>
                <a:path w="3193" h="3596" extrusionOk="0">
                  <a:moveTo>
                    <a:pt x="3021" y="1"/>
                  </a:moveTo>
                  <a:cubicBezTo>
                    <a:pt x="3003" y="1"/>
                    <a:pt x="2984" y="4"/>
                    <a:pt x="2966" y="12"/>
                  </a:cubicBezTo>
                  <a:cubicBezTo>
                    <a:pt x="1975" y="356"/>
                    <a:pt x="281" y="1261"/>
                    <a:pt x="11" y="3419"/>
                  </a:cubicBezTo>
                  <a:cubicBezTo>
                    <a:pt x="0" y="3505"/>
                    <a:pt x="60" y="3580"/>
                    <a:pt x="145" y="3591"/>
                  </a:cubicBezTo>
                  <a:cubicBezTo>
                    <a:pt x="152" y="3596"/>
                    <a:pt x="162" y="3596"/>
                    <a:pt x="167" y="3596"/>
                  </a:cubicBezTo>
                  <a:cubicBezTo>
                    <a:pt x="242" y="3596"/>
                    <a:pt x="313" y="3538"/>
                    <a:pt x="323" y="3456"/>
                  </a:cubicBezTo>
                  <a:cubicBezTo>
                    <a:pt x="571" y="1465"/>
                    <a:pt x="2147" y="632"/>
                    <a:pt x="3068" y="309"/>
                  </a:cubicBezTo>
                  <a:cubicBezTo>
                    <a:pt x="3148" y="276"/>
                    <a:pt x="3192" y="190"/>
                    <a:pt x="3165" y="103"/>
                  </a:cubicBezTo>
                  <a:cubicBezTo>
                    <a:pt x="3144" y="41"/>
                    <a:pt x="3084" y="1"/>
                    <a:pt x="30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36"/>
            <p:cNvSpPr/>
            <p:nvPr/>
          </p:nvSpPr>
          <p:spPr>
            <a:xfrm>
              <a:off x="3559227" y="743600"/>
              <a:ext cx="254349" cy="276321"/>
            </a:xfrm>
            <a:custGeom>
              <a:avLst/>
              <a:gdLst/>
              <a:ahLst/>
              <a:cxnLst/>
              <a:rect l="l" t="t" r="r" b="b"/>
              <a:pathLst>
                <a:path w="12977" h="14098" extrusionOk="0">
                  <a:moveTo>
                    <a:pt x="4759" y="0"/>
                  </a:moveTo>
                  <a:cubicBezTo>
                    <a:pt x="3790" y="0"/>
                    <a:pt x="2839" y="187"/>
                    <a:pt x="1960" y="562"/>
                  </a:cubicBezTo>
                  <a:cubicBezTo>
                    <a:pt x="1282" y="852"/>
                    <a:pt x="641" y="1252"/>
                    <a:pt x="70" y="1751"/>
                  </a:cubicBezTo>
                  <a:cubicBezTo>
                    <a:pt x="5" y="1811"/>
                    <a:pt x="0" y="1908"/>
                    <a:pt x="54" y="1972"/>
                  </a:cubicBezTo>
                  <a:cubicBezTo>
                    <a:pt x="87" y="2008"/>
                    <a:pt x="131" y="2027"/>
                    <a:pt x="175" y="2027"/>
                  </a:cubicBezTo>
                  <a:cubicBezTo>
                    <a:pt x="211" y="2027"/>
                    <a:pt x="246" y="2014"/>
                    <a:pt x="275" y="1988"/>
                  </a:cubicBezTo>
                  <a:cubicBezTo>
                    <a:pt x="824" y="1510"/>
                    <a:pt x="1431" y="1128"/>
                    <a:pt x="2084" y="852"/>
                  </a:cubicBezTo>
                  <a:cubicBezTo>
                    <a:pt x="2923" y="492"/>
                    <a:pt x="3833" y="313"/>
                    <a:pt x="4762" y="313"/>
                  </a:cubicBezTo>
                  <a:cubicBezTo>
                    <a:pt x="5858" y="313"/>
                    <a:pt x="6978" y="562"/>
                    <a:pt x="8036" y="1058"/>
                  </a:cubicBezTo>
                  <a:cubicBezTo>
                    <a:pt x="10075" y="2015"/>
                    <a:pt x="11593" y="3716"/>
                    <a:pt x="12201" y="5734"/>
                  </a:cubicBezTo>
                  <a:cubicBezTo>
                    <a:pt x="12648" y="7225"/>
                    <a:pt x="12481" y="8732"/>
                    <a:pt x="11712" y="10088"/>
                  </a:cubicBezTo>
                  <a:cubicBezTo>
                    <a:pt x="10711" y="11848"/>
                    <a:pt x="8794" y="13232"/>
                    <a:pt x="6588" y="13791"/>
                  </a:cubicBezTo>
                  <a:cubicBezTo>
                    <a:pt x="6501" y="13813"/>
                    <a:pt x="6448" y="13898"/>
                    <a:pt x="6469" y="13980"/>
                  </a:cubicBezTo>
                  <a:cubicBezTo>
                    <a:pt x="6491" y="14049"/>
                    <a:pt x="6555" y="14097"/>
                    <a:pt x="6625" y="14097"/>
                  </a:cubicBezTo>
                  <a:cubicBezTo>
                    <a:pt x="6637" y="14097"/>
                    <a:pt x="6647" y="14097"/>
                    <a:pt x="6663" y="14092"/>
                  </a:cubicBezTo>
                  <a:cubicBezTo>
                    <a:pt x="8955" y="13516"/>
                    <a:pt x="10942" y="12074"/>
                    <a:pt x="11985" y="10244"/>
                  </a:cubicBezTo>
                  <a:cubicBezTo>
                    <a:pt x="12798" y="8808"/>
                    <a:pt x="12976" y="7219"/>
                    <a:pt x="12502" y="5648"/>
                  </a:cubicBezTo>
                  <a:cubicBezTo>
                    <a:pt x="11868" y="3544"/>
                    <a:pt x="10291" y="1768"/>
                    <a:pt x="8170" y="772"/>
                  </a:cubicBezTo>
                  <a:cubicBezTo>
                    <a:pt x="7069" y="259"/>
                    <a:pt x="5902" y="0"/>
                    <a:pt x="47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36"/>
            <p:cNvSpPr/>
            <p:nvPr/>
          </p:nvSpPr>
          <p:spPr>
            <a:xfrm>
              <a:off x="3726415" y="915355"/>
              <a:ext cx="70266" cy="71560"/>
            </a:xfrm>
            <a:custGeom>
              <a:avLst/>
              <a:gdLst/>
              <a:ahLst/>
              <a:cxnLst/>
              <a:rect l="l" t="t" r="r" b="b"/>
              <a:pathLst>
                <a:path w="3585" h="3651" extrusionOk="0">
                  <a:moveTo>
                    <a:pt x="1486" y="1"/>
                  </a:moveTo>
                  <a:cubicBezTo>
                    <a:pt x="1411" y="964"/>
                    <a:pt x="959" y="1906"/>
                    <a:pt x="221" y="2531"/>
                  </a:cubicBezTo>
                  <a:cubicBezTo>
                    <a:pt x="146" y="2589"/>
                    <a:pt x="76" y="2644"/>
                    <a:pt x="0" y="2698"/>
                  </a:cubicBezTo>
                  <a:cubicBezTo>
                    <a:pt x="109" y="2783"/>
                    <a:pt x="216" y="2870"/>
                    <a:pt x="323" y="2951"/>
                  </a:cubicBezTo>
                  <a:cubicBezTo>
                    <a:pt x="722" y="3247"/>
                    <a:pt x="1163" y="3510"/>
                    <a:pt x="1652" y="3612"/>
                  </a:cubicBezTo>
                  <a:cubicBezTo>
                    <a:pt x="1777" y="3637"/>
                    <a:pt x="1907" y="3650"/>
                    <a:pt x="2036" y="3650"/>
                  </a:cubicBezTo>
                  <a:cubicBezTo>
                    <a:pt x="2408" y="3650"/>
                    <a:pt x="2782" y="3541"/>
                    <a:pt x="3058" y="3289"/>
                  </a:cubicBezTo>
                  <a:cubicBezTo>
                    <a:pt x="3472" y="2907"/>
                    <a:pt x="3585" y="2261"/>
                    <a:pt x="3413" y="1717"/>
                  </a:cubicBezTo>
                  <a:cubicBezTo>
                    <a:pt x="3241" y="1180"/>
                    <a:pt x="2826" y="738"/>
                    <a:pt x="2347" y="432"/>
                  </a:cubicBezTo>
                  <a:cubicBezTo>
                    <a:pt x="2078" y="259"/>
                    <a:pt x="1788" y="120"/>
                    <a:pt x="1486" y="1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36"/>
            <p:cNvSpPr/>
            <p:nvPr/>
          </p:nvSpPr>
          <p:spPr>
            <a:xfrm>
              <a:off x="3651327" y="888758"/>
              <a:ext cx="112543" cy="95844"/>
            </a:xfrm>
            <a:custGeom>
              <a:avLst/>
              <a:gdLst/>
              <a:ahLst/>
              <a:cxnLst/>
              <a:rect l="l" t="t" r="r" b="b"/>
              <a:pathLst>
                <a:path w="5742" h="4890" extrusionOk="0">
                  <a:moveTo>
                    <a:pt x="5211" y="0"/>
                  </a:moveTo>
                  <a:cubicBezTo>
                    <a:pt x="5196" y="0"/>
                    <a:pt x="5182" y="2"/>
                    <a:pt x="5167" y="7"/>
                  </a:cubicBezTo>
                  <a:cubicBezTo>
                    <a:pt x="5085" y="29"/>
                    <a:pt x="5031" y="115"/>
                    <a:pt x="5058" y="195"/>
                  </a:cubicBezTo>
                  <a:cubicBezTo>
                    <a:pt x="5403" y="1455"/>
                    <a:pt x="4946" y="2925"/>
                    <a:pt x="3950" y="3764"/>
                  </a:cubicBezTo>
                  <a:cubicBezTo>
                    <a:pt x="3328" y="4292"/>
                    <a:pt x="2499" y="4570"/>
                    <a:pt x="1676" y="4570"/>
                  </a:cubicBezTo>
                  <a:cubicBezTo>
                    <a:pt x="1183" y="4570"/>
                    <a:pt x="691" y="4470"/>
                    <a:pt x="247" y="4264"/>
                  </a:cubicBezTo>
                  <a:cubicBezTo>
                    <a:pt x="224" y="4254"/>
                    <a:pt x="201" y="4249"/>
                    <a:pt x="178" y="4249"/>
                  </a:cubicBezTo>
                  <a:cubicBezTo>
                    <a:pt x="120" y="4249"/>
                    <a:pt x="65" y="4282"/>
                    <a:pt x="38" y="4340"/>
                  </a:cubicBezTo>
                  <a:cubicBezTo>
                    <a:pt x="0" y="4420"/>
                    <a:pt x="32" y="4512"/>
                    <a:pt x="113" y="4549"/>
                  </a:cubicBezTo>
                  <a:cubicBezTo>
                    <a:pt x="607" y="4776"/>
                    <a:pt x="1146" y="4889"/>
                    <a:pt x="1690" y="4889"/>
                  </a:cubicBezTo>
                  <a:cubicBezTo>
                    <a:pt x="2577" y="4889"/>
                    <a:pt x="3466" y="4587"/>
                    <a:pt x="4149" y="4006"/>
                  </a:cubicBezTo>
                  <a:cubicBezTo>
                    <a:pt x="5257" y="3074"/>
                    <a:pt x="5742" y="1509"/>
                    <a:pt x="5361" y="115"/>
                  </a:cubicBezTo>
                  <a:cubicBezTo>
                    <a:pt x="5342" y="48"/>
                    <a:pt x="5280" y="0"/>
                    <a:pt x="52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36"/>
            <p:cNvSpPr/>
            <p:nvPr/>
          </p:nvSpPr>
          <p:spPr>
            <a:xfrm>
              <a:off x="3633707" y="956829"/>
              <a:ext cx="27636" cy="24912"/>
            </a:xfrm>
            <a:custGeom>
              <a:avLst/>
              <a:gdLst/>
              <a:ahLst/>
              <a:cxnLst/>
              <a:rect l="l" t="t" r="r" b="b"/>
              <a:pathLst>
                <a:path w="1410" h="1271" extrusionOk="0">
                  <a:moveTo>
                    <a:pt x="1099" y="1"/>
                  </a:moveTo>
                  <a:cubicBezTo>
                    <a:pt x="1073" y="1"/>
                    <a:pt x="1046" y="7"/>
                    <a:pt x="1022" y="21"/>
                  </a:cubicBezTo>
                  <a:cubicBezTo>
                    <a:pt x="947" y="65"/>
                    <a:pt x="920" y="157"/>
                    <a:pt x="964" y="232"/>
                  </a:cubicBezTo>
                  <a:cubicBezTo>
                    <a:pt x="1066" y="420"/>
                    <a:pt x="1022" y="684"/>
                    <a:pt x="867" y="828"/>
                  </a:cubicBezTo>
                  <a:cubicBezTo>
                    <a:pt x="777" y="913"/>
                    <a:pt x="651" y="957"/>
                    <a:pt x="526" y="957"/>
                  </a:cubicBezTo>
                  <a:cubicBezTo>
                    <a:pt x="434" y="957"/>
                    <a:pt x="341" y="933"/>
                    <a:pt x="264" y="883"/>
                  </a:cubicBezTo>
                  <a:cubicBezTo>
                    <a:pt x="239" y="865"/>
                    <a:pt x="210" y="857"/>
                    <a:pt x="181" y="857"/>
                  </a:cubicBezTo>
                  <a:cubicBezTo>
                    <a:pt x="130" y="857"/>
                    <a:pt x="79" y="883"/>
                    <a:pt x="48" y="932"/>
                  </a:cubicBezTo>
                  <a:cubicBezTo>
                    <a:pt x="0" y="1002"/>
                    <a:pt x="21" y="1104"/>
                    <a:pt x="97" y="1146"/>
                  </a:cubicBezTo>
                  <a:cubicBezTo>
                    <a:pt x="226" y="1233"/>
                    <a:pt x="376" y="1270"/>
                    <a:pt x="527" y="1270"/>
                  </a:cubicBezTo>
                  <a:cubicBezTo>
                    <a:pt x="726" y="1270"/>
                    <a:pt x="931" y="1200"/>
                    <a:pt x="1081" y="1061"/>
                  </a:cubicBezTo>
                  <a:cubicBezTo>
                    <a:pt x="1340" y="813"/>
                    <a:pt x="1409" y="393"/>
                    <a:pt x="1238" y="81"/>
                  </a:cubicBezTo>
                  <a:cubicBezTo>
                    <a:pt x="1209" y="30"/>
                    <a:pt x="1155" y="1"/>
                    <a:pt x="1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36"/>
            <p:cNvSpPr/>
            <p:nvPr/>
          </p:nvSpPr>
          <p:spPr>
            <a:xfrm>
              <a:off x="3733177" y="875273"/>
              <a:ext cx="30596" cy="20384"/>
            </a:xfrm>
            <a:custGeom>
              <a:avLst/>
              <a:gdLst/>
              <a:ahLst/>
              <a:cxnLst/>
              <a:rect l="l" t="t" r="r" b="b"/>
              <a:pathLst>
                <a:path w="1561" h="1040" extrusionOk="0">
                  <a:moveTo>
                    <a:pt x="1401" y="1"/>
                  </a:moveTo>
                  <a:cubicBezTo>
                    <a:pt x="1319" y="1"/>
                    <a:pt x="1249" y="64"/>
                    <a:pt x="1243" y="146"/>
                  </a:cubicBezTo>
                  <a:cubicBezTo>
                    <a:pt x="1222" y="361"/>
                    <a:pt x="1088" y="566"/>
                    <a:pt x="887" y="662"/>
                  </a:cubicBezTo>
                  <a:cubicBezTo>
                    <a:pt x="799" y="707"/>
                    <a:pt x="700" y="729"/>
                    <a:pt x="602" y="729"/>
                  </a:cubicBezTo>
                  <a:cubicBezTo>
                    <a:pt x="484" y="729"/>
                    <a:pt x="366" y="698"/>
                    <a:pt x="264" y="637"/>
                  </a:cubicBezTo>
                  <a:cubicBezTo>
                    <a:pt x="238" y="619"/>
                    <a:pt x="210" y="610"/>
                    <a:pt x="181" y="610"/>
                  </a:cubicBezTo>
                  <a:cubicBezTo>
                    <a:pt x="130" y="610"/>
                    <a:pt x="79" y="637"/>
                    <a:pt x="48" y="684"/>
                  </a:cubicBezTo>
                  <a:cubicBezTo>
                    <a:pt x="0" y="759"/>
                    <a:pt x="27" y="856"/>
                    <a:pt x="97" y="900"/>
                  </a:cubicBezTo>
                  <a:cubicBezTo>
                    <a:pt x="248" y="997"/>
                    <a:pt x="425" y="1040"/>
                    <a:pt x="608" y="1040"/>
                  </a:cubicBezTo>
                  <a:cubicBezTo>
                    <a:pt x="753" y="1040"/>
                    <a:pt x="899" y="1007"/>
                    <a:pt x="1033" y="943"/>
                  </a:cubicBezTo>
                  <a:cubicBezTo>
                    <a:pt x="1324" y="798"/>
                    <a:pt x="1528" y="496"/>
                    <a:pt x="1555" y="173"/>
                  </a:cubicBezTo>
                  <a:cubicBezTo>
                    <a:pt x="1560" y="81"/>
                    <a:pt x="1496" y="6"/>
                    <a:pt x="1411" y="1"/>
                  </a:cubicBezTo>
                  <a:cubicBezTo>
                    <a:pt x="1407" y="1"/>
                    <a:pt x="1404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36"/>
            <p:cNvSpPr/>
            <p:nvPr/>
          </p:nvSpPr>
          <p:spPr>
            <a:xfrm>
              <a:off x="3744760" y="941031"/>
              <a:ext cx="35162" cy="26774"/>
            </a:xfrm>
            <a:custGeom>
              <a:avLst/>
              <a:gdLst/>
              <a:ahLst/>
              <a:cxnLst/>
              <a:rect l="l" t="t" r="r" b="b"/>
              <a:pathLst>
                <a:path w="1794" h="1366" extrusionOk="0">
                  <a:moveTo>
                    <a:pt x="178" y="0"/>
                  </a:moveTo>
                  <a:cubicBezTo>
                    <a:pt x="126" y="0"/>
                    <a:pt x="77" y="26"/>
                    <a:pt x="50" y="74"/>
                  </a:cubicBezTo>
                  <a:cubicBezTo>
                    <a:pt x="1" y="149"/>
                    <a:pt x="23" y="246"/>
                    <a:pt x="98" y="290"/>
                  </a:cubicBezTo>
                  <a:cubicBezTo>
                    <a:pt x="587" y="608"/>
                    <a:pt x="1066" y="951"/>
                    <a:pt x="1518" y="1328"/>
                  </a:cubicBezTo>
                  <a:cubicBezTo>
                    <a:pt x="1545" y="1350"/>
                    <a:pt x="1583" y="1366"/>
                    <a:pt x="1620" y="1366"/>
                  </a:cubicBezTo>
                  <a:cubicBezTo>
                    <a:pt x="1664" y="1366"/>
                    <a:pt x="1707" y="1344"/>
                    <a:pt x="1739" y="1306"/>
                  </a:cubicBezTo>
                  <a:cubicBezTo>
                    <a:pt x="1793" y="1242"/>
                    <a:pt x="1788" y="1140"/>
                    <a:pt x="1717" y="1086"/>
                  </a:cubicBezTo>
                  <a:cubicBezTo>
                    <a:pt x="1260" y="704"/>
                    <a:pt x="771" y="349"/>
                    <a:pt x="264" y="26"/>
                  </a:cubicBezTo>
                  <a:cubicBezTo>
                    <a:pt x="237" y="9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36"/>
            <p:cNvSpPr/>
            <p:nvPr/>
          </p:nvSpPr>
          <p:spPr>
            <a:xfrm>
              <a:off x="3570418" y="759711"/>
              <a:ext cx="169109" cy="35848"/>
            </a:xfrm>
            <a:custGeom>
              <a:avLst/>
              <a:gdLst/>
              <a:ahLst/>
              <a:cxnLst/>
              <a:rect l="l" t="t" r="r" b="b"/>
              <a:pathLst>
                <a:path w="8628" h="1829" extrusionOk="0">
                  <a:moveTo>
                    <a:pt x="4225" y="1"/>
                  </a:moveTo>
                  <a:cubicBezTo>
                    <a:pt x="3371" y="1"/>
                    <a:pt x="2528" y="165"/>
                    <a:pt x="1744" y="499"/>
                  </a:cubicBezTo>
                  <a:cubicBezTo>
                    <a:pt x="1141" y="758"/>
                    <a:pt x="581" y="1113"/>
                    <a:pt x="70" y="1553"/>
                  </a:cubicBezTo>
                  <a:cubicBezTo>
                    <a:pt x="5" y="1608"/>
                    <a:pt x="0" y="1710"/>
                    <a:pt x="60" y="1774"/>
                  </a:cubicBezTo>
                  <a:cubicBezTo>
                    <a:pt x="85" y="1806"/>
                    <a:pt x="129" y="1828"/>
                    <a:pt x="177" y="1828"/>
                  </a:cubicBezTo>
                  <a:cubicBezTo>
                    <a:pt x="209" y="1828"/>
                    <a:pt x="247" y="1812"/>
                    <a:pt x="279" y="1791"/>
                  </a:cubicBezTo>
                  <a:cubicBezTo>
                    <a:pt x="758" y="1371"/>
                    <a:pt x="1297" y="1031"/>
                    <a:pt x="1868" y="790"/>
                  </a:cubicBezTo>
                  <a:cubicBezTo>
                    <a:pt x="2612" y="472"/>
                    <a:pt x="3414" y="316"/>
                    <a:pt x="4226" y="316"/>
                  </a:cubicBezTo>
                  <a:cubicBezTo>
                    <a:pt x="5652" y="316"/>
                    <a:pt x="7111" y="796"/>
                    <a:pt x="8352" y="1721"/>
                  </a:cubicBezTo>
                  <a:cubicBezTo>
                    <a:pt x="8381" y="1743"/>
                    <a:pt x="8415" y="1753"/>
                    <a:pt x="8448" y="1753"/>
                  </a:cubicBezTo>
                  <a:cubicBezTo>
                    <a:pt x="8495" y="1753"/>
                    <a:pt x="8542" y="1732"/>
                    <a:pt x="8573" y="1694"/>
                  </a:cubicBezTo>
                  <a:cubicBezTo>
                    <a:pt x="8627" y="1624"/>
                    <a:pt x="8610" y="1521"/>
                    <a:pt x="8540" y="1473"/>
                  </a:cubicBezTo>
                  <a:cubicBezTo>
                    <a:pt x="7245" y="504"/>
                    <a:pt x="5720" y="1"/>
                    <a:pt x="42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36"/>
            <p:cNvSpPr/>
            <p:nvPr/>
          </p:nvSpPr>
          <p:spPr>
            <a:xfrm>
              <a:off x="3479043" y="766003"/>
              <a:ext cx="34418" cy="56134"/>
            </a:xfrm>
            <a:custGeom>
              <a:avLst/>
              <a:gdLst/>
              <a:ahLst/>
              <a:cxnLst/>
              <a:rect l="l" t="t" r="r" b="b"/>
              <a:pathLst>
                <a:path w="1756" h="2864" extrusionOk="0">
                  <a:moveTo>
                    <a:pt x="1576" y="0"/>
                  </a:moveTo>
                  <a:cubicBezTo>
                    <a:pt x="1523" y="0"/>
                    <a:pt x="1471" y="26"/>
                    <a:pt x="1443" y="76"/>
                  </a:cubicBezTo>
                  <a:cubicBezTo>
                    <a:pt x="954" y="916"/>
                    <a:pt x="485" y="1771"/>
                    <a:pt x="44" y="2632"/>
                  </a:cubicBezTo>
                  <a:cubicBezTo>
                    <a:pt x="1" y="2713"/>
                    <a:pt x="33" y="2804"/>
                    <a:pt x="109" y="2847"/>
                  </a:cubicBezTo>
                  <a:cubicBezTo>
                    <a:pt x="136" y="2858"/>
                    <a:pt x="157" y="2864"/>
                    <a:pt x="184" y="2864"/>
                  </a:cubicBezTo>
                  <a:cubicBezTo>
                    <a:pt x="238" y="2864"/>
                    <a:pt x="291" y="2831"/>
                    <a:pt x="323" y="2777"/>
                  </a:cubicBezTo>
                  <a:cubicBezTo>
                    <a:pt x="760" y="1922"/>
                    <a:pt x="1228" y="1066"/>
                    <a:pt x="1712" y="238"/>
                  </a:cubicBezTo>
                  <a:cubicBezTo>
                    <a:pt x="1756" y="162"/>
                    <a:pt x="1734" y="65"/>
                    <a:pt x="1659" y="22"/>
                  </a:cubicBezTo>
                  <a:cubicBezTo>
                    <a:pt x="1633" y="7"/>
                    <a:pt x="1604" y="0"/>
                    <a:pt x="15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36"/>
            <p:cNvSpPr/>
            <p:nvPr/>
          </p:nvSpPr>
          <p:spPr>
            <a:xfrm>
              <a:off x="3517440" y="676353"/>
              <a:ext cx="29772" cy="42924"/>
            </a:xfrm>
            <a:custGeom>
              <a:avLst/>
              <a:gdLst/>
              <a:ahLst/>
              <a:cxnLst/>
              <a:rect l="l" t="t" r="r" b="b"/>
              <a:pathLst>
                <a:path w="1519" h="2190" extrusionOk="0">
                  <a:moveTo>
                    <a:pt x="183" y="1"/>
                  </a:moveTo>
                  <a:cubicBezTo>
                    <a:pt x="154" y="1"/>
                    <a:pt x="125" y="9"/>
                    <a:pt x="98" y="26"/>
                  </a:cubicBezTo>
                  <a:cubicBezTo>
                    <a:pt x="23" y="70"/>
                    <a:pt x="1" y="167"/>
                    <a:pt x="44" y="242"/>
                  </a:cubicBezTo>
                  <a:lnTo>
                    <a:pt x="1206" y="2115"/>
                  </a:lnTo>
                  <a:cubicBezTo>
                    <a:pt x="1233" y="2164"/>
                    <a:pt x="1287" y="2190"/>
                    <a:pt x="1335" y="2190"/>
                  </a:cubicBezTo>
                  <a:cubicBezTo>
                    <a:pt x="1368" y="2190"/>
                    <a:pt x="1395" y="2179"/>
                    <a:pt x="1422" y="2164"/>
                  </a:cubicBezTo>
                  <a:cubicBezTo>
                    <a:pt x="1492" y="2120"/>
                    <a:pt x="1519" y="2023"/>
                    <a:pt x="1471" y="1948"/>
                  </a:cubicBezTo>
                  <a:lnTo>
                    <a:pt x="314" y="75"/>
                  </a:lnTo>
                  <a:cubicBezTo>
                    <a:pt x="285" y="27"/>
                    <a:pt x="235" y="1"/>
                    <a:pt x="1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CBF1CE5-E3A5-9FE8-0553-CEE57D745B48}"/>
              </a:ext>
            </a:extLst>
          </p:cNvPr>
          <p:cNvSpPr/>
          <p:nvPr/>
        </p:nvSpPr>
        <p:spPr>
          <a:xfrm>
            <a:off x="390757" y="46034"/>
            <a:ext cx="5011864" cy="64105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KOMPONEN – KOMPONEN MASUKAN - LUARAN</a:t>
            </a:r>
            <a:endParaRPr lang="en-ID" sz="1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C71346F-B2C2-58DC-B7E4-7251D6017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46" y="1664277"/>
            <a:ext cx="3197791" cy="18149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B10BBF0-8146-4D2D-09E8-ECCDB9E0D350}"/>
              </a:ext>
            </a:extLst>
          </p:cNvPr>
          <p:cNvSpPr/>
          <p:nvPr/>
        </p:nvSpPr>
        <p:spPr>
          <a:xfrm>
            <a:off x="503500" y="1051025"/>
            <a:ext cx="2039640" cy="56648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SENSOR ULTRASONIK</a:t>
            </a:r>
            <a:endParaRPr lang="en-ID" b="1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B1E4E16C-09E6-1098-31A7-FF89BAF87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816" y="1617505"/>
            <a:ext cx="1727274" cy="17272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16EF6F2-3A3B-BB31-DABB-9B7E9079B664}"/>
              </a:ext>
            </a:extLst>
          </p:cNvPr>
          <p:cNvSpPr/>
          <p:nvPr/>
        </p:nvSpPr>
        <p:spPr>
          <a:xfrm>
            <a:off x="4975993" y="1135034"/>
            <a:ext cx="1387646" cy="51830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PUSH BUTTON</a:t>
            </a:r>
            <a:endParaRPr lang="en-ID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CC2537-06E7-A65C-5F5D-4EA44DAF65BA}"/>
              </a:ext>
            </a:extLst>
          </p:cNvPr>
          <p:cNvSpPr/>
          <p:nvPr/>
        </p:nvSpPr>
        <p:spPr>
          <a:xfrm>
            <a:off x="1448547" y="3528581"/>
            <a:ext cx="2618285" cy="9278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MASUKAN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buah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Sensor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Ultrasonik</a:t>
            </a:r>
            <a:endParaRPr lang="en-ID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909760-4C3B-9160-CBD6-46A9FE98B832}"/>
              </a:ext>
            </a:extLst>
          </p:cNvPr>
          <p:cNvSpPr/>
          <p:nvPr/>
        </p:nvSpPr>
        <p:spPr>
          <a:xfrm>
            <a:off x="5226825" y="3479223"/>
            <a:ext cx="2618285" cy="9278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MASUKAN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buah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Push Button</a:t>
            </a:r>
            <a:endParaRPr lang="en-ID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296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2" name="Google Shape;12092;p36"/>
          <p:cNvGrpSpPr/>
          <p:nvPr/>
        </p:nvGrpSpPr>
        <p:grpSpPr>
          <a:xfrm rot="-152324">
            <a:off x="8018944" y="-52423"/>
            <a:ext cx="1093675" cy="1216395"/>
            <a:chOff x="3377907" y="600167"/>
            <a:chExt cx="506209" cy="563010"/>
          </a:xfrm>
        </p:grpSpPr>
        <p:sp>
          <p:nvSpPr>
            <p:cNvPr id="12093" name="Google Shape;12093;p36"/>
            <p:cNvSpPr/>
            <p:nvPr/>
          </p:nvSpPr>
          <p:spPr>
            <a:xfrm>
              <a:off x="3520811" y="659457"/>
              <a:ext cx="71344" cy="87671"/>
            </a:xfrm>
            <a:custGeom>
              <a:avLst/>
              <a:gdLst/>
              <a:ahLst/>
              <a:cxnLst/>
              <a:rect l="l" t="t" r="r" b="b"/>
              <a:pathLst>
                <a:path w="3640" h="4473" extrusionOk="0">
                  <a:moveTo>
                    <a:pt x="1777" y="1"/>
                  </a:moveTo>
                  <a:cubicBezTo>
                    <a:pt x="1185" y="361"/>
                    <a:pt x="594" y="722"/>
                    <a:pt x="1" y="1082"/>
                  </a:cubicBezTo>
                  <a:cubicBezTo>
                    <a:pt x="195" y="1340"/>
                    <a:pt x="373" y="1658"/>
                    <a:pt x="582" y="1960"/>
                  </a:cubicBezTo>
                  <a:cubicBezTo>
                    <a:pt x="706" y="2137"/>
                    <a:pt x="1777" y="3709"/>
                    <a:pt x="2300" y="4472"/>
                  </a:cubicBezTo>
                  <a:cubicBezTo>
                    <a:pt x="2762" y="4263"/>
                    <a:pt x="3230" y="3935"/>
                    <a:pt x="3639" y="3806"/>
                  </a:cubicBezTo>
                  <a:lnTo>
                    <a:pt x="1777" y="1"/>
                  </a:ln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36"/>
            <p:cNvSpPr/>
            <p:nvPr/>
          </p:nvSpPr>
          <p:spPr>
            <a:xfrm>
              <a:off x="3589607" y="1026546"/>
              <a:ext cx="147176" cy="136632"/>
            </a:xfrm>
            <a:custGeom>
              <a:avLst/>
              <a:gdLst/>
              <a:ahLst/>
              <a:cxnLst/>
              <a:rect l="l" t="t" r="r" b="b"/>
              <a:pathLst>
                <a:path w="7509" h="6971" extrusionOk="0">
                  <a:moveTo>
                    <a:pt x="5733" y="1"/>
                  </a:moveTo>
                  <a:lnTo>
                    <a:pt x="3644" y="609"/>
                  </a:lnTo>
                  <a:lnTo>
                    <a:pt x="5371" y="4613"/>
                  </a:lnTo>
                  <a:cubicBezTo>
                    <a:pt x="5371" y="4613"/>
                    <a:pt x="4289" y="3976"/>
                    <a:pt x="2999" y="3976"/>
                  </a:cubicBezTo>
                  <a:cubicBezTo>
                    <a:pt x="1986" y="3976"/>
                    <a:pt x="846" y="4369"/>
                    <a:pt x="0" y="5771"/>
                  </a:cubicBezTo>
                  <a:cubicBezTo>
                    <a:pt x="0" y="5771"/>
                    <a:pt x="1437" y="6971"/>
                    <a:pt x="3620" y="6971"/>
                  </a:cubicBezTo>
                  <a:cubicBezTo>
                    <a:pt x="4749" y="6971"/>
                    <a:pt x="6076" y="6650"/>
                    <a:pt x="7509" y="5679"/>
                  </a:cubicBezTo>
                  <a:lnTo>
                    <a:pt x="5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36"/>
            <p:cNvSpPr/>
            <p:nvPr/>
          </p:nvSpPr>
          <p:spPr>
            <a:xfrm>
              <a:off x="3717869" y="987561"/>
              <a:ext cx="166247" cy="122657"/>
            </a:xfrm>
            <a:custGeom>
              <a:avLst/>
              <a:gdLst/>
              <a:ahLst/>
              <a:cxnLst/>
              <a:rect l="l" t="t" r="r" b="b"/>
              <a:pathLst>
                <a:path w="8482" h="6258" extrusionOk="0">
                  <a:moveTo>
                    <a:pt x="7802" y="1"/>
                  </a:moveTo>
                  <a:cubicBezTo>
                    <a:pt x="4232" y="1"/>
                    <a:pt x="4064" y="3890"/>
                    <a:pt x="4064" y="3890"/>
                  </a:cubicBezTo>
                  <a:lnTo>
                    <a:pt x="1636" y="262"/>
                  </a:lnTo>
                  <a:lnTo>
                    <a:pt x="1" y="1689"/>
                  </a:lnTo>
                  <a:lnTo>
                    <a:pt x="3800" y="6257"/>
                  </a:lnTo>
                  <a:cubicBezTo>
                    <a:pt x="8482" y="4282"/>
                    <a:pt x="7955" y="3"/>
                    <a:pt x="7955" y="3"/>
                  </a:cubicBezTo>
                  <a:cubicBezTo>
                    <a:pt x="7903" y="2"/>
                    <a:pt x="7853" y="1"/>
                    <a:pt x="78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36"/>
            <p:cNvSpPr/>
            <p:nvPr/>
          </p:nvSpPr>
          <p:spPr>
            <a:xfrm>
              <a:off x="3671143" y="1053868"/>
              <a:ext cx="47491" cy="28498"/>
            </a:xfrm>
            <a:custGeom>
              <a:avLst/>
              <a:gdLst/>
              <a:ahLst/>
              <a:cxnLst/>
              <a:rect l="l" t="t" r="r" b="b"/>
              <a:pathLst>
                <a:path w="2423" h="1454" extrusionOk="0">
                  <a:moveTo>
                    <a:pt x="1" y="410"/>
                  </a:moveTo>
                  <a:cubicBezTo>
                    <a:pt x="1" y="410"/>
                    <a:pt x="1" y="405"/>
                    <a:pt x="1" y="410"/>
                  </a:cubicBezTo>
                  <a:lnTo>
                    <a:pt x="453" y="1454"/>
                  </a:lnTo>
                  <a:lnTo>
                    <a:pt x="453" y="1454"/>
                  </a:lnTo>
                  <a:lnTo>
                    <a:pt x="1" y="410"/>
                  </a:lnTo>
                  <a:close/>
                  <a:moveTo>
                    <a:pt x="2003" y="0"/>
                  </a:moveTo>
                  <a:lnTo>
                    <a:pt x="2003" y="0"/>
                  </a:lnTo>
                  <a:lnTo>
                    <a:pt x="2422" y="1330"/>
                  </a:lnTo>
                  <a:lnTo>
                    <a:pt x="2422" y="133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36"/>
            <p:cNvSpPr/>
            <p:nvPr/>
          </p:nvSpPr>
          <p:spPr>
            <a:xfrm>
              <a:off x="3671143" y="1053868"/>
              <a:ext cx="47491" cy="28694"/>
            </a:xfrm>
            <a:custGeom>
              <a:avLst/>
              <a:gdLst/>
              <a:ahLst/>
              <a:cxnLst/>
              <a:rect l="l" t="t" r="r" b="b"/>
              <a:pathLst>
                <a:path w="2423" h="1464" extrusionOk="0">
                  <a:moveTo>
                    <a:pt x="2003" y="0"/>
                  </a:moveTo>
                  <a:cubicBezTo>
                    <a:pt x="1814" y="60"/>
                    <a:pt x="1625" y="114"/>
                    <a:pt x="1437" y="162"/>
                  </a:cubicBezTo>
                  <a:lnTo>
                    <a:pt x="1416" y="162"/>
                  </a:lnTo>
                  <a:cubicBezTo>
                    <a:pt x="1411" y="167"/>
                    <a:pt x="1405" y="167"/>
                    <a:pt x="1399" y="167"/>
                  </a:cubicBezTo>
                  <a:cubicBezTo>
                    <a:pt x="937" y="286"/>
                    <a:pt x="468" y="366"/>
                    <a:pt x="1" y="410"/>
                  </a:cubicBezTo>
                  <a:lnTo>
                    <a:pt x="453" y="1454"/>
                  </a:lnTo>
                  <a:cubicBezTo>
                    <a:pt x="565" y="1459"/>
                    <a:pt x="679" y="1464"/>
                    <a:pt x="791" y="1464"/>
                  </a:cubicBezTo>
                  <a:cubicBezTo>
                    <a:pt x="1319" y="1464"/>
                    <a:pt x="1851" y="1406"/>
                    <a:pt x="2261" y="1352"/>
                  </a:cubicBezTo>
                  <a:cubicBezTo>
                    <a:pt x="2315" y="1346"/>
                    <a:pt x="2368" y="1335"/>
                    <a:pt x="2422" y="1330"/>
                  </a:cubicBezTo>
                  <a:lnTo>
                    <a:pt x="20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36"/>
            <p:cNvSpPr/>
            <p:nvPr/>
          </p:nvSpPr>
          <p:spPr>
            <a:xfrm>
              <a:off x="3771338" y="1024645"/>
              <a:ext cx="13544" cy="20188"/>
            </a:xfrm>
            <a:custGeom>
              <a:avLst/>
              <a:gdLst/>
              <a:ahLst/>
              <a:cxnLst/>
              <a:rect l="l" t="t" r="r" b="b"/>
              <a:pathLst>
                <a:path w="691" h="1030" extrusionOk="0">
                  <a:moveTo>
                    <a:pt x="1" y="1"/>
                  </a:moveTo>
                  <a:lnTo>
                    <a:pt x="1" y="1"/>
                  </a:lnTo>
                  <a:lnTo>
                    <a:pt x="691" y="1029"/>
                  </a:lnTo>
                  <a:lnTo>
                    <a:pt x="691" y="10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36"/>
            <p:cNvSpPr/>
            <p:nvPr/>
          </p:nvSpPr>
          <p:spPr>
            <a:xfrm>
              <a:off x="3737077" y="1024645"/>
              <a:ext cx="47804" cy="42963"/>
            </a:xfrm>
            <a:custGeom>
              <a:avLst/>
              <a:gdLst/>
              <a:ahLst/>
              <a:cxnLst/>
              <a:rect l="l" t="t" r="r" b="b"/>
              <a:pathLst>
                <a:path w="2439" h="2192" extrusionOk="0">
                  <a:moveTo>
                    <a:pt x="1749" y="1"/>
                  </a:moveTo>
                  <a:cubicBezTo>
                    <a:pt x="1195" y="372"/>
                    <a:pt x="608" y="694"/>
                    <a:pt x="0" y="975"/>
                  </a:cubicBezTo>
                  <a:lnTo>
                    <a:pt x="1018" y="2192"/>
                  </a:lnTo>
                  <a:cubicBezTo>
                    <a:pt x="1410" y="1981"/>
                    <a:pt x="1781" y="1717"/>
                    <a:pt x="2104" y="1405"/>
                  </a:cubicBezTo>
                  <a:cubicBezTo>
                    <a:pt x="2223" y="1287"/>
                    <a:pt x="2335" y="1163"/>
                    <a:pt x="2439" y="1029"/>
                  </a:cubicBezTo>
                  <a:lnTo>
                    <a:pt x="17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36"/>
            <p:cNvSpPr/>
            <p:nvPr/>
          </p:nvSpPr>
          <p:spPr>
            <a:xfrm>
              <a:off x="3668614" y="1102241"/>
              <a:ext cx="40317" cy="26421"/>
            </a:xfrm>
            <a:custGeom>
              <a:avLst/>
              <a:gdLst/>
              <a:ahLst/>
              <a:cxnLst/>
              <a:rect l="l" t="t" r="r" b="b"/>
              <a:pathLst>
                <a:path w="2057" h="1348" extrusionOk="0">
                  <a:moveTo>
                    <a:pt x="172" y="0"/>
                  </a:moveTo>
                  <a:cubicBezTo>
                    <a:pt x="108" y="0"/>
                    <a:pt x="49" y="41"/>
                    <a:pt x="28" y="105"/>
                  </a:cubicBezTo>
                  <a:cubicBezTo>
                    <a:pt x="0" y="191"/>
                    <a:pt x="43" y="277"/>
                    <a:pt x="124" y="304"/>
                  </a:cubicBezTo>
                  <a:cubicBezTo>
                    <a:pt x="738" y="503"/>
                    <a:pt x="1308" y="848"/>
                    <a:pt x="1771" y="1305"/>
                  </a:cubicBezTo>
                  <a:cubicBezTo>
                    <a:pt x="1804" y="1332"/>
                    <a:pt x="1841" y="1348"/>
                    <a:pt x="1878" y="1348"/>
                  </a:cubicBezTo>
                  <a:cubicBezTo>
                    <a:pt x="1921" y="1348"/>
                    <a:pt x="1965" y="1332"/>
                    <a:pt x="1992" y="1300"/>
                  </a:cubicBezTo>
                  <a:cubicBezTo>
                    <a:pt x="2057" y="1241"/>
                    <a:pt x="2050" y="1139"/>
                    <a:pt x="1992" y="1079"/>
                  </a:cubicBezTo>
                  <a:cubicBezTo>
                    <a:pt x="1496" y="595"/>
                    <a:pt x="883" y="223"/>
                    <a:pt x="221" y="9"/>
                  </a:cubicBezTo>
                  <a:cubicBezTo>
                    <a:pt x="205" y="3"/>
                    <a:pt x="188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36"/>
            <p:cNvSpPr/>
            <p:nvPr/>
          </p:nvSpPr>
          <p:spPr>
            <a:xfrm>
              <a:off x="3791389" y="1030877"/>
              <a:ext cx="14386" cy="51489"/>
            </a:xfrm>
            <a:custGeom>
              <a:avLst/>
              <a:gdLst/>
              <a:ahLst/>
              <a:cxnLst/>
              <a:rect l="l" t="t" r="r" b="b"/>
              <a:pathLst>
                <a:path w="734" h="2627" extrusionOk="0">
                  <a:moveTo>
                    <a:pt x="551" y="1"/>
                  </a:moveTo>
                  <a:cubicBezTo>
                    <a:pt x="492" y="1"/>
                    <a:pt x="437" y="34"/>
                    <a:pt x="410" y="92"/>
                  </a:cubicBezTo>
                  <a:cubicBezTo>
                    <a:pt x="49" y="845"/>
                    <a:pt x="1" y="1728"/>
                    <a:pt x="275" y="2519"/>
                  </a:cubicBezTo>
                  <a:cubicBezTo>
                    <a:pt x="297" y="2584"/>
                    <a:pt x="356" y="2627"/>
                    <a:pt x="426" y="2627"/>
                  </a:cubicBezTo>
                  <a:cubicBezTo>
                    <a:pt x="443" y="2627"/>
                    <a:pt x="458" y="2621"/>
                    <a:pt x="475" y="2616"/>
                  </a:cubicBezTo>
                  <a:cubicBezTo>
                    <a:pt x="555" y="2589"/>
                    <a:pt x="598" y="2497"/>
                    <a:pt x="572" y="2417"/>
                  </a:cubicBezTo>
                  <a:cubicBezTo>
                    <a:pt x="324" y="1707"/>
                    <a:pt x="372" y="905"/>
                    <a:pt x="695" y="227"/>
                  </a:cubicBezTo>
                  <a:cubicBezTo>
                    <a:pt x="733" y="145"/>
                    <a:pt x="695" y="54"/>
                    <a:pt x="620" y="16"/>
                  </a:cubicBezTo>
                  <a:cubicBezTo>
                    <a:pt x="597" y="6"/>
                    <a:pt x="574" y="1"/>
                    <a:pt x="5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36"/>
            <p:cNvSpPr/>
            <p:nvPr/>
          </p:nvSpPr>
          <p:spPr>
            <a:xfrm>
              <a:off x="3503720" y="680645"/>
              <a:ext cx="62171" cy="69952"/>
            </a:xfrm>
            <a:custGeom>
              <a:avLst/>
              <a:gdLst/>
              <a:ahLst/>
              <a:cxnLst/>
              <a:rect l="l" t="t" r="r" b="b"/>
              <a:pathLst>
                <a:path w="3172" h="3569" extrusionOk="0">
                  <a:moveTo>
                    <a:pt x="873" y="1"/>
                  </a:moveTo>
                  <a:cubicBezTo>
                    <a:pt x="614" y="162"/>
                    <a:pt x="356" y="324"/>
                    <a:pt x="93" y="480"/>
                  </a:cubicBezTo>
                  <a:cubicBezTo>
                    <a:pt x="60" y="502"/>
                    <a:pt x="23" y="529"/>
                    <a:pt x="13" y="567"/>
                  </a:cubicBezTo>
                  <a:cubicBezTo>
                    <a:pt x="1" y="609"/>
                    <a:pt x="28" y="647"/>
                    <a:pt x="50" y="679"/>
                  </a:cubicBezTo>
                  <a:cubicBezTo>
                    <a:pt x="567" y="1476"/>
                    <a:pt x="1196" y="2892"/>
                    <a:pt x="1998" y="3424"/>
                  </a:cubicBezTo>
                  <a:cubicBezTo>
                    <a:pt x="2151" y="3526"/>
                    <a:pt x="2315" y="3569"/>
                    <a:pt x="2484" y="3569"/>
                  </a:cubicBezTo>
                  <a:cubicBezTo>
                    <a:pt x="2707" y="3569"/>
                    <a:pt x="2939" y="3496"/>
                    <a:pt x="3172" y="3391"/>
                  </a:cubicBezTo>
                  <a:cubicBezTo>
                    <a:pt x="2649" y="2628"/>
                    <a:pt x="1578" y="1056"/>
                    <a:pt x="1454" y="879"/>
                  </a:cubicBezTo>
                  <a:cubicBezTo>
                    <a:pt x="1245" y="577"/>
                    <a:pt x="1067" y="259"/>
                    <a:pt x="873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36"/>
            <p:cNvSpPr/>
            <p:nvPr/>
          </p:nvSpPr>
          <p:spPr>
            <a:xfrm>
              <a:off x="3442038" y="783153"/>
              <a:ext cx="72892" cy="69894"/>
            </a:xfrm>
            <a:custGeom>
              <a:avLst/>
              <a:gdLst/>
              <a:ahLst/>
              <a:cxnLst/>
              <a:rect l="l" t="t" r="r" b="b"/>
              <a:pathLst>
                <a:path w="3719" h="3566" extrusionOk="0">
                  <a:moveTo>
                    <a:pt x="1528" y="0"/>
                  </a:moveTo>
                  <a:cubicBezTo>
                    <a:pt x="1510" y="0"/>
                    <a:pt x="1493" y="1"/>
                    <a:pt x="1475" y="2"/>
                  </a:cubicBezTo>
                  <a:cubicBezTo>
                    <a:pt x="785" y="51"/>
                    <a:pt x="366" y="1332"/>
                    <a:pt x="65" y="1854"/>
                  </a:cubicBezTo>
                  <a:cubicBezTo>
                    <a:pt x="32" y="1907"/>
                    <a:pt x="0" y="1972"/>
                    <a:pt x="16" y="2036"/>
                  </a:cubicBezTo>
                  <a:cubicBezTo>
                    <a:pt x="27" y="2091"/>
                    <a:pt x="80" y="2133"/>
                    <a:pt x="129" y="2166"/>
                  </a:cubicBezTo>
                  <a:cubicBezTo>
                    <a:pt x="743" y="2634"/>
                    <a:pt x="1367" y="3087"/>
                    <a:pt x="2002" y="3528"/>
                  </a:cubicBezTo>
                  <a:cubicBezTo>
                    <a:pt x="2029" y="3549"/>
                    <a:pt x="2062" y="3566"/>
                    <a:pt x="2094" y="3566"/>
                  </a:cubicBezTo>
                  <a:cubicBezTo>
                    <a:pt x="2131" y="3561"/>
                    <a:pt x="2158" y="3528"/>
                    <a:pt x="2186" y="3496"/>
                  </a:cubicBezTo>
                  <a:cubicBezTo>
                    <a:pt x="2723" y="2774"/>
                    <a:pt x="3234" y="2031"/>
                    <a:pt x="3719" y="1268"/>
                  </a:cubicBezTo>
                  <a:cubicBezTo>
                    <a:pt x="3210" y="900"/>
                    <a:pt x="2224" y="0"/>
                    <a:pt x="1528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36"/>
            <p:cNvSpPr/>
            <p:nvPr/>
          </p:nvSpPr>
          <p:spPr>
            <a:xfrm>
              <a:off x="3377907" y="799127"/>
              <a:ext cx="72167" cy="97706"/>
            </a:xfrm>
            <a:custGeom>
              <a:avLst/>
              <a:gdLst/>
              <a:ahLst/>
              <a:cxnLst/>
              <a:rect l="l" t="t" r="r" b="b"/>
              <a:pathLst>
                <a:path w="3682" h="4985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141"/>
                    <a:pt x="436" y="2319"/>
                    <a:pt x="898" y="3397"/>
                  </a:cubicBezTo>
                  <a:cubicBezTo>
                    <a:pt x="1163" y="4005"/>
                    <a:pt x="1512" y="4763"/>
                    <a:pt x="2185" y="4984"/>
                  </a:cubicBezTo>
                  <a:cubicBezTo>
                    <a:pt x="2723" y="4144"/>
                    <a:pt x="3213" y="3256"/>
                    <a:pt x="3682" y="2352"/>
                  </a:cubicBezTo>
                  <a:cubicBezTo>
                    <a:pt x="2557" y="1593"/>
                    <a:pt x="1221" y="883"/>
                    <a:pt x="167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36"/>
            <p:cNvSpPr/>
            <p:nvPr/>
          </p:nvSpPr>
          <p:spPr>
            <a:xfrm>
              <a:off x="3423242" y="733055"/>
              <a:ext cx="72814" cy="50470"/>
            </a:xfrm>
            <a:custGeom>
              <a:avLst/>
              <a:gdLst/>
              <a:ahLst/>
              <a:cxnLst/>
              <a:rect l="l" t="t" r="r" b="b"/>
              <a:pathLst>
                <a:path w="3715" h="2575" extrusionOk="0">
                  <a:moveTo>
                    <a:pt x="1935" y="0"/>
                  </a:moveTo>
                  <a:cubicBezTo>
                    <a:pt x="1375" y="0"/>
                    <a:pt x="825" y="182"/>
                    <a:pt x="318" y="427"/>
                  </a:cubicBezTo>
                  <a:cubicBezTo>
                    <a:pt x="211" y="476"/>
                    <a:pt x="103" y="530"/>
                    <a:pt x="1" y="595"/>
                  </a:cubicBezTo>
                  <a:cubicBezTo>
                    <a:pt x="969" y="1278"/>
                    <a:pt x="1955" y="1939"/>
                    <a:pt x="2956" y="2575"/>
                  </a:cubicBezTo>
                  <a:cubicBezTo>
                    <a:pt x="3165" y="2155"/>
                    <a:pt x="3381" y="1740"/>
                    <a:pt x="3597" y="1331"/>
                  </a:cubicBezTo>
                  <a:cubicBezTo>
                    <a:pt x="3655" y="1224"/>
                    <a:pt x="3714" y="1105"/>
                    <a:pt x="3699" y="976"/>
                  </a:cubicBezTo>
                  <a:cubicBezTo>
                    <a:pt x="3687" y="885"/>
                    <a:pt x="3639" y="804"/>
                    <a:pt x="3580" y="729"/>
                  </a:cubicBezTo>
                  <a:cubicBezTo>
                    <a:pt x="3225" y="260"/>
                    <a:pt x="2616" y="19"/>
                    <a:pt x="2025" y="2"/>
                  </a:cubicBezTo>
                  <a:cubicBezTo>
                    <a:pt x="1995" y="1"/>
                    <a:pt x="1965" y="0"/>
                    <a:pt x="1935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36"/>
            <p:cNvSpPr/>
            <p:nvPr/>
          </p:nvSpPr>
          <p:spPr>
            <a:xfrm>
              <a:off x="3381180" y="774117"/>
              <a:ext cx="80282" cy="71109"/>
            </a:xfrm>
            <a:custGeom>
              <a:avLst/>
              <a:gdLst/>
              <a:ahLst/>
              <a:cxnLst/>
              <a:rect l="l" t="t" r="r" b="b"/>
              <a:pathLst>
                <a:path w="4096" h="3628" extrusionOk="0">
                  <a:moveTo>
                    <a:pt x="484" y="1"/>
                  </a:moveTo>
                  <a:cubicBezTo>
                    <a:pt x="306" y="281"/>
                    <a:pt x="167" y="582"/>
                    <a:pt x="75" y="905"/>
                  </a:cubicBezTo>
                  <a:cubicBezTo>
                    <a:pt x="43" y="1029"/>
                    <a:pt x="16" y="1153"/>
                    <a:pt x="0" y="1277"/>
                  </a:cubicBezTo>
                  <a:cubicBezTo>
                    <a:pt x="1054" y="2159"/>
                    <a:pt x="2390" y="2869"/>
                    <a:pt x="3515" y="3628"/>
                  </a:cubicBezTo>
                  <a:cubicBezTo>
                    <a:pt x="3714" y="3252"/>
                    <a:pt x="3907" y="2869"/>
                    <a:pt x="4096" y="2487"/>
                  </a:cubicBezTo>
                  <a:cubicBezTo>
                    <a:pt x="3250" y="1896"/>
                    <a:pt x="1711" y="840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36"/>
            <p:cNvSpPr/>
            <p:nvPr/>
          </p:nvSpPr>
          <p:spPr>
            <a:xfrm>
              <a:off x="3407758" y="744698"/>
              <a:ext cx="73441" cy="58761"/>
            </a:xfrm>
            <a:custGeom>
              <a:avLst/>
              <a:gdLst/>
              <a:ahLst/>
              <a:cxnLst/>
              <a:rect l="l" t="t" r="r" b="b"/>
              <a:pathLst>
                <a:path w="3747" h="2998" extrusionOk="0">
                  <a:moveTo>
                    <a:pt x="791" y="1"/>
                  </a:moveTo>
                  <a:cubicBezTo>
                    <a:pt x="512" y="151"/>
                    <a:pt x="247" y="334"/>
                    <a:pt x="0" y="533"/>
                  </a:cubicBezTo>
                  <a:cubicBezTo>
                    <a:pt x="1028" y="1415"/>
                    <a:pt x="2110" y="2239"/>
                    <a:pt x="3235" y="2997"/>
                  </a:cubicBezTo>
                  <a:cubicBezTo>
                    <a:pt x="3406" y="2659"/>
                    <a:pt x="3573" y="2319"/>
                    <a:pt x="3746" y="1981"/>
                  </a:cubicBezTo>
                  <a:cubicBezTo>
                    <a:pt x="2745" y="1345"/>
                    <a:pt x="1759" y="684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36"/>
            <p:cNvSpPr/>
            <p:nvPr/>
          </p:nvSpPr>
          <p:spPr>
            <a:xfrm>
              <a:off x="3390667" y="755125"/>
              <a:ext cx="80497" cy="67757"/>
            </a:xfrm>
            <a:custGeom>
              <a:avLst/>
              <a:gdLst/>
              <a:ahLst/>
              <a:cxnLst/>
              <a:rect l="l" t="t" r="r" b="b"/>
              <a:pathLst>
                <a:path w="4107" h="3457" extrusionOk="0">
                  <a:moveTo>
                    <a:pt x="872" y="1"/>
                  </a:moveTo>
                  <a:cubicBezTo>
                    <a:pt x="527" y="281"/>
                    <a:pt x="232" y="609"/>
                    <a:pt x="0" y="970"/>
                  </a:cubicBezTo>
                  <a:cubicBezTo>
                    <a:pt x="1227" y="1809"/>
                    <a:pt x="2766" y="2865"/>
                    <a:pt x="3612" y="3456"/>
                  </a:cubicBezTo>
                  <a:cubicBezTo>
                    <a:pt x="3778" y="3128"/>
                    <a:pt x="3945" y="2795"/>
                    <a:pt x="4107" y="2465"/>
                  </a:cubicBezTo>
                  <a:cubicBezTo>
                    <a:pt x="2982" y="1707"/>
                    <a:pt x="1900" y="883"/>
                    <a:pt x="872" y="1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36"/>
            <p:cNvSpPr/>
            <p:nvPr/>
          </p:nvSpPr>
          <p:spPr>
            <a:xfrm>
              <a:off x="3394469" y="829389"/>
              <a:ext cx="55605" cy="67444"/>
            </a:xfrm>
            <a:custGeom>
              <a:avLst/>
              <a:gdLst/>
              <a:ahLst/>
              <a:cxnLst/>
              <a:rect l="l" t="t" r="r" b="b"/>
              <a:pathLst>
                <a:path w="2837" h="3441" extrusionOk="0">
                  <a:moveTo>
                    <a:pt x="1571" y="0"/>
                  </a:moveTo>
                  <a:cubicBezTo>
                    <a:pt x="893" y="782"/>
                    <a:pt x="355" y="1384"/>
                    <a:pt x="204" y="1535"/>
                  </a:cubicBezTo>
                  <a:cubicBezTo>
                    <a:pt x="140" y="1599"/>
                    <a:pt x="70" y="1664"/>
                    <a:pt x="0" y="1729"/>
                  </a:cubicBezTo>
                  <a:cubicBezTo>
                    <a:pt x="16" y="1766"/>
                    <a:pt x="38" y="1809"/>
                    <a:pt x="53" y="1853"/>
                  </a:cubicBezTo>
                  <a:cubicBezTo>
                    <a:pt x="318" y="2461"/>
                    <a:pt x="667" y="3219"/>
                    <a:pt x="1340" y="3440"/>
                  </a:cubicBezTo>
                  <a:cubicBezTo>
                    <a:pt x="1878" y="2600"/>
                    <a:pt x="2368" y="1712"/>
                    <a:pt x="2837" y="808"/>
                  </a:cubicBezTo>
                  <a:cubicBezTo>
                    <a:pt x="2432" y="539"/>
                    <a:pt x="2002" y="270"/>
                    <a:pt x="1571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36"/>
            <p:cNvSpPr/>
            <p:nvPr/>
          </p:nvSpPr>
          <p:spPr>
            <a:xfrm>
              <a:off x="3470086" y="746913"/>
              <a:ext cx="25754" cy="36613"/>
            </a:xfrm>
            <a:custGeom>
              <a:avLst/>
              <a:gdLst/>
              <a:ahLst/>
              <a:cxnLst/>
              <a:rect l="l" t="t" r="r" b="b"/>
              <a:pathLst>
                <a:path w="1314" h="1868" extrusionOk="0">
                  <a:moveTo>
                    <a:pt x="1174" y="0"/>
                  </a:moveTo>
                  <a:cubicBezTo>
                    <a:pt x="904" y="377"/>
                    <a:pt x="485" y="915"/>
                    <a:pt x="0" y="1508"/>
                  </a:cubicBezTo>
                  <a:cubicBezTo>
                    <a:pt x="189" y="1632"/>
                    <a:pt x="377" y="1749"/>
                    <a:pt x="566" y="1868"/>
                  </a:cubicBezTo>
                  <a:cubicBezTo>
                    <a:pt x="775" y="1448"/>
                    <a:pt x="991" y="1033"/>
                    <a:pt x="1207" y="624"/>
                  </a:cubicBezTo>
                  <a:cubicBezTo>
                    <a:pt x="1254" y="527"/>
                    <a:pt x="1314" y="420"/>
                    <a:pt x="1314" y="308"/>
                  </a:cubicBezTo>
                  <a:cubicBezTo>
                    <a:pt x="1314" y="296"/>
                    <a:pt x="1314" y="286"/>
                    <a:pt x="1309" y="269"/>
                  </a:cubicBezTo>
                  <a:cubicBezTo>
                    <a:pt x="1297" y="178"/>
                    <a:pt x="1249" y="97"/>
                    <a:pt x="1190" y="22"/>
                  </a:cubicBezTo>
                  <a:cubicBezTo>
                    <a:pt x="1185" y="17"/>
                    <a:pt x="1180" y="5"/>
                    <a:pt x="1174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36"/>
            <p:cNvSpPr/>
            <p:nvPr/>
          </p:nvSpPr>
          <p:spPr>
            <a:xfrm>
              <a:off x="3425241" y="809554"/>
              <a:ext cx="36221" cy="35672"/>
            </a:xfrm>
            <a:custGeom>
              <a:avLst/>
              <a:gdLst/>
              <a:ahLst/>
              <a:cxnLst/>
              <a:rect l="l" t="t" r="r" b="b"/>
              <a:pathLst>
                <a:path w="1848" h="1820" extrusionOk="0">
                  <a:moveTo>
                    <a:pt x="873" y="1"/>
                  </a:moveTo>
                  <a:cubicBezTo>
                    <a:pt x="572" y="356"/>
                    <a:pt x="276" y="701"/>
                    <a:pt x="1" y="1012"/>
                  </a:cubicBezTo>
                  <a:cubicBezTo>
                    <a:pt x="432" y="1282"/>
                    <a:pt x="862" y="1551"/>
                    <a:pt x="1267" y="1820"/>
                  </a:cubicBezTo>
                  <a:cubicBezTo>
                    <a:pt x="1466" y="1444"/>
                    <a:pt x="1659" y="1061"/>
                    <a:pt x="1848" y="679"/>
                  </a:cubicBezTo>
                  <a:cubicBezTo>
                    <a:pt x="1583" y="496"/>
                    <a:pt x="1245" y="259"/>
                    <a:pt x="873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36"/>
            <p:cNvSpPr/>
            <p:nvPr/>
          </p:nvSpPr>
          <p:spPr>
            <a:xfrm>
              <a:off x="3456268" y="776450"/>
              <a:ext cx="24931" cy="27009"/>
            </a:xfrm>
            <a:custGeom>
              <a:avLst/>
              <a:gdLst/>
              <a:ahLst/>
              <a:cxnLst/>
              <a:rect l="l" t="t" r="r" b="b"/>
              <a:pathLst>
                <a:path w="1272" h="1378" extrusionOk="0">
                  <a:moveTo>
                    <a:pt x="705" y="1"/>
                  </a:moveTo>
                  <a:cubicBezTo>
                    <a:pt x="484" y="274"/>
                    <a:pt x="243" y="560"/>
                    <a:pt x="0" y="850"/>
                  </a:cubicBezTo>
                  <a:cubicBezTo>
                    <a:pt x="253" y="1029"/>
                    <a:pt x="506" y="1206"/>
                    <a:pt x="760" y="1377"/>
                  </a:cubicBezTo>
                  <a:cubicBezTo>
                    <a:pt x="931" y="1039"/>
                    <a:pt x="1098" y="699"/>
                    <a:pt x="1271" y="361"/>
                  </a:cubicBezTo>
                  <a:cubicBezTo>
                    <a:pt x="1082" y="242"/>
                    <a:pt x="894" y="125"/>
                    <a:pt x="705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36"/>
            <p:cNvSpPr/>
            <p:nvPr/>
          </p:nvSpPr>
          <p:spPr>
            <a:xfrm>
              <a:off x="3442332" y="793110"/>
              <a:ext cx="28832" cy="29772"/>
            </a:xfrm>
            <a:custGeom>
              <a:avLst/>
              <a:gdLst/>
              <a:ahLst/>
              <a:cxnLst/>
              <a:rect l="l" t="t" r="r" b="b"/>
              <a:pathLst>
                <a:path w="1471" h="1519" extrusionOk="0">
                  <a:moveTo>
                    <a:pt x="711" y="0"/>
                  </a:moveTo>
                  <a:cubicBezTo>
                    <a:pt x="475" y="281"/>
                    <a:pt x="238" y="566"/>
                    <a:pt x="1" y="840"/>
                  </a:cubicBezTo>
                  <a:cubicBezTo>
                    <a:pt x="373" y="1098"/>
                    <a:pt x="711" y="1335"/>
                    <a:pt x="976" y="1518"/>
                  </a:cubicBezTo>
                  <a:cubicBezTo>
                    <a:pt x="1142" y="1190"/>
                    <a:pt x="1309" y="857"/>
                    <a:pt x="1471" y="527"/>
                  </a:cubicBezTo>
                  <a:cubicBezTo>
                    <a:pt x="1217" y="356"/>
                    <a:pt x="964" y="179"/>
                    <a:pt x="711" y="0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36"/>
            <p:cNvSpPr/>
            <p:nvPr/>
          </p:nvSpPr>
          <p:spPr>
            <a:xfrm>
              <a:off x="3638234" y="666396"/>
              <a:ext cx="60780" cy="56585"/>
            </a:xfrm>
            <a:custGeom>
              <a:avLst/>
              <a:gdLst/>
              <a:ahLst/>
              <a:cxnLst/>
              <a:rect l="l" t="t" r="r" b="b"/>
              <a:pathLst>
                <a:path w="3101" h="2887" extrusionOk="0">
                  <a:moveTo>
                    <a:pt x="1344" y="1"/>
                  </a:moveTo>
                  <a:cubicBezTo>
                    <a:pt x="956" y="1"/>
                    <a:pt x="604" y="72"/>
                    <a:pt x="420" y="315"/>
                  </a:cubicBezTo>
                  <a:cubicBezTo>
                    <a:pt x="0" y="874"/>
                    <a:pt x="232" y="2240"/>
                    <a:pt x="269" y="2886"/>
                  </a:cubicBezTo>
                  <a:cubicBezTo>
                    <a:pt x="344" y="2887"/>
                    <a:pt x="418" y="2887"/>
                    <a:pt x="493" y="2887"/>
                  </a:cubicBezTo>
                  <a:cubicBezTo>
                    <a:pt x="1318" y="2887"/>
                    <a:pt x="2147" y="2861"/>
                    <a:pt x="2971" y="2806"/>
                  </a:cubicBezTo>
                  <a:cubicBezTo>
                    <a:pt x="3009" y="2801"/>
                    <a:pt x="3051" y="2795"/>
                    <a:pt x="3078" y="2762"/>
                  </a:cubicBezTo>
                  <a:cubicBezTo>
                    <a:pt x="3100" y="2742"/>
                    <a:pt x="3100" y="2704"/>
                    <a:pt x="3095" y="2672"/>
                  </a:cubicBezTo>
                  <a:cubicBezTo>
                    <a:pt x="3068" y="1897"/>
                    <a:pt x="3031" y="1127"/>
                    <a:pt x="2971" y="357"/>
                  </a:cubicBezTo>
                  <a:cubicBezTo>
                    <a:pt x="2966" y="298"/>
                    <a:pt x="2961" y="233"/>
                    <a:pt x="2922" y="191"/>
                  </a:cubicBezTo>
                  <a:cubicBezTo>
                    <a:pt x="2874" y="147"/>
                    <a:pt x="2805" y="136"/>
                    <a:pt x="2740" y="136"/>
                  </a:cubicBezTo>
                  <a:cubicBezTo>
                    <a:pt x="2403" y="118"/>
                    <a:pt x="1844" y="1"/>
                    <a:pt x="1344" y="1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36"/>
            <p:cNvSpPr/>
            <p:nvPr/>
          </p:nvSpPr>
          <p:spPr>
            <a:xfrm>
              <a:off x="3708579" y="605773"/>
              <a:ext cx="64151" cy="86299"/>
            </a:xfrm>
            <a:custGeom>
              <a:avLst/>
              <a:gdLst/>
              <a:ahLst/>
              <a:cxnLst/>
              <a:rect l="l" t="t" r="r" b="b"/>
              <a:pathLst>
                <a:path w="3273" h="4403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1367"/>
                    <a:pt x="44" y="2874"/>
                    <a:pt x="65" y="4230"/>
                  </a:cubicBezTo>
                  <a:cubicBezTo>
                    <a:pt x="1083" y="4327"/>
                    <a:pt x="2095" y="4392"/>
                    <a:pt x="3091" y="4402"/>
                  </a:cubicBezTo>
                  <a:cubicBezTo>
                    <a:pt x="3273" y="3714"/>
                    <a:pt x="2827" y="3008"/>
                    <a:pt x="2455" y="2459"/>
                  </a:cubicBezTo>
                  <a:cubicBezTo>
                    <a:pt x="1804" y="1486"/>
                    <a:pt x="1051" y="479"/>
                    <a:pt x="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36"/>
            <p:cNvSpPr/>
            <p:nvPr/>
          </p:nvSpPr>
          <p:spPr>
            <a:xfrm>
              <a:off x="3600250" y="611555"/>
              <a:ext cx="41160" cy="69756"/>
            </a:xfrm>
            <a:custGeom>
              <a:avLst/>
              <a:gdLst/>
              <a:ahLst/>
              <a:cxnLst/>
              <a:rect l="l" t="t" r="r" b="b"/>
              <a:pathLst>
                <a:path w="2100" h="3559" extrusionOk="0">
                  <a:moveTo>
                    <a:pt x="2030" y="1"/>
                  </a:moveTo>
                  <a:cubicBezTo>
                    <a:pt x="1922" y="55"/>
                    <a:pt x="1820" y="115"/>
                    <a:pt x="1718" y="179"/>
                  </a:cubicBezTo>
                  <a:cubicBezTo>
                    <a:pt x="1211" y="485"/>
                    <a:pt x="738" y="873"/>
                    <a:pt x="431" y="1379"/>
                  </a:cubicBezTo>
                  <a:cubicBezTo>
                    <a:pt x="125" y="1885"/>
                    <a:pt x="1" y="2525"/>
                    <a:pt x="200" y="3085"/>
                  </a:cubicBezTo>
                  <a:cubicBezTo>
                    <a:pt x="232" y="3171"/>
                    <a:pt x="275" y="3257"/>
                    <a:pt x="346" y="3317"/>
                  </a:cubicBezTo>
                  <a:cubicBezTo>
                    <a:pt x="443" y="3397"/>
                    <a:pt x="577" y="3408"/>
                    <a:pt x="701" y="3424"/>
                  </a:cubicBezTo>
                  <a:cubicBezTo>
                    <a:pt x="1163" y="3461"/>
                    <a:pt x="1626" y="3510"/>
                    <a:pt x="2090" y="3558"/>
                  </a:cubicBezTo>
                  <a:cubicBezTo>
                    <a:pt x="2100" y="2375"/>
                    <a:pt x="2078" y="1185"/>
                    <a:pt x="2030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36"/>
            <p:cNvSpPr/>
            <p:nvPr/>
          </p:nvSpPr>
          <p:spPr>
            <a:xfrm>
              <a:off x="3682530" y="600167"/>
              <a:ext cx="29341" cy="88533"/>
            </a:xfrm>
            <a:custGeom>
              <a:avLst/>
              <a:gdLst/>
              <a:ahLst/>
              <a:cxnLst/>
              <a:rect l="l" t="t" r="r" b="b"/>
              <a:pathLst>
                <a:path w="1497" h="4517" extrusionOk="0">
                  <a:moveTo>
                    <a:pt x="1" y="1"/>
                  </a:moveTo>
                  <a:cubicBezTo>
                    <a:pt x="33" y="1486"/>
                    <a:pt x="87" y="3354"/>
                    <a:pt x="125" y="4387"/>
                  </a:cubicBezTo>
                  <a:cubicBezTo>
                    <a:pt x="550" y="4430"/>
                    <a:pt x="975" y="4479"/>
                    <a:pt x="1394" y="4516"/>
                  </a:cubicBezTo>
                  <a:cubicBezTo>
                    <a:pt x="1373" y="3160"/>
                    <a:pt x="1497" y="1653"/>
                    <a:pt x="1330" y="286"/>
                  </a:cubicBezTo>
                  <a:cubicBezTo>
                    <a:pt x="1218" y="232"/>
                    <a:pt x="1099" y="189"/>
                    <a:pt x="975" y="152"/>
                  </a:cubicBezTo>
                  <a:cubicBezTo>
                    <a:pt x="657" y="50"/>
                    <a:pt x="329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36"/>
            <p:cNvSpPr/>
            <p:nvPr/>
          </p:nvSpPr>
          <p:spPr>
            <a:xfrm>
              <a:off x="3640038" y="604205"/>
              <a:ext cx="23324" cy="79537"/>
            </a:xfrm>
            <a:custGeom>
              <a:avLst/>
              <a:gdLst/>
              <a:ahLst/>
              <a:cxnLst/>
              <a:rect l="l" t="t" r="r" b="b"/>
              <a:pathLst>
                <a:path w="1190" h="4058" extrusionOk="0">
                  <a:moveTo>
                    <a:pt x="877" y="0"/>
                  </a:moveTo>
                  <a:cubicBezTo>
                    <a:pt x="576" y="97"/>
                    <a:pt x="279" y="226"/>
                    <a:pt x="0" y="376"/>
                  </a:cubicBezTo>
                  <a:cubicBezTo>
                    <a:pt x="48" y="1560"/>
                    <a:pt x="70" y="2750"/>
                    <a:pt x="60" y="3933"/>
                  </a:cubicBezTo>
                  <a:cubicBezTo>
                    <a:pt x="435" y="3972"/>
                    <a:pt x="813" y="4015"/>
                    <a:pt x="1190" y="4057"/>
                  </a:cubicBezTo>
                  <a:cubicBezTo>
                    <a:pt x="1168" y="2701"/>
                    <a:pt x="1061" y="1345"/>
                    <a:pt x="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36"/>
            <p:cNvSpPr/>
            <p:nvPr/>
          </p:nvSpPr>
          <p:spPr>
            <a:xfrm>
              <a:off x="3657227" y="600167"/>
              <a:ext cx="27754" cy="86005"/>
            </a:xfrm>
            <a:custGeom>
              <a:avLst/>
              <a:gdLst/>
              <a:ahLst/>
              <a:cxnLst/>
              <a:rect l="l" t="t" r="r" b="b"/>
              <a:pathLst>
                <a:path w="1416" h="4388" extrusionOk="0">
                  <a:moveTo>
                    <a:pt x="1249" y="0"/>
                  </a:moveTo>
                  <a:cubicBezTo>
                    <a:pt x="827" y="0"/>
                    <a:pt x="406" y="75"/>
                    <a:pt x="0" y="206"/>
                  </a:cubicBezTo>
                  <a:cubicBezTo>
                    <a:pt x="184" y="1551"/>
                    <a:pt x="291" y="2907"/>
                    <a:pt x="313" y="4263"/>
                  </a:cubicBezTo>
                  <a:cubicBezTo>
                    <a:pt x="678" y="4307"/>
                    <a:pt x="1049" y="4345"/>
                    <a:pt x="1416" y="4387"/>
                  </a:cubicBezTo>
                  <a:cubicBezTo>
                    <a:pt x="1378" y="3354"/>
                    <a:pt x="1324" y="1486"/>
                    <a:pt x="1292" y="1"/>
                  </a:cubicBezTo>
                  <a:cubicBezTo>
                    <a:pt x="1278" y="1"/>
                    <a:pt x="1264" y="0"/>
                    <a:pt x="1249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36"/>
            <p:cNvSpPr/>
            <p:nvPr/>
          </p:nvSpPr>
          <p:spPr>
            <a:xfrm>
              <a:off x="3709853" y="651774"/>
              <a:ext cx="60152" cy="40298"/>
            </a:xfrm>
            <a:custGeom>
              <a:avLst/>
              <a:gdLst/>
              <a:ahLst/>
              <a:cxnLst/>
              <a:rect l="l" t="t" r="r" b="b"/>
              <a:pathLst>
                <a:path w="3069" h="2056" extrusionOk="0">
                  <a:moveTo>
                    <a:pt x="2315" y="0"/>
                  </a:moveTo>
                  <a:cubicBezTo>
                    <a:pt x="2223" y="21"/>
                    <a:pt x="2132" y="48"/>
                    <a:pt x="2040" y="65"/>
                  </a:cubicBezTo>
                  <a:cubicBezTo>
                    <a:pt x="1831" y="107"/>
                    <a:pt x="1034" y="236"/>
                    <a:pt x="17" y="382"/>
                  </a:cubicBezTo>
                  <a:cubicBezTo>
                    <a:pt x="6" y="758"/>
                    <a:pt x="0" y="1130"/>
                    <a:pt x="0" y="1496"/>
                  </a:cubicBezTo>
                  <a:lnTo>
                    <a:pt x="0" y="1883"/>
                  </a:lnTo>
                  <a:cubicBezTo>
                    <a:pt x="1018" y="1980"/>
                    <a:pt x="2030" y="2045"/>
                    <a:pt x="3026" y="2055"/>
                  </a:cubicBezTo>
                  <a:cubicBezTo>
                    <a:pt x="3058" y="1943"/>
                    <a:pt x="3068" y="1836"/>
                    <a:pt x="3068" y="1722"/>
                  </a:cubicBezTo>
                  <a:cubicBezTo>
                    <a:pt x="3068" y="1146"/>
                    <a:pt x="2703" y="576"/>
                    <a:pt x="2390" y="112"/>
                  </a:cubicBezTo>
                  <a:cubicBezTo>
                    <a:pt x="2363" y="75"/>
                    <a:pt x="2342" y="38"/>
                    <a:pt x="2315" y="0"/>
                  </a:cubicBez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36"/>
            <p:cNvSpPr/>
            <p:nvPr/>
          </p:nvSpPr>
          <p:spPr>
            <a:xfrm>
              <a:off x="3684236" y="659261"/>
              <a:ext cx="25970" cy="29439"/>
            </a:xfrm>
            <a:custGeom>
              <a:avLst/>
              <a:gdLst/>
              <a:ahLst/>
              <a:cxnLst/>
              <a:rect l="l" t="t" r="r" b="b"/>
              <a:pathLst>
                <a:path w="1325" h="1502" extrusionOk="0">
                  <a:moveTo>
                    <a:pt x="1324" y="0"/>
                  </a:moveTo>
                  <a:lnTo>
                    <a:pt x="1324" y="0"/>
                  </a:lnTo>
                  <a:cubicBezTo>
                    <a:pt x="910" y="59"/>
                    <a:pt x="458" y="118"/>
                    <a:pt x="0" y="183"/>
                  </a:cubicBezTo>
                  <a:cubicBezTo>
                    <a:pt x="11" y="635"/>
                    <a:pt x="26" y="1044"/>
                    <a:pt x="38" y="1372"/>
                  </a:cubicBezTo>
                  <a:cubicBezTo>
                    <a:pt x="463" y="1415"/>
                    <a:pt x="888" y="1464"/>
                    <a:pt x="1307" y="1501"/>
                  </a:cubicBezTo>
                  <a:lnTo>
                    <a:pt x="1307" y="1114"/>
                  </a:lnTo>
                  <a:cubicBezTo>
                    <a:pt x="1307" y="748"/>
                    <a:pt x="1313" y="376"/>
                    <a:pt x="132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36"/>
            <p:cNvSpPr/>
            <p:nvPr/>
          </p:nvSpPr>
          <p:spPr>
            <a:xfrm>
              <a:off x="3603954" y="668219"/>
              <a:ext cx="37358" cy="13093"/>
            </a:xfrm>
            <a:custGeom>
              <a:avLst/>
              <a:gdLst/>
              <a:ahLst/>
              <a:cxnLst/>
              <a:rect l="l" t="t" r="r" b="b"/>
              <a:pathLst>
                <a:path w="1906" h="668" extrusionOk="0">
                  <a:moveTo>
                    <a:pt x="1906" y="1"/>
                  </a:moveTo>
                  <a:cubicBezTo>
                    <a:pt x="1141" y="86"/>
                    <a:pt x="463" y="145"/>
                    <a:pt x="1" y="167"/>
                  </a:cubicBezTo>
                  <a:cubicBezTo>
                    <a:pt x="6" y="172"/>
                    <a:pt x="6" y="183"/>
                    <a:pt x="11" y="194"/>
                  </a:cubicBezTo>
                  <a:cubicBezTo>
                    <a:pt x="43" y="280"/>
                    <a:pt x="86" y="366"/>
                    <a:pt x="157" y="426"/>
                  </a:cubicBezTo>
                  <a:cubicBezTo>
                    <a:pt x="254" y="506"/>
                    <a:pt x="388" y="517"/>
                    <a:pt x="512" y="533"/>
                  </a:cubicBezTo>
                  <a:cubicBezTo>
                    <a:pt x="974" y="570"/>
                    <a:pt x="1437" y="619"/>
                    <a:pt x="1901" y="667"/>
                  </a:cubicBezTo>
                  <a:cubicBezTo>
                    <a:pt x="1906" y="473"/>
                    <a:pt x="1906" y="280"/>
                    <a:pt x="1906" y="81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C68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36"/>
            <p:cNvSpPr/>
            <p:nvPr/>
          </p:nvSpPr>
          <p:spPr>
            <a:xfrm>
              <a:off x="3641194" y="665592"/>
              <a:ext cx="22168" cy="18150"/>
            </a:xfrm>
            <a:custGeom>
              <a:avLst/>
              <a:gdLst/>
              <a:ahLst/>
              <a:cxnLst/>
              <a:rect l="l" t="t" r="r" b="b"/>
              <a:pathLst>
                <a:path w="1131" h="926" extrusionOk="0">
                  <a:moveTo>
                    <a:pt x="1104" y="0"/>
                  </a:moveTo>
                  <a:cubicBezTo>
                    <a:pt x="726" y="48"/>
                    <a:pt x="356" y="91"/>
                    <a:pt x="6" y="135"/>
                  </a:cubicBezTo>
                  <a:lnTo>
                    <a:pt x="6" y="215"/>
                  </a:lnTo>
                  <a:cubicBezTo>
                    <a:pt x="6" y="414"/>
                    <a:pt x="6" y="607"/>
                    <a:pt x="1" y="801"/>
                  </a:cubicBezTo>
                  <a:cubicBezTo>
                    <a:pt x="376" y="840"/>
                    <a:pt x="754" y="883"/>
                    <a:pt x="1131" y="925"/>
                  </a:cubicBezTo>
                  <a:cubicBezTo>
                    <a:pt x="1124" y="619"/>
                    <a:pt x="1114" y="312"/>
                    <a:pt x="110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36"/>
            <p:cNvSpPr/>
            <p:nvPr/>
          </p:nvSpPr>
          <p:spPr>
            <a:xfrm>
              <a:off x="3662813" y="662829"/>
              <a:ext cx="22168" cy="23344"/>
            </a:xfrm>
            <a:custGeom>
              <a:avLst/>
              <a:gdLst/>
              <a:ahLst/>
              <a:cxnLst/>
              <a:rect l="l" t="t" r="r" b="b"/>
              <a:pathLst>
                <a:path w="1131" h="1191" extrusionOk="0">
                  <a:moveTo>
                    <a:pt x="1093" y="1"/>
                  </a:moveTo>
                  <a:cubicBezTo>
                    <a:pt x="732" y="50"/>
                    <a:pt x="361" y="97"/>
                    <a:pt x="1" y="141"/>
                  </a:cubicBezTo>
                  <a:cubicBezTo>
                    <a:pt x="11" y="453"/>
                    <a:pt x="21" y="760"/>
                    <a:pt x="28" y="1066"/>
                  </a:cubicBezTo>
                  <a:cubicBezTo>
                    <a:pt x="393" y="1110"/>
                    <a:pt x="764" y="1148"/>
                    <a:pt x="1131" y="1190"/>
                  </a:cubicBezTo>
                  <a:cubicBezTo>
                    <a:pt x="1119" y="862"/>
                    <a:pt x="1104" y="453"/>
                    <a:pt x="1093" y="1"/>
                  </a:cubicBezTo>
                  <a:close/>
                </a:path>
              </a:pathLst>
            </a:custGeom>
            <a:solidFill>
              <a:srgbClr val="BF59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36"/>
            <p:cNvSpPr/>
            <p:nvPr/>
          </p:nvSpPr>
          <p:spPr>
            <a:xfrm>
              <a:off x="3465872" y="705733"/>
              <a:ext cx="409385" cy="356857"/>
            </a:xfrm>
            <a:custGeom>
              <a:avLst/>
              <a:gdLst/>
              <a:ahLst/>
              <a:cxnLst/>
              <a:rect l="l" t="t" r="r" b="b"/>
              <a:pathLst>
                <a:path w="20887" h="18207" extrusionOk="0">
                  <a:moveTo>
                    <a:pt x="9447" y="0"/>
                  </a:moveTo>
                  <a:cubicBezTo>
                    <a:pt x="8244" y="0"/>
                    <a:pt x="7037" y="228"/>
                    <a:pt x="5888" y="718"/>
                  </a:cubicBezTo>
                  <a:cubicBezTo>
                    <a:pt x="5011" y="1095"/>
                    <a:pt x="4204" y="1606"/>
                    <a:pt x="3488" y="2230"/>
                  </a:cubicBezTo>
                  <a:cubicBezTo>
                    <a:pt x="1303" y="4130"/>
                    <a:pt x="1" y="7020"/>
                    <a:pt x="275" y="9948"/>
                  </a:cubicBezTo>
                  <a:cubicBezTo>
                    <a:pt x="728" y="14767"/>
                    <a:pt x="5029" y="18206"/>
                    <a:pt x="9634" y="18206"/>
                  </a:cubicBezTo>
                  <a:cubicBezTo>
                    <a:pt x="10378" y="18206"/>
                    <a:pt x="11128" y="18117"/>
                    <a:pt x="11872" y="17929"/>
                  </a:cubicBezTo>
                  <a:cubicBezTo>
                    <a:pt x="16636" y="16729"/>
                    <a:pt x="20887" y="12387"/>
                    <a:pt x="19327" y="7198"/>
                  </a:cubicBezTo>
                  <a:cubicBezTo>
                    <a:pt x="18046" y="2948"/>
                    <a:pt x="13776" y="0"/>
                    <a:pt x="9447" y="0"/>
                  </a:cubicBez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36"/>
            <p:cNvSpPr/>
            <p:nvPr/>
          </p:nvSpPr>
          <p:spPr>
            <a:xfrm>
              <a:off x="3471046" y="897970"/>
              <a:ext cx="200116" cy="164679"/>
            </a:xfrm>
            <a:custGeom>
              <a:avLst/>
              <a:gdLst/>
              <a:ahLst/>
              <a:cxnLst/>
              <a:rect l="l" t="t" r="r" b="b"/>
              <a:pathLst>
                <a:path w="10210" h="8402" extrusionOk="0">
                  <a:moveTo>
                    <a:pt x="48" y="463"/>
                  </a:moveTo>
                  <a:cubicBezTo>
                    <a:pt x="662" y="5113"/>
                    <a:pt x="4871" y="8401"/>
                    <a:pt x="9375" y="8401"/>
                  </a:cubicBezTo>
                  <a:cubicBezTo>
                    <a:pt x="9650" y="8401"/>
                    <a:pt x="9929" y="8385"/>
                    <a:pt x="10210" y="8364"/>
                  </a:cubicBezTo>
                  <a:lnTo>
                    <a:pt x="10210" y="8364"/>
                  </a:lnTo>
                  <a:cubicBezTo>
                    <a:pt x="9929" y="8385"/>
                    <a:pt x="9650" y="8401"/>
                    <a:pt x="9375" y="8401"/>
                  </a:cubicBezTo>
                  <a:cubicBezTo>
                    <a:pt x="4871" y="8401"/>
                    <a:pt x="662" y="5113"/>
                    <a:pt x="48" y="463"/>
                  </a:cubicBezTo>
                  <a:close/>
                  <a:moveTo>
                    <a:pt x="11" y="124"/>
                  </a:moveTo>
                  <a:lnTo>
                    <a:pt x="11" y="124"/>
                  </a:lnTo>
                  <a:lnTo>
                    <a:pt x="11" y="124"/>
                  </a:lnTo>
                  <a:close/>
                  <a:moveTo>
                    <a:pt x="11" y="108"/>
                  </a:moveTo>
                  <a:lnTo>
                    <a:pt x="11" y="113"/>
                  </a:lnTo>
                  <a:lnTo>
                    <a:pt x="11" y="108"/>
                  </a:lnTo>
                  <a:close/>
                  <a:moveTo>
                    <a:pt x="11" y="97"/>
                  </a:moveTo>
                  <a:lnTo>
                    <a:pt x="11" y="97"/>
                  </a:lnTo>
                  <a:lnTo>
                    <a:pt x="11" y="97"/>
                  </a:lnTo>
                  <a:close/>
                  <a:moveTo>
                    <a:pt x="6" y="81"/>
                  </a:moveTo>
                  <a:lnTo>
                    <a:pt x="6" y="86"/>
                  </a:lnTo>
                  <a:lnTo>
                    <a:pt x="6" y="81"/>
                  </a:lnTo>
                  <a:close/>
                  <a:moveTo>
                    <a:pt x="6" y="70"/>
                  </a:moveTo>
                  <a:lnTo>
                    <a:pt x="6" y="70"/>
                  </a:lnTo>
                  <a:lnTo>
                    <a:pt x="6" y="70"/>
                  </a:lnTo>
                  <a:close/>
                  <a:moveTo>
                    <a:pt x="6" y="53"/>
                  </a:moveTo>
                  <a:lnTo>
                    <a:pt x="6" y="53"/>
                  </a:lnTo>
                  <a:lnTo>
                    <a:pt x="6" y="53"/>
                  </a:lnTo>
                  <a:close/>
                  <a:moveTo>
                    <a:pt x="6" y="38"/>
                  </a:moveTo>
                  <a:lnTo>
                    <a:pt x="6" y="43"/>
                  </a:lnTo>
                  <a:lnTo>
                    <a:pt x="6" y="38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36"/>
            <p:cNvSpPr/>
            <p:nvPr/>
          </p:nvSpPr>
          <p:spPr>
            <a:xfrm>
              <a:off x="3671143" y="1061787"/>
              <a:ext cx="20" cy="118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1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1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36"/>
            <p:cNvSpPr/>
            <p:nvPr/>
          </p:nvSpPr>
          <p:spPr>
            <a:xfrm>
              <a:off x="3671143" y="1057181"/>
              <a:ext cx="27224" cy="4724"/>
            </a:xfrm>
            <a:custGeom>
              <a:avLst/>
              <a:gdLst/>
              <a:ahLst/>
              <a:cxnLst/>
              <a:rect l="l" t="t" r="r" b="b"/>
              <a:pathLst>
                <a:path w="1389" h="241" extrusionOk="0">
                  <a:moveTo>
                    <a:pt x="1389" y="1"/>
                  </a:moveTo>
                  <a:lnTo>
                    <a:pt x="1389" y="1"/>
                  </a:lnTo>
                  <a:cubicBezTo>
                    <a:pt x="930" y="118"/>
                    <a:pt x="465" y="197"/>
                    <a:pt x="1" y="236"/>
                  </a:cubicBezTo>
                  <a:lnTo>
                    <a:pt x="1" y="241"/>
                  </a:lnTo>
                  <a:cubicBezTo>
                    <a:pt x="465" y="197"/>
                    <a:pt x="930" y="118"/>
                    <a:pt x="138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36"/>
            <p:cNvSpPr/>
            <p:nvPr/>
          </p:nvSpPr>
          <p:spPr>
            <a:xfrm>
              <a:off x="3467440" y="771060"/>
              <a:ext cx="308053" cy="291589"/>
            </a:xfrm>
            <a:custGeom>
              <a:avLst/>
              <a:gdLst/>
              <a:ahLst/>
              <a:cxnLst/>
              <a:rect l="l" t="t" r="r" b="b"/>
              <a:pathLst>
                <a:path w="15717" h="14877" extrusionOk="0">
                  <a:moveTo>
                    <a:pt x="2326" y="0"/>
                  </a:moveTo>
                  <a:lnTo>
                    <a:pt x="2326" y="0"/>
                  </a:lnTo>
                  <a:cubicBezTo>
                    <a:pt x="841" y="1793"/>
                    <a:pt x="1" y="4118"/>
                    <a:pt x="184" y="6475"/>
                  </a:cubicBezTo>
                  <a:cubicBezTo>
                    <a:pt x="184" y="6486"/>
                    <a:pt x="184" y="6503"/>
                    <a:pt x="190" y="6513"/>
                  </a:cubicBezTo>
                  <a:lnTo>
                    <a:pt x="190" y="6518"/>
                  </a:lnTo>
                  <a:lnTo>
                    <a:pt x="190" y="6528"/>
                  </a:lnTo>
                  <a:lnTo>
                    <a:pt x="190" y="6545"/>
                  </a:lnTo>
                  <a:lnTo>
                    <a:pt x="190" y="6556"/>
                  </a:lnTo>
                  <a:lnTo>
                    <a:pt x="190" y="6561"/>
                  </a:lnTo>
                  <a:cubicBezTo>
                    <a:pt x="190" y="6561"/>
                    <a:pt x="195" y="6567"/>
                    <a:pt x="195" y="6572"/>
                  </a:cubicBezTo>
                  <a:lnTo>
                    <a:pt x="195" y="6583"/>
                  </a:lnTo>
                  <a:lnTo>
                    <a:pt x="195" y="6588"/>
                  </a:lnTo>
                  <a:lnTo>
                    <a:pt x="195" y="6599"/>
                  </a:lnTo>
                  <a:lnTo>
                    <a:pt x="195" y="6615"/>
                  </a:lnTo>
                  <a:cubicBezTo>
                    <a:pt x="205" y="6722"/>
                    <a:pt x="217" y="6831"/>
                    <a:pt x="232" y="6938"/>
                  </a:cubicBezTo>
                  <a:cubicBezTo>
                    <a:pt x="846" y="11588"/>
                    <a:pt x="5055" y="14876"/>
                    <a:pt x="9559" y="14876"/>
                  </a:cubicBezTo>
                  <a:cubicBezTo>
                    <a:pt x="9834" y="14876"/>
                    <a:pt x="10113" y="14860"/>
                    <a:pt x="10394" y="14839"/>
                  </a:cubicBezTo>
                  <a:lnTo>
                    <a:pt x="10394" y="14834"/>
                  </a:lnTo>
                  <a:cubicBezTo>
                    <a:pt x="10861" y="14795"/>
                    <a:pt x="11330" y="14715"/>
                    <a:pt x="11792" y="14596"/>
                  </a:cubicBezTo>
                  <a:cubicBezTo>
                    <a:pt x="11798" y="14596"/>
                    <a:pt x="11804" y="14596"/>
                    <a:pt x="11809" y="14591"/>
                  </a:cubicBezTo>
                  <a:lnTo>
                    <a:pt x="11830" y="14591"/>
                  </a:lnTo>
                  <a:cubicBezTo>
                    <a:pt x="13213" y="14236"/>
                    <a:pt x="14554" y="13617"/>
                    <a:pt x="15716" y="12788"/>
                  </a:cubicBezTo>
                  <a:cubicBezTo>
                    <a:pt x="15592" y="12670"/>
                    <a:pt x="15446" y="12573"/>
                    <a:pt x="15297" y="12502"/>
                  </a:cubicBezTo>
                  <a:cubicBezTo>
                    <a:pt x="14823" y="12276"/>
                    <a:pt x="14284" y="12244"/>
                    <a:pt x="13762" y="12191"/>
                  </a:cubicBezTo>
                  <a:cubicBezTo>
                    <a:pt x="10560" y="11851"/>
                    <a:pt x="7433" y="10458"/>
                    <a:pt x="5242" y="8106"/>
                  </a:cubicBezTo>
                  <a:cubicBezTo>
                    <a:pt x="3854" y="6620"/>
                    <a:pt x="2875" y="4752"/>
                    <a:pt x="2460" y="2767"/>
                  </a:cubicBezTo>
                  <a:cubicBezTo>
                    <a:pt x="2299" y="1975"/>
                    <a:pt x="2428" y="905"/>
                    <a:pt x="2326" y="0"/>
                  </a:cubicBezTo>
                  <a:close/>
                </a:path>
              </a:pathLst>
            </a:custGeom>
            <a:solidFill>
              <a:srgbClr val="1C1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36"/>
            <p:cNvSpPr/>
            <p:nvPr/>
          </p:nvSpPr>
          <p:spPr>
            <a:xfrm>
              <a:off x="3510050" y="746658"/>
              <a:ext cx="314815" cy="274380"/>
            </a:xfrm>
            <a:custGeom>
              <a:avLst/>
              <a:gdLst/>
              <a:ahLst/>
              <a:cxnLst/>
              <a:rect l="l" t="t" r="r" b="b"/>
              <a:pathLst>
                <a:path w="16062" h="13999" extrusionOk="0">
                  <a:moveTo>
                    <a:pt x="7268" y="0"/>
                  </a:moveTo>
                  <a:cubicBezTo>
                    <a:pt x="6344" y="0"/>
                    <a:pt x="5416" y="175"/>
                    <a:pt x="4533" y="552"/>
                  </a:cubicBezTo>
                  <a:cubicBezTo>
                    <a:pt x="3855" y="837"/>
                    <a:pt x="3230" y="1235"/>
                    <a:pt x="2681" y="1714"/>
                  </a:cubicBezTo>
                  <a:cubicBezTo>
                    <a:pt x="1002" y="3173"/>
                    <a:pt x="1" y="5401"/>
                    <a:pt x="211" y="7651"/>
                  </a:cubicBezTo>
                  <a:cubicBezTo>
                    <a:pt x="564" y="11354"/>
                    <a:pt x="3874" y="13999"/>
                    <a:pt x="7415" y="13999"/>
                  </a:cubicBezTo>
                  <a:cubicBezTo>
                    <a:pt x="7986" y="13999"/>
                    <a:pt x="8563" y="13930"/>
                    <a:pt x="9134" y="13786"/>
                  </a:cubicBezTo>
                  <a:cubicBezTo>
                    <a:pt x="12795" y="12865"/>
                    <a:pt x="16061" y="9524"/>
                    <a:pt x="14861" y="5535"/>
                  </a:cubicBezTo>
                  <a:cubicBezTo>
                    <a:pt x="13876" y="2267"/>
                    <a:pt x="10596" y="0"/>
                    <a:pt x="7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36"/>
            <p:cNvSpPr/>
            <p:nvPr/>
          </p:nvSpPr>
          <p:spPr>
            <a:xfrm>
              <a:off x="3557424" y="762789"/>
              <a:ext cx="241884" cy="216306"/>
            </a:xfrm>
            <a:custGeom>
              <a:avLst/>
              <a:gdLst/>
              <a:ahLst/>
              <a:cxnLst/>
              <a:rect l="l" t="t" r="r" b="b"/>
              <a:pathLst>
                <a:path w="12341" h="11036" extrusionOk="0">
                  <a:moveTo>
                    <a:pt x="4879" y="1"/>
                  </a:moveTo>
                  <a:cubicBezTo>
                    <a:pt x="4064" y="1"/>
                    <a:pt x="3246" y="155"/>
                    <a:pt x="2466" y="487"/>
                  </a:cubicBezTo>
                  <a:cubicBezTo>
                    <a:pt x="1873" y="740"/>
                    <a:pt x="1324" y="1090"/>
                    <a:pt x="840" y="1515"/>
                  </a:cubicBezTo>
                  <a:cubicBezTo>
                    <a:pt x="534" y="1779"/>
                    <a:pt x="248" y="2074"/>
                    <a:pt x="0" y="2397"/>
                  </a:cubicBezTo>
                  <a:cubicBezTo>
                    <a:pt x="651" y="4545"/>
                    <a:pt x="1481" y="6440"/>
                    <a:pt x="3170" y="8055"/>
                  </a:cubicBezTo>
                  <a:cubicBezTo>
                    <a:pt x="4769" y="9593"/>
                    <a:pt x="6836" y="10638"/>
                    <a:pt x="9021" y="11036"/>
                  </a:cubicBezTo>
                  <a:cubicBezTo>
                    <a:pt x="11034" y="9685"/>
                    <a:pt x="12341" y="7435"/>
                    <a:pt x="11572" y="4879"/>
                  </a:cubicBezTo>
                  <a:cubicBezTo>
                    <a:pt x="10704" y="1998"/>
                    <a:pt x="7813" y="1"/>
                    <a:pt x="4879" y="1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36"/>
            <p:cNvSpPr/>
            <p:nvPr/>
          </p:nvSpPr>
          <p:spPr>
            <a:xfrm>
              <a:off x="3528318" y="809770"/>
              <a:ext cx="205937" cy="194844"/>
            </a:xfrm>
            <a:custGeom>
              <a:avLst/>
              <a:gdLst/>
              <a:ahLst/>
              <a:cxnLst/>
              <a:rect l="l" t="t" r="r" b="b"/>
              <a:pathLst>
                <a:path w="10507" h="9941" extrusionOk="0">
                  <a:moveTo>
                    <a:pt x="1485" y="0"/>
                  </a:moveTo>
                  <a:cubicBezTo>
                    <a:pt x="522" y="1217"/>
                    <a:pt x="0" y="2772"/>
                    <a:pt x="146" y="4344"/>
                  </a:cubicBezTo>
                  <a:cubicBezTo>
                    <a:pt x="456" y="7610"/>
                    <a:pt x="3368" y="9940"/>
                    <a:pt x="6490" y="9940"/>
                  </a:cubicBezTo>
                  <a:cubicBezTo>
                    <a:pt x="6994" y="9940"/>
                    <a:pt x="7503" y="9880"/>
                    <a:pt x="8008" y="9752"/>
                  </a:cubicBezTo>
                  <a:cubicBezTo>
                    <a:pt x="8892" y="9533"/>
                    <a:pt x="9747" y="9150"/>
                    <a:pt x="10506" y="8639"/>
                  </a:cubicBezTo>
                  <a:cubicBezTo>
                    <a:pt x="8321" y="8241"/>
                    <a:pt x="6254" y="7196"/>
                    <a:pt x="4655" y="5658"/>
                  </a:cubicBezTo>
                  <a:cubicBezTo>
                    <a:pt x="2966" y="4043"/>
                    <a:pt x="2136" y="2148"/>
                    <a:pt x="1485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36"/>
            <p:cNvSpPr/>
            <p:nvPr/>
          </p:nvSpPr>
          <p:spPr>
            <a:xfrm>
              <a:off x="3551328" y="852145"/>
              <a:ext cx="110544" cy="102077"/>
            </a:xfrm>
            <a:custGeom>
              <a:avLst/>
              <a:gdLst/>
              <a:ahLst/>
              <a:cxnLst/>
              <a:rect l="l" t="t" r="r" b="b"/>
              <a:pathLst>
                <a:path w="5640" h="5208" extrusionOk="0">
                  <a:moveTo>
                    <a:pt x="1990" y="0"/>
                  </a:moveTo>
                  <a:cubicBezTo>
                    <a:pt x="1551" y="0"/>
                    <a:pt x="1114" y="158"/>
                    <a:pt x="716" y="535"/>
                  </a:cubicBezTo>
                  <a:cubicBezTo>
                    <a:pt x="252" y="965"/>
                    <a:pt x="0" y="1611"/>
                    <a:pt x="32" y="2242"/>
                  </a:cubicBezTo>
                  <a:cubicBezTo>
                    <a:pt x="91" y="3307"/>
                    <a:pt x="791" y="4324"/>
                    <a:pt x="1350" y="5207"/>
                  </a:cubicBezTo>
                  <a:cubicBezTo>
                    <a:pt x="1883" y="4782"/>
                    <a:pt x="2860" y="4166"/>
                    <a:pt x="4069" y="4166"/>
                  </a:cubicBezTo>
                  <a:cubicBezTo>
                    <a:pt x="4559" y="4166"/>
                    <a:pt x="5087" y="4267"/>
                    <a:pt x="5640" y="4523"/>
                  </a:cubicBezTo>
                  <a:cubicBezTo>
                    <a:pt x="5587" y="4485"/>
                    <a:pt x="5570" y="4254"/>
                    <a:pt x="5559" y="4206"/>
                  </a:cubicBezTo>
                  <a:cubicBezTo>
                    <a:pt x="5296" y="2940"/>
                    <a:pt x="4859" y="1854"/>
                    <a:pt x="3913" y="923"/>
                  </a:cubicBezTo>
                  <a:cubicBezTo>
                    <a:pt x="3367" y="387"/>
                    <a:pt x="2677" y="0"/>
                    <a:pt x="1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36"/>
            <p:cNvSpPr/>
            <p:nvPr/>
          </p:nvSpPr>
          <p:spPr>
            <a:xfrm>
              <a:off x="3569987" y="868903"/>
              <a:ext cx="66679" cy="74656"/>
            </a:xfrm>
            <a:custGeom>
              <a:avLst/>
              <a:gdLst/>
              <a:ahLst/>
              <a:cxnLst/>
              <a:rect l="l" t="t" r="r" b="b"/>
              <a:pathLst>
                <a:path w="3402" h="3809" extrusionOk="0">
                  <a:moveTo>
                    <a:pt x="956" y="1"/>
                  </a:moveTo>
                  <a:cubicBezTo>
                    <a:pt x="646" y="1"/>
                    <a:pt x="341" y="125"/>
                    <a:pt x="178" y="386"/>
                  </a:cubicBezTo>
                  <a:cubicBezTo>
                    <a:pt x="0" y="676"/>
                    <a:pt x="38" y="1052"/>
                    <a:pt x="134" y="1381"/>
                  </a:cubicBezTo>
                  <a:cubicBezTo>
                    <a:pt x="162" y="1467"/>
                    <a:pt x="194" y="1564"/>
                    <a:pt x="264" y="1623"/>
                  </a:cubicBezTo>
                  <a:cubicBezTo>
                    <a:pt x="328" y="1682"/>
                    <a:pt x="410" y="1704"/>
                    <a:pt x="490" y="1725"/>
                  </a:cubicBezTo>
                  <a:cubicBezTo>
                    <a:pt x="802" y="1806"/>
                    <a:pt x="1115" y="1892"/>
                    <a:pt x="1426" y="1973"/>
                  </a:cubicBezTo>
                  <a:cubicBezTo>
                    <a:pt x="1115" y="2167"/>
                    <a:pt x="765" y="2291"/>
                    <a:pt x="398" y="2339"/>
                  </a:cubicBezTo>
                  <a:cubicBezTo>
                    <a:pt x="554" y="2763"/>
                    <a:pt x="850" y="3399"/>
                    <a:pt x="1222" y="3808"/>
                  </a:cubicBezTo>
                  <a:cubicBezTo>
                    <a:pt x="1736" y="3537"/>
                    <a:pt x="2380" y="3312"/>
                    <a:pt x="3110" y="3312"/>
                  </a:cubicBezTo>
                  <a:cubicBezTo>
                    <a:pt x="3206" y="3312"/>
                    <a:pt x="3303" y="3316"/>
                    <a:pt x="3401" y="3324"/>
                  </a:cubicBezTo>
                  <a:cubicBezTo>
                    <a:pt x="3165" y="2554"/>
                    <a:pt x="2837" y="1812"/>
                    <a:pt x="2422" y="1123"/>
                  </a:cubicBezTo>
                  <a:cubicBezTo>
                    <a:pt x="2174" y="719"/>
                    <a:pt x="1878" y="316"/>
                    <a:pt x="1448" y="110"/>
                  </a:cubicBezTo>
                  <a:cubicBezTo>
                    <a:pt x="1297" y="38"/>
                    <a:pt x="1126" y="1"/>
                    <a:pt x="9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36"/>
            <p:cNvSpPr/>
            <p:nvPr/>
          </p:nvSpPr>
          <p:spPr>
            <a:xfrm>
              <a:off x="3574319" y="930702"/>
              <a:ext cx="91140" cy="26558"/>
            </a:xfrm>
            <a:custGeom>
              <a:avLst/>
              <a:gdLst/>
              <a:ahLst/>
              <a:cxnLst/>
              <a:rect l="l" t="t" r="r" b="b"/>
              <a:pathLst>
                <a:path w="4650" h="1355" extrusionOk="0">
                  <a:moveTo>
                    <a:pt x="2891" y="0"/>
                  </a:moveTo>
                  <a:cubicBezTo>
                    <a:pt x="1658" y="0"/>
                    <a:pt x="659" y="617"/>
                    <a:pt x="80" y="1080"/>
                  </a:cubicBezTo>
                  <a:cubicBezTo>
                    <a:pt x="10" y="1135"/>
                    <a:pt x="0" y="1231"/>
                    <a:pt x="54" y="1301"/>
                  </a:cubicBezTo>
                  <a:cubicBezTo>
                    <a:pt x="87" y="1339"/>
                    <a:pt x="134" y="1354"/>
                    <a:pt x="177" y="1354"/>
                  </a:cubicBezTo>
                  <a:cubicBezTo>
                    <a:pt x="216" y="1354"/>
                    <a:pt x="248" y="1344"/>
                    <a:pt x="274" y="1322"/>
                  </a:cubicBezTo>
                  <a:cubicBezTo>
                    <a:pt x="816" y="891"/>
                    <a:pt x="1751" y="314"/>
                    <a:pt x="2897" y="314"/>
                  </a:cubicBezTo>
                  <a:cubicBezTo>
                    <a:pt x="3367" y="314"/>
                    <a:pt x="3873" y="411"/>
                    <a:pt x="4402" y="655"/>
                  </a:cubicBezTo>
                  <a:cubicBezTo>
                    <a:pt x="4425" y="666"/>
                    <a:pt x="4448" y="671"/>
                    <a:pt x="4471" y="671"/>
                  </a:cubicBezTo>
                  <a:cubicBezTo>
                    <a:pt x="4530" y="671"/>
                    <a:pt x="4586" y="638"/>
                    <a:pt x="4612" y="579"/>
                  </a:cubicBezTo>
                  <a:cubicBezTo>
                    <a:pt x="4650" y="504"/>
                    <a:pt x="4612" y="407"/>
                    <a:pt x="4536" y="375"/>
                  </a:cubicBezTo>
                  <a:cubicBezTo>
                    <a:pt x="3956" y="107"/>
                    <a:pt x="3403" y="0"/>
                    <a:pt x="2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36"/>
            <p:cNvSpPr/>
            <p:nvPr/>
          </p:nvSpPr>
          <p:spPr>
            <a:xfrm>
              <a:off x="3654894" y="789621"/>
              <a:ext cx="103174" cy="124597"/>
            </a:xfrm>
            <a:custGeom>
              <a:avLst/>
              <a:gdLst/>
              <a:ahLst/>
              <a:cxnLst/>
              <a:rect l="l" t="t" r="r" b="b"/>
              <a:pathLst>
                <a:path w="5264" h="6357" extrusionOk="0">
                  <a:moveTo>
                    <a:pt x="2189" y="0"/>
                  </a:moveTo>
                  <a:cubicBezTo>
                    <a:pt x="2003" y="0"/>
                    <a:pt x="1817" y="24"/>
                    <a:pt x="1637" y="71"/>
                  </a:cubicBezTo>
                  <a:cubicBezTo>
                    <a:pt x="275" y="426"/>
                    <a:pt x="0" y="1766"/>
                    <a:pt x="275" y="2988"/>
                  </a:cubicBezTo>
                  <a:cubicBezTo>
                    <a:pt x="566" y="4285"/>
                    <a:pt x="1255" y="5226"/>
                    <a:pt x="2191" y="6120"/>
                  </a:cubicBezTo>
                  <a:cubicBezTo>
                    <a:pt x="2223" y="6157"/>
                    <a:pt x="2412" y="6292"/>
                    <a:pt x="2417" y="6356"/>
                  </a:cubicBezTo>
                  <a:cubicBezTo>
                    <a:pt x="2675" y="4264"/>
                    <a:pt x="4360" y="3397"/>
                    <a:pt x="5264" y="3079"/>
                  </a:cubicBezTo>
                  <a:cubicBezTo>
                    <a:pt x="4812" y="2138"/>
                    <a:pt x="4322" y="1008"/>
                    <a:pt x="3445" y="394"/>
                  </a:cubicBezTo>
                  <a:cubicBezTo>
                    <a:pt x="3080" y="135"/>
                    <a:pt x="2635" y="0"/>
                    <a:pt x="2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36"/>
            <p:cNvSpPr/>
            <p:nvPr/>
          </p:nvSpPr>
          <p:spPr>
            <a:xfrm>
              <a:off x="3675670" y="805125"/>
              <a:ext cx="71520" cy="84104"/>
            </a:xfrm>
            <a:custGeom>
              <a:avLst/>
              <a:gdLst/>
              <a:ahLst/>
              <a:cxnLst/>
              <a:rect l="l" t="t" r="r" b="b"/>
              <a:pathLst>
                <a:path w="3649" h="4291" extrusionOk="0">
                  <a:moveTo>
                    <a:pt x="964" y="1"/>
                  </a:moveTo>
                  <a:cubicBezTo>
                    <a:pt x="961" y="1"/>
                    <a:pt x="957" y="1"/>
                    <a:pt x="954" y="1"/>
                  </a:cubicBezTo>
                  <a:cubicBezTo>
                    <a:pt x="480" y="11"/>
                    <a:pt x="103" y="463"/>
                    <a:pt x="50" y="937"/>
                  </a:cubicBezTo>
                  <a:cubicBezTo>
                    <a:pt x="1" y="1384"/>
                    <a:pt x="162" y="1814"/>
                    <a:pt x="361" y="2219"/>
                  </a:cubicBezTo>
                  <a:lnTo>
                    <a:pt x="1593" y="2025"/>
                  </a:lnTo>
                  <a:lnTo>
                    <a:pt x="684" y="2821"/>
                  </a:lnTo>
                  <a:cubicBezTo>
                    <a:pt x="991" y="3344"/>
                    <a:pt x="1347" y="3833"/>
                    <a:pt x="1744" y="4291"/>
                  </a:cubicBezTo>
                  <a:cubicBezTo>
                    <a:pt x="2137" y="3537"/>
                    <a:pt x="2740" y="3031"/>
                    <a:pt x="3311" y="2703"/>
                  </a:cubicBezTo>
                  <a:cubicBezTo>
                    <a:pt x="3649" y="2505"/>
                    <a:pt x="2067" y="1"/>
                    <a:pt x="9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36"/>
            <p:cNvSpPr/>
            <p:nvPr/>
          </p:nvSpPr>
          <p:spPr>
            <a:xfrm>
              <a:off x="3698994" y="846892"/>
              <a:ext cx="62583" cy="70482"/>
            </a:xfrm>
            <a:custGeom>
              <a:avLst/>
              <a:gdLst/>
              <a:ahLst/>
              <a:cxnLst/>
              <a:rect l="l" t="t" r="r" b="b"/>
              <a:pathLst>
                <a:path w="3193" h="3596" extrusionOk="0">
                  <a:moveTo>
                    <a:pt x="3021" y="1"/>
                  </a:moveTo>
                  <a:cubicBezTo>
                    <a:pt x="3003" y="1"/>
                    <a:pt x="2984" y="4"/>
                    <a:pt x="2966" y="12"/>
                  </a:cubicBezTo>
                  <a:cubicBezTo>
                    <a:pt x="1975" y="356"/>
                    <a:pt x="281" y="1261"/>
                    <a:pt x="11" y="3419"/>
                  </a:cubicBezTo>
                  <a:cubicBezTo>
                    <a:pt x="0" y="3505"/>
                    <a:pt x="60" y="3580"/>
                    <a:pt x="145" y="3591"/>
                  </a:cubicBezTo>
                  <a:cubicBezTo>
                    <a:pt x="152" y="3596"/>
                    <a:pt x="162" y="3596"/>
                    <a:pt x="167" y="3596"/>
                  </a:cubicBezTo>
                  <a:cubicBezTo>
                    <a:pt x="242" y="3596"/>
                    <a:pt x="313" y="3538"/>
                    <a:pt x="323" y="3456"/>
                  </a:cubicBezTo>
                  <a:cubicBezTo>
                    <a:pt x="571" y="1465"/>
                    <a:pt x="2147" y="632"/>
                    <a:pt x="3068" y="309"/>
                  </a:cubicBezTo>
                  <a:cubicBezTo>
                    <a:pt x="3148" y="276"/>
                    <a:pt x="3192" y="190"/>
                    <a:pt x="3165" y="103"/>
                  </a:cubicBezTo>
                  <a:cubicBezTo>
                    <a:pt x="3144" y="41"/>
                    <a:pt x="3084" y="1"/>
                    <a:pt x="30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36"/>
            <p:cNvSpPr/>
            <p:nvPr/>
          </p:nvSpPr>
          <p:spPr>
            <a:xfrm>
              <a:off x="3559227" y="743600"/>
              <a:ext cx="254349" cy="276321"/>
            </a:xfrm>
            <a:custGeom>
              <a:avLst/>
              <a:gdLst/>
              <a:ahLst/>
              <a:cxnLst/>
              <a:rect l="l" t="t" r="r" b="b"/>
              <a:pathLst>
                <a:path w="12977" h="14098" extrusionOk="0">
                  <a:moveTo>
                    <a:pt x="4759" y="0"/>
                  </a:moveTo>
                  <a:cubicBezTo>
                    <a:pt x="3790" y="0"/>
                    <a:pt x="2839" y="187"/>
                    <a:pt x="1960" y="562"/>
                  </a:cubicBezTo>
                  <a:cubicBezTo>
                    <a:pt x="1282" y="852"/>
                    <a:pt x="641" y="1252"/>
                    <a:pt x="70" y="1751"/>
                  </a:cubicBezTo>
                  <a:cubicBezTo>
                    <a:pt x="5" y="1811"/>
                    <a:pt x="0" y="1908"/>
                    <a:pt x="54" y="1972"/>
                  </a:cubicBezTo>
                  <a:cubicBezTo>
                    <a:pt x="87" y="2008"/>
                    <a:pt x="131" y="2027"/>
                    <a:pt x="175" y="2027"/>
                  </a:cubicBezTo>
                  <a:cubicBezTo>
                    <a:pt x="211" y="2027"/>
                    <a:pt x="246" y="2014"/>
                    <a:pt x="275" y="1988"/>
                  </a:cubicBezTo>
                  <a:cubicBezTo>
                    <a:pt x="824" y="1510"/>
                    <a:pt x="1431" y="1128"/>
                    <a:pt x="2084" y="852"/>
                  </a:cubicBezTo>
                  <a:cubicBezTo>
                    <a:pt x="2923" y="492"/>
                    <a:pt x="3833" y="313"/>
                    <a:pt x="4762" y="313"/>
                  </a:cubicBezTo>
                  <a:cubicBezTo>
                    <a:pt x="5858" y="313"/>
                    <a:pt x="6978" y="562"/>
                    <a:pt x="8036" y="1058"/>
                  </a:cubicBezTo>
                  <a:cubicBezTo>
                    <a:pt x="10075" y="2015"/>
                    <a:pt x="11593" y="3716"/>
                    <a:pt x="12201" y="5734"/>
                  </a:cubicBezTo>
                  <a:cubicBezTo>
                    <a:pt x="12648" y="7225"/>
                    <a:pt x="12481" y="8732"/>
                    <a:pt x="11712" y="10088"/>
                  </a:cubicBezTo>
                  <a:cubicBezTo>
                    <a:pt x="10711" y="11848"/>
                    <a:pt x="8794" y="13232"/>
                    <a:pt x="6588" y="13791"/>
                  </a:cubicBezTo>
                  <a:cubicBezTo>
                    <a:pt x="6501" y="13813"/>
                    <a:pt x="6448" y="13898"/>
                    <a:pt x="6469" y="13980"/>
                  </a:cubicBezTo>
                  <a:cubicBezTo>
                    <a:pt x="6491" y="14049"/>
                    <a:pt x="6555" y="14097"/>
                    <a:pt x="6625" y="14097"/>
                  </a:cubicBezTo>
                  <a:cubicBezTo>
                    <a:pt x="6637" y="14097"/>
                    <a:pt x="6647" y="14097"/>
                    <a:pt x="6663" y="14092"/>
                  </a:cubicBezTo>
                  <a:cubicBezTo>
                    <a:pt x="8955" y="13516"/>
                    <a:pt x="10942" y="12074"/>
                    <a:pt x="11985" y="10244"/>
                  </a:cubicBezTo>
                  <a:cubicBezTo>
                    <a:pt x="12798" y="8808"/>
                    <a:pt x="12976" y="7219"/>
                    <a:pt x="12502" y="5648"/>
                  </a:cubicBezTo>
                  <a:cubicBezTo>
                    <a:pt x="11868" y="3544"/>
                    <a:pt x="10291" y="1768"/>
                    <a:pt x="8170" y="772"/>
                  </a:cubicBezTo>
                  <a:cubicBezTo>
                    <a:pt x="7069" y="259"/>
                    <a:pt x="5902" y="0"/>
                    <a:pt x="47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36"/>
            <p:cNvSpPr/>
            <p:nvPr/>
          </p:nvSpPr>
          <p:spPr>
            <a:xfrm>
              <a:off x="3726415" y="915355"/>
              <a:ext cx="70266" cy="71560"/>
            </a:xfrm>
            <a:custGeom>
              <a:avLst/>
              <a:gdLst/>
              <a:ahLst/>
              <a:cxnLst/>
              <a:rect l="l" t="t" r="r" b="b"/>
              <a:pathLst>
                <a:path w="3585" h="3651" extrusionOk="0">
                  <a:moveTo>
                    <a:pt x="1486" y="1"/>
                  </a:moveTo>
                  <a:cubicBezTo>
                    <a:pt x="1411" y="964"/>
                    <a:pt x="959" y="1906"/>
                    <a:pt x="221" y="2531"/>
                  </a:cubicBezTo>
                  <a:cubicBezTo>
                    <a:pt x="146" y="2589"/>
                    <a:pt x="76" y="2644"/>
                    <a:pt x="0" y="2698"/>
                  </a:cubicBezTo>
                  <a:cubicBezTo>
                    <a:pt x="109" y="2783"/>
                    <a:pt x="216" y="2870"/>
                    <a:pt x="323" y="2951"/>
                  </a:cubicBezTo>
                  <a:cubicBezTo>
                    <a:pt x="722" y="3247"/>
                    <a:pt x="1163" y="3510"/>
                    <a:pt x="1652" y="3612"/>
                  </a:cubicBezTo>
                  <a:cubicBezTo>
                    <a:pt x="1777" y="3637"/>
                    <a:pt x="1907" y="3650"/>
                    <a:pt x="2036" y="3650"/>
                  </a:cubicBezTo>
                  <a:cubicBezTo>
                    <a:pt x="2408" y="3650"/>
                    <a:pt x="2782" y="3541"/>
                    <a:pt x="3058" y="3289"/>
                  </a:cubicBezTo>
                  <a:cubicBezTo>
                    <a:pt x="3472" y="2907"/>
                    <a:pt x="3585" y="2261"/>
                    <a:pt x="3413" y="1717"/>
                  </a:cubicBezTo>
                  <a:cubicBezTo>
                    <a:pt x="3241" y="1180"/>
                    <a:pt x="2826" y="738"/>
                    <a:pt x="2347" y="432"/>
                  </a:cubicBezTo>
                  <a:cubicBezTo>
                    <a:pt x="2078" y="259"/>
                    <a:pt x="1788" y="120"/>
                    <a:pt x="1486" y="1"/>
                  </a:cubicBezTo>
                  <a:close/>
                </a:path>
              </a:pathLst>
            </a:custGeom>
            <a:solidFill>
              <a:srgbClr val="F72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36"/>
            <p:cNvSpPr/>
            <p:nvPr/>
          </p:nvSpPr>
          <p:spPr>
            <a:xfrm>
              <a:off x="3651327" y="888758"/>
              <a:ext cx="112543" cy="95844"/>
            </a:xfrm>
            <a:custGeom>
              <a:avLst/>
              <a:gdLst/>
              <a:ahLst/>
              <a:cxnLst/>
              <a:rect l="l" t="t" r="r" b="b"/>
              <a:pathLst>
                <a:path w="5742" h="4890" extrusionOk="0">
                  <a:moveTo>
                    <a:pt x="5211" y="0"/>
                  </a:moveTo>
                  <a:cubicBezTo>
                    <a:pt x="5196" y="0"/>
                    <a:pt x="5182" y="2"/>
                    <a:pt x="5167" y="7"/>
                  </a:cubicBezTo>
                  <a:cubicBezTo>
                    <a:pt x="5085" y="29"/>
                    <a:pt x="5031" y="115"/>
                    <a:pt x="5058" y="195"/>
                  </a:cubicBezTo>
                  <a:cubicBezTo>
                    <a:pt x="5403" y="1455"/>
                    <a:pt x="4946" y="2925"/>
                    <a:pt x="3950" y="3764"/>
                  </a:cubicBezTo>
                  <a:cubicBezTo>
                    <a:pt x="3328" y="4292"/>
                    <a:pt x="2499" y="4570"/>
                    <a:pt x="1676" y="4570"/>
                  </a:cubicBezTo>
                  <a:cubicBezTo>
                    <a:pt x="1183" y="4570"/>
                    <a:pt x="691" y="4470"/>
                    <a:pt x="247" y="4264"/>
                  </a:cubicBezTo>
                  <a:cubicBezTo>
                    <a:pt x="224" y="4254"/>
                    <a:pt x="201" y="4249"/>
                    <a:pt x="178" y="4249"/>
                  </a:cubicBezTo>
                  <a:cubicBezTo>
                    <a:pt x="120" y="4249"/>
                    <a:pt x="65" y="4282"/>
                    <a:pt x="38" y="4340"/>
                  </a:cubicBezTo>
                  <a:cubicBezTo>
                    <a:pt x="0" y="4420"/>
                    <a:pt x="32" y="4512"/>
                    <a:pt x="113" y="4549"/>
                  </a:cubicBezTo>
                  <a:cubicBezTo>
                    <a:pt x="607" y="4776"/>
                    <a:pt x="1146" y="4889"/>
                    <a:pt x="1690" y="4889"/>
                  </a:cubicBezTo>
                  <a:cubicBezTo>
                    <a:pt x="2577" y="4889"/>
                    <a:pt x="3466" y="4587"/>
                    <a:pt x="4149" y="4006"/>
                  </a:cubicBezTo>
                  <a:cubicBezTo>
                    <a:pt x="5257" y="3074"/>
                    <a:pt x="5742" y="1509"/>
                    <a:pt x="5361" y="115"/>
                  </a:cubicBezTo>
                  <a:cubicBezTo>
                    <a:pt x="5342" y="48"/>
                    <a:pt x="5280" y="0"/>
                    <a:pt x="52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36"/>
            <p:cNvSpPr/>
            <p:nvPr/>
          </p:nvSpPr>
          <p:spPr>
            <a:xfrm>
              <a:off x="3633707" y="956829"/>
              <a:ext cx="27636" cy="24912"/>
            </a:xfrm>
            <a:custGeom>
              <a:avLst/>
              <a:gdLst/>
              <a:ahLst/>
              <a:cxnLst/>
              <a:rect l="l" t="t" r="r" b="b"/>
              <a:pathLst>
                <a:path w="1410" h="1271" extrusionOk="0">
                  <a:moveTo>
                    <a:pt x="1099" y="1"/>
                  </a:moveTo>
                  <a:cubicBezTo>
                    <a:pt x="1073" y="1"/>
                    <a:pt x="1046" y="7"/>
                    <a:pt x="1022" y="21"/>
                  </a:cubicBezTo>
                  <a:cubicBezTo>
                    <a:pt x="947" y="65"/>
                    <a:pt x="920" y="157"/>
                    <a:pt x="964" y="232"/>
                  </a:cubicBezTo>
                  <a:cubicBezTo>
                    <a:pt x="1066" y="420"/>
                    <a:pt x="1022" y="684"/>
                    <a:pt x="867" y="828"/>
                  </a:cubicBezTo>
                  <a:cubicBezTo>
                    <a:pt x="777" y="913"/>
                    <a:pt x="651" y="957"/>
                    <a:pt x="526" y="957"/>
                  </a:cubicBezTo>
                  <a:cubicBezTo>
                    <a:pt x="434" y="957"/>
                    <a:pt x="341" y="933"/>
                    <a:pt x="264" y="883"/>
                  </a:cubicBezTo>
                  <a:cubicBezTo>
                    <a:pt x="239" y="865"/>
                    <a:pt x="210" y="857"/>
                    <a:pt x="181" y="857"/>
                  </a:cubicBezTo>
                  <a:cubicBezTo>
                    <a:pt x="130" y="857"/>
                    <a:pt x="79" y="883"/>
                    <a:pt x="48" y="932"/>
                  </a:cubicBezTo>
                  <a:cubicBezTo>
                    <a:pt x="0" y="1002"/>
                    <a:pt x="21" y="1104"/>
                    <a:pt x="97" y="1146"/>
                  </a:cubicBezTo>
                  <a:cubicBezTo>
                    <a:pt x="226" y="1233"/>
                    <a:pt x="376" y="1270"/>
                    <a:pt x="527" y="1270"/>
                  </a:cubicBezTo>
                  <a:cubicBezTo>
                    <a:pt x="726" y="1270"/>
                    <a:pt x="931" y="1200"/>
                    <a:pt x="1081" y="1061"/>
                  </a:cubicBezTo>
                  <a:cubicBezTo>
                    <a:pt x="1340" y="813"/>
                    <a:pt x="1409" y="393"/>
                    <a:pt x="1238" y="81"/>
                  </a:cubicBezTo>
                  <a:cubicBezTo>
                    <a:pt x="1209" y="30"/>
                    <a:pt x="1155" y="1"/>
                    <a:pt x="1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36"/>
            <p:cNvSpPr/>
            <p:nvPr/>
          </p:nvSpPr>
          <p:spPr>
            <a:xfrm>
              <a:off x="3733177" y="875273"/>
              <a:ext cx="30596" cy="20384"/>
            </a:xfrm>
            <a:custGeom>
              <a:avLst/>
              <a:gdLst/>
              <a:ahLst/>
              <a:cxnLst/>
              <a:rect l="l" t="t" r="r" b="b"/>
              <a:pathLst>
                <a:path w="1561" h="1040" extrusionOk="0">
                  <a:moveTo>
                    <a:pt x="1401" y="1"/>
                  </a:moveTo>
                  <a:cubicBezTo>
                    <a:pt x="1319" y="1"/>
                    <a:pt x="1249" y="64"/>
                    <a:pt x="1243" y="146"/>
                  </a:cubicBezTo>
                  <a:cubicBezTo>
                    <a:pt x="1222" y="361"/>
                    <a:pt x="1088" y="566"/>
                    <a:pt x="887" y="662"/>
                  </a:cubicBezTo>
                  <a:cubicBezTo>
                    <a:pt x="799" y="707"/>
                    <a:pt x="700" y="729"/>
                    <a:pt x="602" y="729"/>
                  </a:cubicBezTo>
                  <a:cubicBezTo>
                    <a:pt x="484" y="729"/>
                    <a:pt x="366" y="698"/>
                    <a:pt x="264" y="637"/>
                  </a:cubicBezTo>
                  <a:cubicBezTo>
                    <a:pt x="238" y="619"/>
                    <a:pt x="210" y="610"/>
                    <a:pt x="181" y="610"/>
                  </a:cubicBezTo>
                  <a:cubicBezTo>
                    <a:pt x="130" y="610"/>
                    <a:pt x="79" y="637"/>
                    <a:pt x="48" y="684"/>
                  </a:cubicBezTo>
                  <a:cubicBezTo>
                    <a:pt x="0" y="759"/>
                    <a:pt x="27" y="856"/>
                    <a:pt x="97" y="900"/>
                  </a:cubicBezTo>
                  <a:cubicBezTo>
                    <a:pt x="248" y="997"/>
                    <a:pt x="425" y="1040"/>
                    <a:pt x="608" y="1040"/>
                  </a:cubicBezTo>
                  <a:cubicBezTo>
                    <a:pt x="753" y="1040"/>
                    <a:pt x="899" y="1007"/>
                    <a:pt x="1033" y="943"/>
                  </a:cubicBezTo>
                  <a:cubicBezTo>
                    <a:pt x="1324" y="798"/>
                    <a:pt x="1528" y="496"/>
                    <a:pt x="1555" y="173"/>
                  </a:cubicBezTo>
                  <a:cubicBezTo>
                    <a:pt x="1560" y="81"/>
                    <a:pt x="1496" y="6"/>
                    <a:pt x="1411" y="1"/>
                  </a:cubicBezTo>
                  <a:cubicBezTo>
                    <a:pt x="1407" y="1"/>
                    <a:pt x="1404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36"/>
            <p:cNvSpPr/>
            <p:nvPr/>
          </p:nvSpPr>
          <p:spPr>
            <a:xfrm>
              <a:off x="3744760" y="941031"/>
              <a:ext cx="35162" cy="26774"/>
            </a:xfrm>
            <a:custGeom>
              <a:avLst/>
              <a:gdLst/>
              <a:ahLst/>
              <a:cxnLst/>
              <a:rect l="l" t="t" r="r" b="b"/>
              <a:pathLst>
                <a:path w="1794" h="1366" extrusionOk="0">
                  <a:moveTo>
                    <a:pt x="178" y="0"/>
                  </a:moveTo>
                  <a:cubicBezTo>
                    <a:pt x="126" y="0"/>
                    <a:pt x="77" y="26"/>
                    <a:pt x="50" y="74"/>
                  </a:cubicBezTo>
                  <a:cubicBezTo>
                    <a:pt x="1" y="149"/>
                    <a:pt x="23" y="246"/>
                    <a:pt x="98" y="290"/>
                  </a:cubicBezTo>
                  <a:cubicBezTo>
                    <a:pt x="587" y="608"/>
                    <a:pt x="1066" y="951"/>
                    <a:pt x="1518" y="1328"/>
                  </a:cubicBezTo>
                  <a:cubicBezTo>
                    <a:pt x="1545" y="1350"/>
                    <a:pt x="1583" y="1366"/>
                    <a:pt x="1620" y="1366"/>
                  </a:cubicBezTo>
                  <a:cubicBezTo>
                    <a:pt x="1664" y="1366"/>
                    <a:pt x="1707" y="1344"/>
                    <a:pt x="1739" y="1306"/>
                  </a:cubicBezTo>
                  <a:cubicBezTo>
                    <a:pt x="1793" y="1242"/>
                    <a:pt x="1788" y="1140"/>
                    <a:pt x="1717" y="1086"/>
                  </a:cubicBezTo>
                  <a:cubicBezTo>
                    <a:pt x="1260" y="704"/>
                    <a:pt x="771" y="349"/>
                    <a:pt x="264" y="26"/>
                  </a:cubicBezTo>
                  <a:cubicBezTo>
                    <a:pt x="237" y="9"/>
                    <a:pt x="207" y="0"/>
                    <a:pt x="1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36"/>
            <p:cNvSpPr/>
            <p:nvPr/>
          </p:nvSpPr>
          <p:spPr>
            <a:xfrm>
              <a:off x="3570418" y="759711"/>
              <a:ext cx="169109" cy="35848"/>
            </a:xfrm>
            <a:custGeom>
              <a:avLst/>
              <a:gdLst/>
              <a:ahLst/>
              <a:cxnLst/>
              <a:rect l="l" t="t" r="r" b="b"/>
              <a:pathLst>
                <a:path w="8628" h="1829" extrusionOk="0">
                  <a:moveTo>
                    <a:pt x="4225" y="1"/>
                  </a:moveTo>
                  <a:cubicBezTo>
                    <a:pt x="3371" y="1"/>
                    <a:pt x="2528" y="165"/>
                    <a:pt x="1744" y="499"/>
                  </a:cubicBezTo>
                  <a:cubicBezTo>
                    <a:pt x="1141" y="758"/>
                    <a:pt x="581" y="1113"/>
                    <a:pt x="70" y="1553"/>
                  </a:cubicBezTo>
                  <a:cubicBezTo>
                    <a:pt x="5" y="1608"/>
                    <a:pt x="0" y="1710"/>
                    <a:pt x="60" y="1774"/>
                  </a:cubicBezTo>
                  <a:cubicBezTo>
                    <a:pt x="85" y="1806"/>
                    <a:pt x="129" y="1828"/>
                    <a:pt x="177" y="1828"/>
                  </a:cubicBezTo>
                  <a:cubicBezTo>
                    <a:pt x="209" y="1828"/>
                    <a:pt x="247" y="1812"/>
                    <a:pt x="279" y="1791"/>
                  </a:cubicBezTo>
                  <a:cubicBezTo>
                    <a:pt x="758" y="1371"/>
                    <a:pt x="1297" y="1031"/>
                    <a:pt x="1868" y="790"/>
                  </a:cubicBezTo>
                  <a:cubicBezTo>
                    <a:pt x="2612" y="472"/>
                    <a:pt x="3414" y="316"/>
                    <a:pt x="4226" y="316"/>
                  </a:cubicBezTo>
                  <a:cubicBezTo>
                    <a:pt x="5652" y="316"/>
                    <a:pt x="7111" y="796"/>
                    <a:pt x="8352" y="1721"/>
                  </a:cubicBezTo>
                  <a:cubicBezTo>
                    <a:pt x="8381" y="1743"/>
                    <a:pt x="8415" y="1753"/>
                    <a:pt x="8448" y="1753"/>
                  </a:cubicBezTo>
                  <a:cubicBezTo>
                    <a:pt x="8495" y="1753"/>
                    <a:pt x="8542" y="1732"/>
                    <a:pt x="8573" y="1694"/>
                  </a:cubicBezTo>
                  <a:cubicBezTo>
                    <a:pt x="8627" y="1624"/>
                    <a:pt x="8610" y="1521"/>
                    <a:pt x="8540" y="1473"/>
                  </a:cubicBezTo>
                  <a:cubicBezTo>
                    <a:pt x="7245" y="504"/>
                    <a:pt x="5720" y="1"/>
                    <a:pt x="42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36"/>
            <p:cNvSpPr/>
            <p:nvPr/>
          </p:nvSpPr>
          <p:spPr>
            <a:xfrm>
              <a:off x="3479043" y="766003"/>
              <a:ext cx="34418" cy="56134"/>
            </a:xfrm>
            <a:custGeom>
              <a:avLst/>
              <a:gdLst/>
              <a:ahLst/>
              <a:cxnLst/>
              <a:rect l="l" t="t" r="r" b="b"/>
              <a:pathLst>
                <a:path w="1756" h="2864" extrusionOk="0">
                  <a:moveTo>
                    <a:pt x="1576" y="0"/>
                  </a:moveTo>
                  <a:cubicBezTo>
                    <a:pt x="1523" y="0"/>
                    <a:pt x="1471" y="26"/>
                    <a:pt x="1443" y="76"/>
                  </a:cubicBezTo>
                  <a:cubicBezTo>
                    <a:pt x="954" y="916"/>
                    <a:pt x="485" y="1771"/>
                    <a:pt x="44" y="2632"/>
                  </a:cubicBezTo>
                  <a:cubicBezTo>
                    <a:pt x="1" y="2713"/>
                    <a:pt x="33" y="2804"/>
                    <a:pt x="109" y="2847"/>
                  </a:cubicBezTo>
                  <a:cubicBezTo>
                    <a:pt x="136" y="2858"/>
                    <a:pt x="157" y="2864"/>
                    <a:pt x="184" y="2864"/>
                  </a:cubicBezTo>
                  <a:cubicBezTo>
                    <a:pt x="238" y="2864"/>
                    <a:pt x="291" y="2831"/>
                    <a:pt x="323" y="2777"/>
                  </a:cubicBezTo>
                  <a:cubicBezTo>
                    <a:pt x="760" y="1922"/>
                    <a:pt x="1228" y="1066"/>
                    <a:pt x="1712" y="238"/>
                  </a:cubicBezTo>
                  <a:cubicBezTo>
                    <a:pt x="1756" y="162"/>
                    <a:pt x="1734" y="65"/>
                    <a:pt x="1659" y="22"/>
                  </a:cubicBezTo>
                  <a:cubicBezTo>
                    <a:pt x="1633" y="7"/>
                    <a:pt x="1604" y="0"/>
                    <a:pt x="15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36"/>
            <p:cNvSpPr/>
            <p:nvPr/>
          </p:nvSpPr>
          <p:spPr>
            <a:xfrm>
              <a:off x="3517440" y="676353"/>
              <a:ext cx="29772" cy="42924"/>
            </a:xfrm>
            <a:custGeom>
              <a:avLst/>
              <a:gdLst/>
              <a:ahLst/>
              <a:cxnLst/>
              <a:rect l="l" t="t" r="r" b="b"/>
              <a:pathLst>
                <a:path w="1519" h="2190" extrusionOk="0">
                  <a:moveTo>
                    <a:pt x="183" y="1"/>
                  </a:moveTo>
                  <a:cubicBezTo>
                    <a:pt x="154" y="1"/>
                    <a:pt x="125" y="9"/>
                    <a:pt x="98" y="26"/>
                  </a:cubicBezTo>
                  <a:cubicBezTo>
                    <a:pt x="23" y="70"/>
                    <a:pt x="1" y="167"/>
                    <a:pt x="44" y="242"/>
                  </a:cubicBezTo>
                  <a:lnTo>
                    <a:pt x="1206" y="2115"/>
                  </a:lnTo>
                  <a:cubicBezTo>
                    <a:pt x="1233" y="2164"/>
                    <a:pt x="1287" y="2190"/>
                    <a:pt x="1335" y="2190"/>
                  </a:cubicBezTo>
                  <a:cubicBezTo>
                    <a:pt x="1368" y="2190"/>
                    <a:pt x="1395" y="2179"/>
                    <a:pt x="1422" y="2164"/>
                  </a:cubicBezTo>
                  <a:cubicBezTo>
                    <a:pt x="1492" y="2120"/>
                    <a:pt x="1519" y="2023"/>
                    <a:pt x="1471" y="1948"/>
                  </a:cubicBezTo>
                  <a:lnTo>
                    <a:pt x="314" y="75"/>
                  </a:lnTo>
                  <a:cubicBezTo>
                    <a:pt x="285" y="27"/>
                    <a:pt x="235" y="1"/>
                    <a:pt x="1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2FE9C8D-55A0-8353-6895-0EE73BF10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73" y="1108795"/>
            <a:ext cx="2260325" cy="18670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A18619C-CA53-0AA2-8409-CDD29B378821}"/>
              </a:ext>
            </a:extLst>
          </p:cNvPr>
          <p:cNvSpPr/>
          <p:nvPr/>
        </p:nvSpPr>
        <p:spPr>
          <a:xfrm>
            <a:off x="560091" y="590489"/>
            <a:ext cx="1387646" cy="51830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MOTOR SERVO</a:t>
            </a:r>
            <a:endParaRPr lang="en-ID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01CE8-C0AA-05FE-9980-7F02397BD4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0"/>
          <a:stretch/>
        </p:blipFill>
        <p:spPr bwMode="auto">
          <a:xfrm>
            <a:off x="3739712" y="1167341"/>
            <a:ext cx="1424210" cy="18085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8F3D36D-0734-2996-0DCE-8C8A58CDDDA3}"/>
              </a:ext>
            </a:extLst>
          </p:cNvPr>
          <p:cNvSpPr/>
          <p:nvPr/>
        </p:nvSpPr>
        <p:spPr>
          <a:xfrm>
            <a:off x="3461105" y="587110"/>
            <a:ext cx="1133646" cy="51830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LED</a:t>
            </a:r>
            <a:endParaRPr lang="en-ID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B55D9A-3267-B985-3857-327E49A9F8EB}"/>
              </a:ext>
            </a:extLst>
          </p:cNvPr>
          <p:cNvSpPr/>
          <p:nvPr/>
        </p:nvSpPr>
        <p:spPr>
          <a:xfrm>
            <a:off x="612207" y="3320842"/>
            <a:ext cx="2348091" cy="5183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LUARAN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buah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Motor Servo</a:t>
            </a:r>
            <a:endParaRPr lang="en-ID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44A512-A96A-2B72-1186-EFDE73141965}"/>
              </a:ext>
            </a:extLst>
          </p:cNvPr>
          <p:cNvSpPr/>
          <p:nvPr/>
        </p:nvSpPr>
        <p:spPr>
          <a:xfrm>
            <a:off x="3573076" y="3190428"/>
            <a:ext cx="2257640" cy="7791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LUARAN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buah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Led Merah dan 1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buah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Led Hijau</a:t>
            </a:r>
            <a:endParaRPr lang="en-ID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495EE0D-7A7A-571A-3F97-8E5CC70CB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756" y="1167340"/>
            <a:ext cx="1813469" cy="181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A6086B8-EA36-41C8-A37F-29D0E16F26F1}"/>
              </a:ext>
            </a:extLst>
          </p:cNvPr>
          <p:cNvSpPr/>
          <p:nvPr/>
        </p:nvSpPr>
        <p:spPr>
          <a:xfrm>
            <a:off x="6146033" y="642337"/>
            <a:ext cx="1737592" cy="46716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TELEGRAM</a:t>
            </a:r>
            <a:endParaRPr lang="en-ID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01571D-6BC4-D736-0E85-40D9374A1B9E}"/>
              </a:ext>
            </a:extLst>
          </p:cNvPr>
          <p:cNvSpPr/>
          <p:nvPr/>
        </p:nvSpPr>
        <p:spPr>
          <a:xfrm>
            <a:off x="6270944" y="3196784"/>
            <a:ext cx="2435855" cy="6899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LUARAN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Teelegram</a:t>
            </a:r>
            <a:endParaRPr lang="en-ID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490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4" name="Google Shape;12294;p40"/>
          <p:cNvGrpSpPr/>
          <p:nvPr/>
        </p:nvGrpSpPr>
        <p:grpSpPr>
          <a:xfrm rot="1118458">
            <a:off x="7196637" y="2733818"/>
            <a:ext cx="1257690" cy="1559945"/>
            <a:chOff x="5129205" y="3617383"/>
            <a:chExt cx="656012" cy="813655"/>
          </a:xfrm>
        </p:grpSpPr>
        <p:sp>
          <p:nvSpPr>
            <p:cNvPr id="12295" name="Google Shape;12295;p40"/>
            <p:cNvSpPr/>
            <p:nvPr/>
          </p:nvSpPr>
          <p:spPr>
            <a:xfrm>
              <a:off x="5499880" y="4041781"/>
              <a:ext cx="182300" cy="385042"/>
            </a:xfrm>
            <a:custGeom>
              <a:avLst/>
              <a:gdLst/>
              <a:ahLst/>
              <a:cxnLst/>
              <a:rect l="l" t="t" r="r" b="b"/>
              <a:pathLst>
                <a:path w="9301" h="19645" extrusionOk="0">
                  <a:moveTo>
                    <a:pt x="1819" y="1"/>
                  </a:moveTo>
                  <a:lnTo>
                    <a:pt x="1201" y="388"/>
                  </a:lnTo>
                  <a:cubicBezTo>
                    <a:pt x="969" y="1012"/>
                    <a:pt x="6179" y="14510"/>
                    <a:pt x="6179" y="14510"/>
                  </a:cubicBezTo>
                  <a:lnTo>
                    <a:pt x="1" y="19644"/>
                  </a:lnTo>
                  <a:lnTo>
                    <a:pt x="9301" y="15953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6" name="Google Shape;12296;p40"/>
            <p:cNvSpPr/>
            <p:nvPr/>
          </p:nvSpPr>
          <p:spPr>
            <a:xfrm>
              <a:off x="5157586" y="4006345"/>
              <a:ext cx="234083" cy="136847"/>
            </a:xfrm>
            <a:custGeom>
              <a:avLst/>
              <a:gdLst/>
              <a:ahLst/>
              <a:cxnLst/>
              <a:rect l="l" t="t" r="r" b="b"/>
              <a:pathLst>
                <a:path w="11943" h="6982" extrusionOk="0">
                  <a:moveTo>
                    <a:pt x="11705" y="0"/>
                  </a:moveTo>
                  <a:lnTo>
                    <a:pt x="11713" y="70"/>
                  </a:lnTo>
                  <a:lnTo>
                    <a:pt x="11713" y="70"/>
                  </a:lnTo>
                  <a:cubicBezTo>
                    <a:pt x="11717" y="44"/>
                    <a:pt x="11714" y="21"/>
                    <a:pt x="11705" y="0"/>
                  </a:cubicBezTo>
                  <a:close/>
                  <a:moveTo>
                    <a:pt x="11713" y="70"/>
                  </a:moveTo>
                  <a:lnTo>
                    <a:pt x="11713" y="70"/>
                  </a:lnTo>
                  <a:cubicBezTo>
                    <a:pt x="11597" y="830"/>
                    <a:pt x="6068" y="3927"/>
                    <a:pt x="1412" y="3927"/>
                  </a:cubicBezTo>
                  <a:cubicBezTo>
                    <a:pt x="930" y="3927"/>
                    <a:pt x="457" y="3894"/>
                    <a:pt x="0" y="3821"/>
                  </a:cubicBezTo>
                  <a:lnTo>
                    <a:pt x="0" y="3821"/>
                  </a:lnTo>
                  <a:lnTo>
                    <a:pt x="425" y="6884"/>
                  </a:lnTo>
                  <a:cubicBezTo>
                    <a:pt x="425" y="6884"/>
                    <a:pt x="978" y="6981"/>
                    <a:pt x="1881" y="6981"/>
                  </a:cubicBezTo>
                  <a:cubicBezTo>
                    <a:pt x="4122" y="6981"/>
                    <a:pt x="8517" y="6379"/>
                    <a:pt x="11943" y="2186"/>
                  </a:cubicBezTo>
                  <a:lnTo>
                    <a:pt x="11713" y="70"/>
                  </a:ln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12297;p40"/>
            <p:cNvSpPr/>
            <p:nvPr/>
          </p:nvSpPr>
          <p:spPr>
            <a:xfrm>
              <a:off x="5277832" y="4086097"/>
              <a:ext cx="196118" cy="344940"/>
            </a:xfrm>
            <a:custGeom>
              <a:avLst/>
              <a:gdLst/>
              <a:ahLst/>
              <a:cxnLst/>
              <a:rect l="l" t="t" r="r" b="b"/>
              <a:pathLst>
                <a:path w="10006" h="17599" extrusionOk="0">
                  <a:moveTo>
                    <a:pt x="9214" y="0"/>
                  </a:moveTo>
                  <a:lnTo>
                    <a:pt x="8493" y="119"/>
                  </a:lnTo>
                  <a:cubicBezTo>
                    <a:pt x="8036" y="608"/>
                    <a:pt x="7674" y="15075"/>
                    <a:pt x="7674" y="15075"/>
                  </a:cubicBezTo>
                  <a:lnTo>
                    <a:pt x="1" y="17443"/>
                  </a:lnTo>
                  <a:lnTo>
                    <a:pt x="10006" y="17599"/>
                  </a:lnTo>
                  <a:lnTo>
                    <a:pt x="9214" y="0"/>
                  </a:ln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12298;p40"/>
            <p:cNvSpPr/>
            <p:nvPr/>
          </p:nvSpPr>
          <p:spPr>
            <a:xfrm>
              <a:off x="5129205" y="3617383"/>
              <a:ext cx="656012" cy="651818"/>
            </a:xfrm>
            <a:custGeom>
              <a:avLst/>
              <a:gdLst/>
              <a:ahLst/>
              <a:cxnLst/>
              <a:rect l="l" t="t" r="r" b="b"/>
              <a:pathLst>
                <a:path w="33470" h="33256" extrusionOk="0">
                  <a:moveTo>
                    <a:pt x="18554" y="0"/>
                  </a:moveTo>
                  <a:cubicBezTo>
                    <a:pt x="17079" y="0"/>
                    <a:pt x="15553" y="560"/>
                    <a:pt x="14348" y="1628"/>
                  </a:cubicBezTo>
                  <a:cubicBezTo>
                    <a:pt x="12082" y="3635"/>
                    <a:pt x="11464" y="6773"/>
                    <a:pt x="12502" y="9539"/>
                  </a:cubicBezTo>
                  <a:cubicBezTo>
                    <a:pt x="12907" y="10615"/>
                    <a:pt x="13449" y="12741"/>
                    <a:pt x="14429" y="13409"/>
                  </a:cubicBezTo>
                  <a:cubicBezTo>
                    <a:pt x="12414" y="12037"/>
                    <a:pt x="10124" y="10684"/>
                    <a:pt x="7617" y="10684"/>
                  </a:cubicBezTo>
                  <a:cubicBezTo>
                    <a:pt x="7479" y="10684"/>
                    <a:pt x="7341" y="10688"/>
                    <a:pt x="7201" y="10697"/>
                  </a:cubicBezTo>
                  <a:cubicBezTo>
                    <a:pt x="2266" y="10998"/>
                    <a:pt x="0" y="15804"/>
                    <a:pt x="2675" y="19808"/>
                  </a:cubicBezTo>
                  <a:cubicBezTo>
                    <a:pt x="3563" y="21137"/>
                    <a:pt x="4758" y="22305"/>
                    <a:pt x="6243" y="22886"/>
                  </a:cubicBezTo>
                  <a:cubicBezTo>
                    <a:pt x="6853" y="23126"/>
                    <a:pt x="7444" y="23232"/>
                    <a:pt x="8018" y="23232"/>
                  </a:cubicBezTo>
                  <a:cubicBezTo>
                    <a:pt x="9730" y="23232"/>
                    <a:pt x="11285" y="22293"/>
                    <a:pt x="12728" y="21212"/>
                  </a:cubicBezTo>
                  <a:lnTo>
                    <a:pt x="12728" y="21212"/>
                  </a:lnTo>
                  <a:cubicBezTo>
                    <a:pt x="11054" y="22848"/>
                    <a:pt x="9854" y="25071"/>
                    <a:pt x="9849" y="27412"/>
                  </a:cubicBezTo>
                  <a:cubicBezTo>
                    <a:pt x="9849" y="29754"/>
                    <a:pt x="11221" y="32143"/>
                    <a:pt x="13417" y="32961"/>
                  </a:cubicBezTo>
                  <a:cubicBezTo>
                    <a:pt x="13957" y="33162"/>
                    <a:pt x="14518" y="33255"/>
                    <a:pt x="15081" y="33255"/>
                  </a:cubicBezTo>
                  <a:cubicBezTo>
                    <a:pt x="17199" y="33255"/>
                    <a:pt x="19331" y="31930"/>
                    <a:pt x="20381" y="30033"/>
                  </a:cubicBezTo>
                  <a:cubicBezTo>
                    <a:pt x="21710" y="27628"/>
                    <a:pt x="21511" y="24597"/>
                    <a:pt x="20398" y="22084"/>
                  </a:cubicBezTo>
                  <a:lnTo>
                    <a:pt x="20398" y="22084"/>
                  </a:lnTo>
                  <a:cubicBezTo>
                    <a:pt x="21906" y="23172"/>
                    <a:pt x="23761" y="23714"/>
                    <a:pt x="25616" y="23714"/>
                  </a:cubicBezTo>
                  <a:cubicBezTo>
                    <a:pt x="27514" y="23714"/>
                    <a:pt x="29411" y="23146"/>
                    <a:pt x="30935" y="22014"/>
                  </a:cubicBezTo>
                  <a:cubicBezTo>
                    <a:pt x="31559" y="21552"/>
                    <a:pt x="32130" y="20991"/>
                    <a:pt x="32431" y="20275"/>
                  </a:cubicBezTo>
                  <a:cubicBezTo>
                    <a:pt x="33470" y="17801"/>
                    <a:pt x="31221" y="15163"/>
                    <a:pt x="29278" y="13904"/>
                  </a:cubicBezTo>
                  <a:cubicBezTo>
                    <a:pt x="27774" y="12927"/>
                    <a:pt x="25969" y="12404"/>
                    <a:pt x="24170" y="12404"/>
                  </a:cubicBezTo>
                  <a:cubicBezTo>
                    <a:pt x="22975" y="12404"/>
                    <a:pt x="21783" y="12635"/>
                    <a:pt x="20682" y="13118"/>
                  </a:cubicBezTo>
                  <a:cubicBezTo>
                    <a:pt x="23653" y="11810"/>
                    <a:pt x="24391" y="7461"/>
                    <a:pt x="23799" y="4684"/>
                  </a:cubicBezTo>
                  <a:cubicBezTo>
                    <a:pt x="23675" y="4125"/>
                    <a:pt x="23508" y="3586"/>
                    <a:pt x="23288" y="3081"/>
                  </a:cubicBezTo>
                  <a:cubicBezTo>
                    <a:pt x="22382" y="987"/>
                    <a:pt x="20513" y="0"/>
                    <a:pt x="18554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9" name="Google Shape;12299;p40"/>
            <p:cNvSpPr/>
            <p:nvPr/>
          </p:nvSpPr>
          <p:spPr>
            <a:xfrm>
              <a:off x="5249020" y="3702995"/>
              <a:ext cx="420067" cy="447938"/>
            </a:xfrm>
            <a:custGeom>
              <a:avLst/>
              <a:gdLst/>
              <a:ahLst/>
              <a:cxnLst/>
              <a:rect l="l" t="t" r="r" b="b"/>
              <a:pathLst>
                <a:path w="21432" h="22854" extrusionOk="0">
                  <a:moveTo>
                    <a:pt x="9511" y="0"/>
                  </a:moveTo>
                  <a:cubicBezTo>
                    <a:pt x="8924" y="0"/>
                    <a:pt x="8445" y="642"/>
                    <a:pt x="8187" y="1220"/>
                  </a:cubicBezTo>
                  <a:cubicBezTo>
                    <a:pt x="6766" y="4449"/>
                    <a:pt x="7229" y="7539"/>
                    <a:pt x="8220" y="10773"/>
                  </a:cubicBezTo>
                  <a:cubicBezTo>
                    <a:pt x="6789" y="10563"/>
                    <a:pt x="5592" y="10129"/>
                    <a:pt x="4154" y="10129"/>
                  </a:cubicBezTo>
                  <a:cubicBezTo>
                    <a:pt x="3905" y="10129"/>
                    <a:pt x="3648" y="10142"/>
                    <a:pt x="3381" y="10171"/>
                  </a:cubicBezTo>
                  <a:cubicBezTo>
                    <a:pt x="2256" y="10294"/>
                    <a:pt x="986" y="10639"/>
                    <a:pt x="512" y="11662"/>
                  </a:cubicBezTo>
                  <a:cubicBezTo>
                    <a:pt x="1" y="12775"/>
                    <a:pt x="813" y="14153"/>
                    <a:pt x="1943" y="14627"/>
                  </a:cubicBezTo>
                  <a:cubicBezTo>
                    <a:pt x="2385" y="14810"/>
                    <a:pt x="2853" y="14886"/>
                    <a:pt x="3329" y="14886"/>
                  </a:cubicBezTo>
                  <a:cubicBezTo>
                    <a:pt x="4069" y="14886"/>
                    <a:pt x="4827" y="14702"/>
                    <a:pt x="5528" y="14449"/>
                  </a:cubicBezTo>
                  <a:cubicBezTo>
                    <a:pt x="6685" y="14040"/>
                    <a:pt x="7783" y="13453"/>
                    <a:pt x="8983" y="13212"/>
                  </a:cubicBezTo>
                  <a:lnTo>
                    <a:pt x="8983" y="13212"/>
                  </a:lnTo>
                  <a:cubicBezTo>
                    <a:pt x="8408" y="15294"/>
                    <a:pt x="7832" y="17377"/>
                    <a:pt x="7256" y="19454"/>
                  </a:cubicBezTo>
                  <a:cubicBezTo>
                    <a:pt x="6955" y="20547"/>
                    <a:pt x="6761" y="21958"/>
                    <a:pt x="7686" y="22603"/>
                  </a:cubicBezTo>
                  <a:cubicBezTo>
                    <a:pt x="7940" y="22778"/>
                    <a:pt x="8224" y="22854"/>
                    <a:pt x="8516" y="22854"/>
                  </a:cubicBezTo>
                  <a:cubicBezTo>
                    <a:pt x="9204" y="22854"/>
                    <a:pt x="9937" y="22433"/>
                    <a:pt x="10420" y="21893"/>
                  </a:cubicBezTo>
                  <a:cubicBezTo>
                    <a:pt x="12251" y="19859"/>
                    <a:pt x="11992" y="16759"/>
                    <a:pt x="11620" y="14046"/>
                  </a:cubicBezTo>
                  <a:lnTo>
                    <a:pt x="11620" y="14046"/>
                  </a:lnTo>
                  <a:cubicBezTo>
                    <a:pt x="13543" y="15269"/>
                    <a:pt x="15818" y="15922"/>
                    <a:pt x="18094" y="15922"/>
                  </a:cubicBezTo>
                  <a:cubicBezTo>
                    <a:pt x="18621" y="15922"/>
                    <a:pt x="19148" y="15887"/>
                    <a:pt x="19671" y="15816"/>
                  </a:cubicBezTo>
                  <a:cubicBezTo>
                    <a:pt x="20253" y="15736"/>
                    <a:pt x="20898" y="15569"/>
                    <a:pt x="21211" y="15068"/>
                  </a:cubicBezTo>
                  <a:cubicBezTo>
                    <a:pt x="21410" y="14750"/>
                    <a:pt x="21432" y="14352"/>
                    <a:pt x="21383" y="13982"/>
                  </a:cubicBezTo>
                  <a:cubicBezTo>
                    <a:pt x="21168" y="12226"/>
                    <a:pt x="19569" y="10892"/>
                    <a:pt x="17858" y="10455"/>
                  </a:cubicBezTo>
                  <a:cubicBezTo>
                    <a:pt x="17255" y="10302"/>
                    <a:pt x="16640" y="10239"/>
                    <a:pt x="16020" y="10239"/>
                  </a:cubicBezTo>
                  <a:cubicBezTo>
                    <a:pt x="14885" y="10239"/>
                    <a:pt x="13735" y="10449"/>
                    <a:pt x="12621" y="10693"/>
                  </a:cubicBezTo>
                  <a:cubicBezTo>
                    <a:pt x="13876" y="9208"/>
                    <a:pt x="14472" y="7184"/>
                    <a:pt x="14226" y="5257"/>
                  </a:cubicBezTo>
                  <a:cubicBezTo>
                    <a:pt x="14139" y="4573"/>
                    <a:pt x="13940" y="3880"/>
                    <a:pt x="13478" y="3378"/>
                  </a:cubicBezTo>
                  <a:cubicBezTo>
                    <a:pt x="13145" y="3020"/>
                    <a:pt x="12655" y="2786"/>
                    <a:pt x="12180" y="2786"/>
                  </a:cubicBezTo>
                  <a:cubicBezTo>
                    <a:pt x="11985" y="2786"/>
                    <a:pt x="11793" y="2825"/>
                    <a:pt x="11615" y="2911"/>
                  </a:cubicBezTo>
                  <a:cubicBezTo>
                    <a:pt x="11097" y="3159"/>
                    <a:pt x="10848" y="3668"/>
                    <a:pt x="10739" y="4246"/>
                  </a:cubicBezTo>
                  <a:lnTo>
                    <a:pt x="10739" y="4246"/>
                  </a:lnTo>
                  <a:cubicBezTo>
                    <a:pt x="10750" y="3324"/>
                    <a:pt x="10697" y="2402"/>
                    <a:pt x="10582" y="1490"/>
                  </a:cubicBezTo>
                  <a:cubicBezTo>
                    <a:pt x="10507" y="897"/>
                    <a:pt x="10313" y="193"/>
                    <a:pt x="9737" y="32"/>
                  </a:cubicBezTo>
                  <a:cubicBezTo>
                    <a:pt x="9660" y="10"/>
                    <a:pt x="9585" y="0"/>
                    <a:pt x="951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0" name="Google Shape;12300;p40"/>
            <p:cNvSpPr/>
            <p:nvPr/>
          </p:nvSpPr>
          <p:spPr>
            <a:xfrm>
              <a:off x="5262211" y="3788785"/>
              <a:ext cx="170069" cy="187729"/>
            </a:xfrm>
            <a:custGeom>
              <a:avLst/>
              <a:gdLst/>
              <a:ahLst/>
              <a:cxnLst/>
              <a:rect l="l" t="t" r="r" b="b"/>
              <a:pathLst>
                <a:path w="8677" h="9578" extrusionOk="0">
                  <a:moveTo>
                    <a:pt x="3968" y="0"/>
                  </a:moveTo>
                  <a:cubicBezTo>
                    <a:pt x="3524" y="0"/>
                    <a:pt x="3056" y="99"/>
                    <a:pt x="2569" y="320"/>
                  </a:cubicBezTo>
                  <a:cubicBezTo>
                    <a:pt x="1573" y="767"/>
                    <a:pt x="798" y="1671"/>
                    <a:pt x="502" y="2720"/>
                  </a:cubicBezTo>
                  <a:cubicBezTo>
                    <a:pt x="1" y="4491"/>
                    <a:pt x="566" y="6531"/>
                    <a:pt x="980" y="8286"/>
                  </a:cubicBezTo>
                  <a:cubicBezTo>
                    <a:pt x="1675" y="8038"/>
                    <a:pt x="2696" y="7767"/>
                    <a:pt x="3847" y="7767"/>
                  </a:cubicBezTo>
                  <a:cubicBezTo>
                    <a:pt x="5273" y="7767"/>
                    <a:pt x="6900" y="8184"/>
                    <a:pt x="8354" y="9578"/>
                  </a:cubicBezTo>
                  <a:cubicBezTo>
                    <a:pt x="8284" y="9486"/>
                    <a:pt x="8386" y="9098"/>
                    <a:pt x="8396" y="9012"/>
                  </a:cubicBezTo>
                  <a:cubicBezTo>
                    <a:pt x="8677" y="6806"/>
                    <a:pt x="8575" y="4798"/>
                    <a:pt x="7557" y="2747"/>
                  </a:cubicBezTo>
                  <a:cubicBezTo>
                    <a:pt x="6802" y="1241"/>
                    <a:pt x="5537" y="0"/>
                    <a:pt x="3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1" name="Google Shape;12301;p40"/>
            <p:cNvSpPr/>
            <p:nvPr/>
          </p:nvSpPr>
          <p:spPr>
            <a:xfrm>
              <a:off x="5303547" y="3816323"/>
              <a:ext cx="86005" cy="134985"/>
            </a:xfrm>
            <a:custGeom>
              <a:avLst/>
              <a:gdLst/>
              <a:ahLst/>
              <a:cxnLst/>
              <a:rect l="l" t="t" r="r" b="b"/>
              <a:pathLst>
                <a:path w="4388" h="6887" extrusionOk="0">
                  <a:moveTo>
                    <a:pt x="1611" y="0"/>
                  </a:moveTo>
                  <a:cubicBezTo>
                    <a:pt x="1295" y="0"/>
                    <a:pt x="988" y="90"/>
                    <a:pt x="738" y="293"/>
                  </a:cubicBezTo>
                  <a:cubicBezTo>
                    <a:pt x="281" y="669"/>
                    <a:pt x="137" y="1300"/>
                    <a:pt x="109" y="1891"/>
                  </a:cubicBezTo>
                  <a:cubicBezTo>
                    <a:pt x="104" y="2053"/>
                    <a:pt x="104" y="2226"/>
                    <a:pt x="184" y="2365"/>
                  </a:cubicBezTo>
                  <a:cubicBezTo>
                    <a:pt x="254" y="2489"/>
                    <a:pt x="378" y="2574"/>
                    <a:pt x="497" y="2651"/>
                  </a:cubicBezTo>
                  <a:cubicBezTo>
                    <a:pt x="959" y="2962"/>
                    <a:pt x="1422" y="3275"/>
                    <a:pt x="1885" y="3582"/>
                  </a:cubicBezTo>
                  <a:cubicBezTo>
                    <a:pt x="1564" y="3654"/>
                    <a:pt x="1236" y="3691"/>
                    <a:pt x="907" y="3691"/>
                  </a:cubicBezTo>
                  <a:cubicBezTo>
                    <a:pt x="603" y="3691"/>
                    <a:pt x="299" y="3660"/>
                    <a:pt x="1" y="3597"/>
                  </a:cubicBezTo>
                  <a:lnTo>
                    <a:pt x="1" y="3597"/>
                  </a:lnTo>
                  <a:cubicBezTo>
                    <a:pt x="18" y="4378"/>
                    <a:pt x="142" y="5584"/>
                    <a:pt x="524" y="6456"/>
                  </a:cubicBezTo>
                  <a:cubicBezTo>
                    <a:pt x="903" y="6397"/>
                    <a:pt x="1310" y="6360"/>
                    <a:pt x="1734" y="6360"/>
                  </a:cubicBezTo>
                  <a:cubicBezTo>
                    <a:pt x="2558" y="6360"/>
                    <a:pt x="3450" y="6499"/>
                    <a:pt x="4334" y="6886"/>
                  </a:cubicBezTo>
                  <a:cubicBezTo>
                    <a:pt x="4387" y="5503"/>
                    <a:pt x="4263" y="4114"/>
                    <a:pt x="3973" y="2758"/>
                  </a:cubicBezTo>
                  <a:cubicBezTo>
                    <a:pt x="3801" y="1961"/>
                    <a:pt x="3548" y="1133"/>
                    <a:pt x="2961" y="562"/>
                  </a:cubicBezTo>
                  <a:cubicBezTo>
                    <a:pt x="2609" y="215"/>
                    <a:pt x="2099" y="0"/>
                    <a:pt x="1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2" name="Google Shape;12302;p40"/>
            <p:cNvSpPr/>
            <p:nvPr/>
          </p:nvSpPr>
          <p:spPr>
            <a:xfrm>
              <a:off x="5276872" y="3936863"/>
              <a:ext cx="153507" cy="43649"/>
            </a:xfrm>
            <a:custGeom>
              <a:avLst/>
              <a:gdLst/>
              <a:ahLst/>
              <a:cxnLst/>
              <a:rect l="l" t="t" r="r" b="b"/>
              <a:pathLst>
                <a:path w="7832" h="2227" extrusionOk="0">
                  <a:moveTo>
                    <a:pt x="3105" y="1"/>
                  </a:moveTo>
                  <a:cubicBezTo>
                    <a:pt x="1944" y="1"/>
                    <a:pt x="904" y="271"/>
                    <a:pt x="162" y="537"/>
                  </a:cubicBezTo>
                  <a:cubicBezTo>
                    <a:pt x="60" y="575"/>
                    <a:pt x="1" y="693"/>
                    <a:pt x="38" y="801"/>
                  </a:cubicBezTo>
                  <a:cubicBezTo>
                    <a:pt x="68" y="885"/>
                    <a:pt x="148" y="936"/>
                    <a:pt x="233" y="936"/>
                  </a:cubicBezTo>
                  <a:cubicBezTo>
                    <a:pt x="256" y="936"/>
                    <a:pt x="280" y="933"/>
                    <a:pt x="303" y="925"/>
                  </a:cubicBezTo>
                  <a:cubicBezTo>
                    <a:pt x="1007" y="672"/>
                    <a:pt x="1996" y="415"/>
                    <a:pt x="3098" y="415"/>
                  </a:cubicBezTo>
                  <a:cubicBezTo>
                    <a:pt x="4488" y="415"/>
                    <a:pt x="6058" y="825"/>
                    <a:pt x="7460" y="2172"/>
                  </a:cubicBezTo>
                  <a:cubicBezTo>
                    <a:pt x="7504" y="2211"/>
                    <a:pt x="7552" y="2227"/>
                    <a:pt x="7606" y="2227"/>
                  </a:cubicBezTo>
                  <a:cubicBezTo>
                    <a:pt x="7659" y="2227"/>
                    <a:pt x="7713" y="2205"/>
                    <a:pt x="7750" y="2167"/>
                  </a:cubicBezTo>
                  <a:cubicBezTo>
                    <a:pt x="7832" y="2082"/>
                    <a:pt x="7827" y="1953"/>
                    <a:pt x="7745" y="1877"/>
                  </a:cubicBezTo>
                  <a:cubicBezTo>
                    <a:pt x="6249" y="438"/>
                    <a:pt x="4580" y="1"/>
                    <a:pt x="31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3" name="Google Shape;12303;p40"/>
            <p:cNvSpPr/>
            <p:nvPr/>
          </p:nvSpPr>
          <p:spPr>
            <a:xfrm>
              <a:off x="5470245" y="3746429"/>
              <a:ext cx="163209" cy="209504"/>
            </a:xfrm>
            <a:custGeom>
              <a:avLst/>
              <a:gdLst/>
              <a:ahLst/>
              <a:cxnLst/>
              <a:rect l="l" t="t" r="r" b="b"/>
              <a:pathLst>
                <a:path w="8327" h="10689" extrusionOk="0">
                  <a:moveTo>
                    <a:pt x="3806" y="0"/>
                  </a:moveTo>
                  <a:cubicBezTo>
                    <a:pt x="1586" y="0"/>
                    <a:pt x="485" y="1948"/>
                    <a:pt x="253" y="4004"/>
                  </a:cubicBezTo>
                  <a:cubicBezTo>
                    <a:pt x="0" y="6276"/>
                    <a:pt x="592" y="8197"/>
                    <a:pt x="1610" y="10172"/>
                  </a:cubicBezTo>
                  <a:cubicBezTo>
                    <a:pt x="1652" y="10253"/>
                    <a:pt x="1878" y="10581"/>
                    <a:pt x="1846" y="10688"/>
                  </a:cubicBezTo>
                  <a:cubicBezTo>
                    <a:pt x="3450" y="7422"/>
                    <a:pt x="6679" y="6959"/>
                    <a:pt x="8326" y="6948"/>
                  </a:cubicBezTo>
                  <a:cubicBezTo>
                    <a:pt x="8121" y="5161"/>
                    <a:pt x="7949" y="3047"/>
                    <a:pt x="6867" y="1555"/>
                  </a:cubicBezTo>
                  <a:cubicBezTo>
                    <a:pt x="6232" y="673"/>
                    <a:pt x="5194" y="92"/>
                    <a:pt x="4106" y="12"/>
                  </a:cubicBezTo>
                  <a:cubicBezTo>
                    <a:pt x="4004" y="4"/>
                    <a:pt x="3904" y="0"/>
                    <a:pt x="38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4" name="Google Shape;12304;p40"/>
            <p:cNvSpPr/>
            <p:nvPr/>
          </p:nvSpPr>
          <p:spPr>
            <a:xfrm>
              <a:off x="5509151" y="3772693"/>
              <a:ext cx="104135" cy="146765"/>
            </a:xfrm>
            <a:custGeom>
              <a:avLst/>
              <a:gdLst/>
              <a:ahLst/>
              <a:cxnLst/>
              <a:rect l="l" t="t" r="r" b="b"/>
              <a:pathLst>
                <a:path w="5313" h="7488" extrusionOk="0">
                  <a:moveTo>
                    <a:pt x="1921" y="1"/>
                  </a:moveTo>
                  <a:cubicBezTo>
                    <a:pt x="1268" y="1"/>
                    <a:pt x="629" y="467"/>
                    <a:pt x="335" y="1077"/>
                  </a:cubicBezTo>
                  <a:cubicBezTo>
                    <a:pt x="0" y="1772"/>
                    <a:pt x="22" y="2572"/>
                    <a:pt x="119" y="3342"/>
                  </a:cubicBezTo>
                  <a:lnTo>
                    <a:pt x="2234" y="3714"/>
                  </a:lnTo>
                  <a:lnTo>
                    <a:pt x="308" y="4505"/>
                  </a:lnTo>
                  <a:cubicBezTo>
                    <a:pt x="517" y="5523"/>
                    <a:pt x="819" y="6524"/>
                    <a:pt x="1212" y="7487"/>
                  </a:cubicBezTo>
                  <a:cubicBezTo>
                    <a:pt x="2272" y="6474"/>
                    <a:pt x="3542" y="5995"/>
                    <a:pt x="4650" y="5776"/>
                  </a:cubicBezTo>
                  <a:cubicBezTo>
                    <a:pt x="5313" y="5647"/>
                    <a:pt x="4139" y="652"/>
                    <a:pt x="2331" y="65"/>
                  </a:cubicBezTo>
                  <a:cubicBezTo>
                    <a:pt x="2195" y="21"/>
                    <a:pt x="2058" y="1"/>
                    <a:pt x="1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5" name="Google Shape;12305;p40"/>
            <p:cNvSpPr/>
            <p:nvPr/>
          </p:nvSpPr>
          <p:spPr>
            <a:xfrm>
              <a:off x="5501880" y="3878592"/>
              <a:ext cx="135671" cy="81360"/>
            </a:xfrm>
            <a:custGeom>
              <a:avLst/>
              <a:gdLst/>
              <a:ahLst/>
              <a:cxnLst/>
              <a:rect l="l" t="t" r="r" b="b"/>
              <a:pathLst>
                <a:path w="6922" h="4151" extrusionOk="0">
                  <a:moveTo>
                    <a:pt x="6712" y="1"/>
                  </a:moveTo>
                  <a:cubicBezTo>
                    <a:pt x="4925" y="11"/>
                    <a:pt x="1680" y="523"/>
                    <a:pt x="49" y="3854"/>
                  </a:cubicBezTo>
                  <a:cubicBezTo>
                    <a:pt x="1" y="3957"/>
                    <a:pt x="43" y="4080"/>
                    <a:pt x="145" y="4129"/>
                  </a:cubicBezTo>
                  <a:cubicBezTo>
                    <a:pt x="173" y="4144"/>
                    <a:pt x="205" y="4151"/>
                    <a:pt x="232" y="4151"/>
                  </a:cubicBezTo>
                  <a:cubicBezTo>
                    <a:pt x="307" y="4151"/>
                    <a:pt x="383" y="4107"/>
                    <a:pt x="421" y="4037"/>
                  </a:cubicBezTo>
                  <a:cubicBezTo>
                    <a:pt x="1954" y="905"/>
                    <a:pt x="5021" y="420"/>
                    <a:pt x="6712" y="410"/>
                  </a:cubicBezTo>
                  <a:cubicBezTo>
                    <a:pt x="6830" y="410"/>
                    <a:pt x="6921" y="318"/>
                    <a:pt x="6916" y="205"/>
                  </a:cubicBezTo>
                  <a:cubicBezTo>
                    <a:pt x="6916" y="92"/>
                    <a:pt x="6825" y="1"/>
                    <a:pt x="67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6" name="Google Shape;12306;p40"/>
            <p:cNvSpPr/>
            <p:nvPr/>
          </p:nvSpPr>
          <p:spPr>
            <a:xfrm>
              <a:off x="5407153" y="3945859"/>
              <a:ext cx="252350" cy="185259"/>
            </a:xfrm>
            <a:custGeom>
              <a:avLst/>
              <a:gdLst/>
              <a:ahLst/>
              <a:cxnLst/>
              <a:rect l="l" t="t" r="r" b="b"/>
              <a:pathLst>
                <a:path w="12875" h="9452" extrusionOk="0">
                  <a:moveTo>
                    <a:pt x="10612" y="0"/>
                  </a:moveTo>
                  <a:cubicBezTo>
                    <a:pt x="10504" y="0"/>
                    <a:pt x="10395" y="11"/>
                    <a:pt x="10286" y="34"/>
                  </a:cubicBezTo>
                  <a:cubicBezTo>
                    <a:pt x="9149" y="277"/>
                    <a:pt x="8612" y="1552"/>
                    <a:pt x="8229" y="2650"/>
                  </a:cubicBezTo>
                  <a:cubicBezTo>
                    <a:pt x="7825" y="3812"/>
                    <a:pt x="7094" y="5233"/>
                    <a:pt x="5797" y="5546"/>
                  </a:cubicBezTo>
                  <a:cubicBezTo>
                    <a:pt x="5539" y="5606"/>
                    <a:pt x="5279" y="5631"/>
                    <a:pt x="5019" y="5631"/>
                  </a:cubicBezTo>
                  <a:cubicBezTo>
                    <a:pt x="3953" y="5631"/>
                    <a:pt x="2874" y="5219"/>
                    <a:pt x="1836" y="5163"/>
                  </a:cubicBezTo>
                  <a:cubicBezTo>
                    <a:pt x="1795" y="5161"/>
                    <a:pt x="1755" y="5160"/>
                    <a:pt x="1714" y="5160"/>
                  </a:cubicBezTo>
                  <a:cubicBezTo>
                    <a:pt x="1173" y="5160"/>
                    <a:pt x="607" y="5331"/>
                    <a:pt x="296" y="5772"/>
                  </a:cubicBezTo>
                  <a:cubicBezTo>
                    <a:pt x="0" y="6192"/>
                    <a:pt x="11" y="6773"/>
                    <a:pt x="184" y="7262"/>
                  </a:cubicBezTo>
                  <a:cubicBezTo>
                    <a:pt x="485" y="8119"/>
                    <a:pt x="1227" y="8770"/>
                    <a:pt x="2067" y="9108"/>
                  </a:cubicBezTo>
                  <a:cubicBezTo>
                    <a:pt x="2684" y="9356"/>
                    <a:pt x="3347" y="9452"/>
                    <a:pt x="4011" y="9452"/>
                  </a:cubicBezTo>
                  <a:cubicBezTo>
                    <a:pt x="4257" y="9452"/>
                    <a:pt x="4503" y="9439"/>
                    <a:pt x="4747" y="9415"/>
                  </a:cubicBezTo>
                  <a:cubicBezTo>
                    <a:pt x="7659" y="9147"/>
                    <a:pt x="10398" y="7424"/>
                    <a:pt x="11906" y="4922"/>
                  </a:cubicBezTo>
                  <a:cubicBezTo>
                    <a:pt x="12470" y="3985"/>
                    <a:pt x="12874" y="2876"/>
                    <a:pt x="12643" y="1810"/>
                  </a:cubicBezTo>
                  <a:cubicBezTo>
                    <a:pt x="12440" y="853"/>
                    <a:pt x="11564" y="0"/>
                    <a:pt x="10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7" name="Google Shape;12307;p40"/>
            <p:cNvSpPr/>
            <p:nvPr/>
          </p:nvSpPr>
          <p:spPr>
            <a:xfrm>
              <a:off x="5402723" y="3941821"/>
              <a:ext cx="260347" cy="193315"/>
            </a:xfrm>
            <a:custGeom>
              <a:avLst/>
              <a:gdLst/>
              <a:ahLst/>
              <a:cxnLst/>
              <a:rect l="l" t="t" r="r" b="b"/>
              <a:pathLst>
                <a:path w="13283" h="9863" extrusionOk="0">
                  <a:moveTo>
                    <a:pt x="10833" y="412"/>
                  </a:moveTo>
                  <a:cubicBezTo>
                    <a:pt x="11699" y="412"/>
                    <a:pt x="12489" y="1219"/>
                    <a:pt x="12669" y="2060"/>
                  </a:cubicBezTo>
                  <a:cubicBezTo>
                    <a:pt x="12857" y="2927"/>
                    <a:pt x="12616" y="3928"/>
                    <a:pt x="11953" y="5019"/>
                  </a:cubicBezTo>
                  <a:cubicBezTo>
                    <a:pt x="10479" y="7468"/>
                    <a:pt x="7799" y="9153"/>
                    <a:pt x="4951" y="9417"/>
                  </a:cubicBezTo>
                  <a:cubicBezTo>
                    <a:pt x="4708" y="9441"/>
                    <a:pt x="4472" y="9453"/>
                    <a:pt x="4243" y="9453"/>
                  </a:cubicBezTo>
                  <a:cubicBezTo>
                    <a:pt x="3539" y="9453"/>
                    <a:pt x="2911" y="9341"/>
                    <a:pt x="2374" y="9127"/>
                  </a:cubicBezTo>
                  <a:cubicBezTo>
                    <a:pt x="1523" y="8787"/>
                    <a:pt x="867" y="8141"/>
                    <a:pt x="604" y="7399"/>
                  </a:cubicBezTo>
                  <a:cubicBezTo>
                    <a:pt x="430" y="6909"/>
                    <a:pt x="463" y="6419"/>
                    <a:pt x="689" y="6097"/>
                  </a:cubicBezTo>
                  <a:cubicBezTo>
                    <a:pt x="926" y="5762"/>
                    <a:pt x="1379" y="5575"/>
                    <a:pt x="1927" y="5575"/>
                  </a:cubicBezTo>
                  <a:lnTo>
                    <a:pt x="2051" y="5575"/>
                  </a:lnTo>
                  <a:cubicBezTo>
                    <a:pt x="2514" y="5601"/>
                    <a:pt x="2976" y="5697"/>
                    <a:pt x="3472" y="5801"/>
                  </a:cubicBezTo>
                  <a:cubicBezTo>
                    <a:pt x="4054" y="5918"/>
                    <a:pt x="4649" y="6041"/>
                    <a:pt x="5244" y="6041"/>
                  </a:cubicBezTo>
                  <a:cubicBezTo>
                    <a:pt x="5518" y="6041"/>
                    <a:pt x="5793" y="6015"/>
                    <a:pt x="6066" y="5951"/>
                  </a:cubicBezTo>
                  <a:cubicBezTo>
                    <a:pt x="7174" y="5687"/>
                    <a:pt x="8041" y="4671"/>
                    <a:pt x="8649" y="2927"/>
                  </a:cubicBezTo>
                  <a:cubicBezTo>
                    <a:pt x="9059" y="1758"/>
                    <a:pt x="9569" y="650"/>
                    <a:pt x="10554" y="440"/>
                  </a:cubicBezTo>
                  <a:cubicBezTo>
                    <a:pt x="10648" y="421"/>
                    <a:pt x="10741" y="412"/>
                    <a:pt x="10833" y="412"/>
                  </a:cubicBezTo>
                  <a:close/>
                  <a:moveTo>
                    <a:pt x="10852" y="1"/>
                  </a:moveTo>
                  <a:cubicBezTo>
                    <a:pt x="10727" y="1"/>
                    <a:pt x="10601" y="14"/>
                    <a:pt x="10473" y="41"/>
                  </a:cubicBezTo>
                  <a:cubicBezTo>
                    <a:pt x="9285" y="294"/>
                    <a:pt x="8709" y="1511"/>
                    <a:pt x="8262" y="2791"/>
                  </a:cubicBezTo>
                  <a:cubicBezTo>
                    <a:pt x="7702" y="4395"/>
                    <a:pt x="6933" y="5322"/>
                    <a:pt x="5974" y="5548"/>
                  </a:cubicBezTo>
                  <a:cubicBezTo>
                    <a:pt x="5731" y="5606"/>
                    <a:pt x="5484" y="5630"/>
                    <a:pt x="5235" y="5630"/>
                  </a:cubicBezTo>
                  <a:cubicBezTo>
                    <a:pt x="4678" y="5630"/>
                    <a:pt x="4110" y="5512"/>
                    <a:pt x="3552" y="5396"/>
                  </a:cubicBezTo>
                  <a:cubicBezTo>
                    <a:pt x="3068" y="5294"/>
                    <a:pt x="2562" y="5192"/>
                    <a:pt x="2072" y="5165"/>
                  </a:cubicBezTo>
                  <a:cubicBezTo>
                    <a:pt x="2030" y="5163"/>
                    <a:pt x="1988" y="5163"/>
                    <a:pt x="1947" y="5163"/>
                  </a:cubicBezTo>
                  <a:cubicBezTo>
                    <a:pt x="1262" y="5163"/>
                    <a:pt x="670" y="5413"/>
                    <a:pt x="356" y="5859"/>
                  </a:cubicBezTo>
                  <a:cubicBezTo>
                    <a:pt x="49" y="6290"/>
                    <a:pt x="0" y="6919"/>
                    <a:pt x="216" y="7538"/>
                  </a:cubicBezTo>
                  <a:cubicBezTo>
                    <a:pt x="522" y="8400"/>
                    <a:pt x="1249" y="9115"/>
                    <a:pt x="2218" y="9508"/>
                  </a:cubicBezTo>
                  <a:cubicBezTo>
                    <a:pt x="2805" y="9745"/>
                    <a:pt x="3488" y="9863"/>
                    <a:pt x="4247" y="9863"/>
                  </a:cubicBezTo>
                  <a:cubicBezTo>
                    <a:pt x="4489" y="9863"/>
                    <a:pt x="4737" y="9853"/>
                    <a:pt x="4990" y="9826"/>
                  </a:cubicBezTo>
                  <a:cubicBezTo>
                    <a:pt x="7966" y="9552"/>
                    <a:pt x="10764" y="7791"/>
                    <a:pt x="12308" y="5235"/>
                  </a:cubicBezTo>
                  <a:cubicBezTo>
                    <a:pt x="13024" y="4045"/>
                    <a:pt x="13282" y="2947"/>
                    <a:pt x="13073" y="1974"/>
                  </a:cubicBezTo>
                  <a:cubicBezTo>
                    <a:pt x="12856" y="965"/>
                    <a:pt x="11925" y="1"/>
                    <a:pt x="108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8" name="Google Shape;12308;p40"/>
            <p:cNvSpPr/>
            <p:nvPr/>
          </p:nvSpPr>
          <p:spPr>
            <a:xfrm>
              <a:off x="5576771" y="3972848"/>
              <a:ext cx="73872" cy="59251"/>
            </a:xfrm>
            <a:custGeom>
              <a:avLst/>
              <a:gdLst/>
              <a:ahLst/>
              <a:cxnLst/>
              <a:rect l="l" t="t" r="r" b="b"/>
              <a:pathLst>
                <a:path w="3769" h="3023" extrusionOk="0">
                  <a:moveTo>
                    <a:pt x="232" y="0"/>
                  </a:moveTo>
                  <a:cubicBezTo>
                    <a:pt x="173" y="0"/>
                    <a:pt x="113" y="25"/>
                    <a:pt x="70" y="73"/>
                  </a:cubicBezTo>
                  <a:cubicBezTo>
                    <a:pt x="0" y="154"/>
                    <a:pt x="6" y="289"/>
                    <a:pt x="92" y="358"/>
                  </a:cubicBezTo>
                  <a:cubicBezTo>
                    <a:pt x="1233" y="1344"/>
                    <a:pt x="2196" y="2102"/>
                    <a:pt x="3418" y="2984"/>
                  </a:cubicBezTo>
                  <a:cubicBezTo>
                    <a:pt x="3450" y="3011"/>
                    <a:pt x="3493" y="3023"/>
                    <a:pt x="3537" y="3023"/>
                  </a:cubicBezTo>
                  <a:cubicBezTo>
                    <a:pt x="3602" y="3023"/>
                    <a:pt x="3660" y="2991"/>
                    <a:pt x="3704" y="2936"/>
                  </a:cubicBezTo>
                  <a:cubicBezTo>
                    <a:pt x="3768" y="2845"/>
                    <a:pt x="3746" y="2716"/>
                    <a:pt x="3655" y="2651"/>
                  </a:cubicBezTo>
                  <a:cubicBezTo>
                    <a:pt x="2449" y="1779"/>
                    <a:pt x="1491" y="1026"/>
                    <a:pt x="361" y="46"/>
                  </a:cubicBezTo>
                  <a:cubicBezTo>
                    <a:pt x="323" y="15"/>
                    <a:pt x="278" y="0"/>
                    <a:pt x="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9" name="Google Shape;12309;p40"/>
            <p:cNvSpPr/>
            <p:nvPr/>
          </p:nvSpPr>
          <p:spPr>
            <a:xfrm>
              <a:off x="5559778" y="4014381"/>
              <a:ext cx="62779" cy="58428"/>
            </a:xfrm>
            <a:custGeom>
              <a:avLst/>
              <a:gdLst/>
              <a:ahLst/>
              <a:cxnLst/>
              <a:rect l="l" t="t" r="r" b="b"/>
              <a:pathLst>
                <a:path w="3203" h="2981" extrusionOk="0">
                  <a:moveTo>
                    <a:pt x="231" y="1"/>
                  </a:moveTo>
                  <a:cubicBezTo>
                    <a:pt x="181" y="1"/>
                    <a:pt x="129" y="19"/>
                    <a:pt x="87" y="58"/>
                  </a:cubicBezTo>
                  <a:cubicBezTo>
                    <a:pt x="6" y="134"/>
                    <a:pt x="1" y="263"/>
                    <a:pt x="82" y="349"/>
                  </a:cubicBezTo>
                  <a:cubicBezTo>
                    <a:pt x="1034" y="1350"/>
                    <a:pt x="1782" y="2050"/>
                    <a:pt x="2842" y="2932"/>
                  </a:cubicBezTo>
                  <a:cubicBezTo>
                    <a:pt x="2880" y="2964"/>
                    <a:pt x="2929" y="2981"/>
                    <a:pt x="2972" y="2981"/>
                  </a:cubicBezTo>
                  <a:cubicBezTo>
                    <a:pt x="3031" y="2981"/>
                    <a:pt x="3090" y="2954"/>
                    <a:pt x="3133" y="2906"/>
                  </a:cubicBezTo>
                  <a:cubicBezTo>
                    <a:pt x="3203" y="2820"/>
                    <a:pt x="3192" y="2690"/>
                    <a:pt x="3106" y="2621"/>
                  </a:cubicBezTo>
                  <a:cubicBezTo>
                    <a:pt x="2057" y="1744"/>
                    <a:pt x="1320" y="1054"/>
                    <a:pt x="378" y="64"/>
                  </a:cubicBezTo>
                  <a:cubicBezTo>
                    <a:pt x="339" y="22"/>
                    <a:pt x="286" y="1"/>
                    <a:pt x="2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0" name="Google Shape;12310;p40"/>
            <p:cNvSpPr/>
            <p:nvPr/>
          </p:nvSpPr>
          <p:spPr>
            <a:xfrm>
              <a:off x="5535964" y="4043545"/>
              <a:ext cx="48412" cy="62073"/>
            </a:xfrm>
            <a:custGeom>
              <a:avLst/>
              <a:gdLst/>
              <a:ahLst/>
              <a:cxnLst/>
              <a:rect l="l" t="t" r="r" b="b"/>
              <a:pathLst>
                <a:path w="2470" h="3167" extrusionOk="0">
                  <a:moveTo>
                    <a:pt x="236" y="1"/>
                  </a:moveTo>
                  <a:cubicBezTo>
                    <a:pt x="194" y="1"/>
                    <a:pt x="150" y="14"/>
                    <a:pt x="113" y="40"/>
                  </a:cubicBezTo>
                  <a:cubicBezTo>
                    <a:pt x="21" y="104"/>
                    <a:pt x="0" y="234"/>
                    <a:pt x="70" y="325"/>
                  </a:cubicBezTo>
                  <a:lnTo>
                    <a:pt x="2072" y="3080"/>
                  </a:lnTo>
                  <a:cubicBezTo>
                    <a:pt x="2110" y="3140"/>
                    <a:pt x="2174" y="3167"/>
                    <a:pt x="2234" y="3167"/>
                  </a:cubicBezTo>
                  <a:cubicBezTo>
                    <a:pt x="2276" y="3167"/>
                    <a:pt x="2319" y="3155"/>
                    <a:pt x="2358" y="3129"/>
                  </a:cubicBezTo>
                  <a:cubicBezTo>
                    <a:pt x="2448" y="3058"/>
                    <a:pt x="2470" y="2936"/>
                    <a:pt x="2400" y="2844"/>
                  </a:cubicBezTo>
                  <a:lnTo>
                    <a:pt x="398" y="82"/>
                  </a:lnTo>
                  <a:cubicBezTo>
                    <a:pt x="360" y="28"/>
                    <a:pt x="299" y="1"/>
                    <a:pt x="2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1" name="Google Shape;12311;p40"/>
            <p:cNvSpPr/>
            <p:nvPr/>
          </p:nvSpPr>
          <p:spPr>
            <a:xfrm>
              <a:off x="5499665" y="4054247"/>
              <a:ext cx="40121" cy="71305"/>
            </a:xfrm>
            <a:custGeom>
              <a:avLst/>
              <a:gdLst/>
              <a:ahLst/>
              <a:cxnLst/>
              <a:rect l="l" t="t" r="r" b="b"/>
              <a:pathLst>
                <a:path w="2047" h="3638" extrusionOk="0">
                  <a:moveTo>
                    <a:pt x="228" y="1"/>
                  </a:moveTo>
                  <a:cubicBezTo>
                    <a:pt x="202" y="1"/>
                    <a:pt x="177" y="6"/>
                    <a:pt x="151" y="16"/>
                  </a:cubicBezTo>
                  <a:cubicBezTo>
                    <a:pt x="49" y="58"/>
                    <a:pt x="0" y="182"/>
                    <a:pt x="44" y="284"/>
                  </a:cubicBezTo>
                  <a:cubicBezTo>
                    <a:pt x="549" y="1523"/>
                    <a:pt x="969" y="2373"/>
                    <a:pt x="1631" y="3535"/>
                  </a:cubicBezTo>
                  <a:cubicBezTo>
                    <a:pt x="1669" y="3600"/>
                    <a:pt x="1739" y="3637"/>
                    <a:pt x="1808" y="3637"/>
                  </a:cubicBezTo>
                  <a:cubicBezTo>
                    <a:pt x="1846" y="3637"/>
                    <a:pt x="1878" y="3627"/>
                    <a:pt x="1910" y="3610"/>
                  </a:cubicBezTo>
                  <a:cubicBezTo>
                    <a:pt x="2014" y="3552"/>
                    <a:pt x="2046" y="3428"/>
                    <a:pt x="1987" y="3331"/>
                  </a:cubicBezTo>
                  <a:cubicBezTo>
                    <a:pt x="1336" y="2184"/>
                    <a:pt x="926" y="1350"/>
                    <a:pt x="420" y="129"/>
                  </a:cubicBezTo>
                  <a:cubicBezTo>
                    <a:pt x="387" y="50"/>
                    <a:pt x="310" y="1"/>
                    <a:pt x="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2" name="Google Shape;12312;p40"/>
            <p:cNvSpPr/>
            <p:nvPr/>
          </p:nvSpPr>
          <p:spPr>
            <a:xfrm>
              <a:off x="5471284" y="4052209"/>
              <a:ext cx="22795" cy="79360"/>
            </a:xfrm>
            <a:custGeom>
              <a:avLst/>
              <a:gdLst/>
              <a:ahLst/>
              <a:cxnLst/>
              <a:rect l="l" t="t" r="r" b="b"/>
              <a:pathLst>
                <a:path w="1163" h="4049" extrusionOk="0">
                  <a:moveTo>
                    <a:pt x="212" y="0"/>
                  </a:moveTo>
                  <a:cubicBezTo>
                    <a:pt x="206" y="0"/>
                    <a:pt x="200" y="0"/>
                    <a:pt x="194" y="1"/>
                  </a:cubicBezTo>
                  <a:cubicBezTo>
                    <a:pt x="82" y="12"/>
                    <a:pt x="0" y="109"/>
                    <a:pt x="12" y="222"/>
                  </a:cubicBezTo>
                  <a:cubicBezTo>
                    <a:pt x="129" y="1557"/>
                    <a:pt x="340" y="2628"/>
                    <a:pt x="738" y="3908"/>
                  </a:cubicBezTo>
                  <a:cubicBezTo>
                    <a:pt x="765" y="3995"/>
                    <a:pt x="846" y="4049"/>
                    <a:pt x="937" y="4049"/>
                  </a:cubicBezTo>
                  <a:cubicBezTo>
                    <a:pt x="953" y="4049"/>
                    <a:pt x="975" y="4049"/>
                    <a:pt x="996" y="4044"/>
                  </a:cubicBezTo>
                  <a:cubicBezTo>
                    <a:pt x="1104" y="4005"/>
                    <a:pt x="1163" y="3893"/>
                    <a:pt x="1130" y="3785"/>
                  </a:cubicBezTo>
                  <a:cubicBezTo>
                    <a:pt x="743" y="2536"/>
                    <a:pt x="534" y="1493"/>
                    <a:pt x="415" y="189"/>
                  </a:cubicBezTo>
                  <a:cubicBezTo>
                    <a:pt x="410" y="83"/>
                    <a:pt x="318" y="0"/>
                    <a:pt x="2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3" name="Google Shape;12313;p40"/>
            <p:cNvSpPr/>
            <p:nvPr/>
          </p:nvSpPr>
          <p:spPr>
            <a:xfrm>
              <a:off x="5434475" y="4046936"/>
              <a:ext cx="15837" cy="75048"/>
            </a:xfrm>
            <a:custGeom>
              <a:avLst/>
              <a:gdLst/>
              <a:ahLst/>
              <a:cxnLst/>
              <a:rect l="l" t="t" r="r" b="b"/>
              <a:pathLst>
                <a:path w="808" h="3829" extrusionOk="0">
                  <a:moveTo>
                    <a:pt x="586" y="0"/>
                  </a:moveTo>
                  <a:cubicBezTo>
                    <a:pt x="495" y="0"/>
                    <a:pt x="410" y="61"/>
                    <a:pt x="382" y="152"/>
                  </a:cubicBezTo>
                  <a:cubicBezTo>
                    <a:pt x="97" y="1213"/>
                    <a:pt x="0" y="2348"/>
                    <a:pt x="76" y="3635"/>
                  </a:cubicBezTo>
                  <a:cubicBezTo>
                    <a:pt x="81" y="3742"/>
                    <a:pt x="173" y="3828"/>
                    <a:pt x="280" y="3828"/>
                  </a:cubicBezTo>
                  <a:lnTo>
                    <a:pt x="296" y="3828"/>
                  </a:lnTo>
                  <a:cubicBezTo>
                    <a:pt x="410" y="3822"/>
                    <a:pt x="496" y="3720"/>
                    <a:pt x="484" y="3607"/>
                  </a:cubicBezTo>
                  <a:cubicBezTo>
                    <a:pt x="410" y="2369"/>
                    <a:pt x="506" y="1271"/>
                    <a:pt x="780" y="260"/>
                  </a:cubicBezTo>
                  <a:cubicBezTo>
                    <a:pt x="807" y="152"/>
                    <a:pt x="743" y="39"/>
                    <a:pt x="636" y="6"/>
                  </a:cubicBezTo>
                  <a:cubicBezTo>
                    <a:pt x="619" y="2"/>
                    <a:pt x="602" y="0"/>
                    <a:pt x="5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4" name="Google Shape;12314;p40"/>
            <p:cNvSpPr/>
            <p:nvPr/>
          </p:nvSpPr>
          <p:spPr>
            <a:xfrm>
              <a:off x="5282164" y="4029081"/>
              <a:ext cx="100960" cy="132143"/>
            </a:xfrm>
            <a:custGeom>
              <a:avLst/>
              <a:gdLst/>
              <a:ahLst/>
              <a:cxnLst/>
              <a:rect l="l" t="t" r="r" b="b"/>
              <a:pathLst>
                <a:path w="5151" h="6742" extrusionOk="0">
                  <a:moveTo>
                    <a:pt x="4921" y="1"/>
                  </a:moveTo>
                  <a:cubicBezTo>
                    <a:pt x="4879" y="1"/>
                    <a:pt x="4836" y="13"/>
                    <a:pt x="4800" y="40"/>
                  </a:cubicBezTo>
                  <a:cubicBezTo>
                    <a:pt x="3493" y="1019"/>
                    <a:pt x="1926" y="2020"/>
                    <a:pt x="210" y="2020"/>
                  </a:cubicBezTo>
                  <a:lnTo>
                    <a:pt x="205" y="2020"/>
                  </a:lnTo>
                  <a:cubicBezTo>
                    <a:pt x="91" y="2020"/>
                    <a:pt x="1" y="2112"/>
                    <a:pt x="1" y="2226"/>
                  </a:cubicBezTo>
                  <a:cubicBezTo>
                    <a:pt x="1" y="2340"/>
                    <a:pt x="86" y="2435"/>
                    <a:pt x="201" y="2435"/>
                  </a:cubicBezTo>
                  <a:cubicBezTo>
                    <a:pt x="204" y="2435"/>
                    <a:pt x="207" y="2435"/>
                    <a:pt x="210" y="2435"/>
                  </a:cubicBezTo>
                  <a:cubicBezTo>
                    <a:pt x="1454" y="2435"/>
                    <a:pt x="2610" y="1956"/>
                    <a:pt x="3649" y="1327"/>
                  </a:cubicBezTo>
                  <a:lnTo>
                    <a:pt x="3649" y="1327"/>
                  </a:lnTo>
                  <a:cubicBezTo>
                    <a:pt x="2358" y="2989"/>
                    <a:pt x="1615" y="4857"/>
                    <a:pt x="1615" y="6536"/>
                  </a:cubicBezTo>
                  <a:cubicBezTo>
                    <a:pt x="1615" y="6650"/>
                    <a:pt x="1705" y="6741"/>
                    <a:pt x="1819" y="6741"/>
                  </a:cubicBezTo>
                  <a:cubicBezTo>
                    <a:pt x="1932" y="6741"/>
                    <a:pt x="2023" y="6650"/>
                    <a:pt x="2023" y="6536"/>
                  </a:cubicBezTo>
                  <a:cubicBezTo>
                    <a:pt x="2028" y="4524"/>
                    <a:pt x="3165" y="2209"/>
                    <a:pt x="5064" y="353"/>
                  </a:cubicBezTo>
                  <a:cubicBezTo>
                    <a:pt x="5145" y="277"/>
                    <a:pt x="5150" y="154"/>
                    <a:pt x="5081" y="73"/>
                  </a:cubicBezTo>
                  <a:cubicBezTo>
                    <a:pt x="5040" y="26"/>
                    <a:pt x="4981" y="1"/>
                    <a:pt x="4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3B7A02D-B698-BC7C-F64F-366CE6B94BE4}"/>
              </a:ext>
            </a:extLst>
          </p:cNvPr>
          <p:cNvSpPr/>
          <p:nvPr/>
        </p:nvSpPr>
        <p:spPr>
          <a:xfrm>
            <a:off x="1174044" y="79022"/>
            <a:ext cx="2832472" cy="711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ALAT DAN BAHAN</a:t>
            </a:r>
            <a:endParaRPr lang="en-ID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328B1A-AEAF-0CEE-FDDD-8F21F869EF9E}"/>
              </a:ext>
            </a:extLst>
          </p:cNvPr>
          <p:cNvSpPr/>
          <p:nvPr/>
        </p:nvSpPr>
        <p:spPr>
          <a:xfrm>
            <a:off x="988883" y="905438"/>
            <a:ext cx="6448957" cy="28901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Resistor</a:t>
            </a:r>
          </a:p>
          <a:p>
            <a:pPr marL="342900" indent="-342900">
              <a:buAutoNum type="arabicPeriod"/>
            </a:pP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Catu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Daya</a:t>
            </a:r>
            <a:endParaRPr lang="en-ID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16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4" name="Google Shape;12294;p40"/>
          <p:cNvGrpSpPr/>
          <p:nvPr/>
        </p:nvGrpSpPr>
        <p:grpSpPr>
          <a:xfrm rot="1118458">
            <a:off x="7893997" y="3423473"/>
            <a:ext cx="1257690" cy="1559943"/>
            <a:chOff x="5129205" y="3617383"/>
            <a:chExt cx="656012" cy="813654"/>
          </a:xfrm>
        </p:grpSpPr>
        <p:sp>
          <p:nvSpPr>
            <p:cNvPr id="12295" name="Google Shape;12295;p40"/>
            <p:cNvSpPr/>
            <p:nvPr/>
          </p:nvSpPr>
          <p:spPr>
            <a:xfrm>
              <a:off x="5499880" y="4041781"/>
              <a:ext cx="182300" cy="385042"/>
            </a:xfrm>
            <a:custGeom>
              <a:avLst/>
              <a:gdLst/>
              <a:ahLst/>
              <a:cxnLst/>
              <a:rect l="l" t="t" r="r" b="b"/>
              <a:pathLst>
                <a:path w="9301" h="19645" extrusionOk="0">
                  <a:moveTo>
                    <a:pt x="1819" y="1"/>
                  </a:moveTo>
                  <a:lnTo>
                    <a:pt x="1201" y="388"/>
                  </a:lnTo>
                  <a:cubicBezTo>
                    <a:pt x="969" y="1012"/>
                    <a:pt x="6179" y="14510"/>
                    <a:pt x="6179" y="14510"/>
                  </a:cubicBezTo>
                  <a:lnTo>
                    <a:pt x="1" y="19644"/>
                  </a:lnTo>
                  <a:lnTo>
                    <a:pt x="9301" y="15953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6" name="Google Shape;12296;p40"/>
            <p:cNvSpPr/>
            <p:nvPr/>
          </p:nvSpPr>
          <p:spPr>
            <a:xfrm>
              <a:off x="5157586" y="4006345"/>
              <a:ext cx="234083" cy="136847"/>
            </a:xfrm>
            <a:custGeom>
              <a:avLst/>
              <a:gdLst/>
              <a:ahLst/>
              <a:cxnLst/>
              <a:rect l="l" t="t" r="r" b="b"/>
              <a:pathLst>
                <a:path w="11943" h="6982" extrusionOk="0">
                  <a:moveTo>
                    <a:pt x="11705" y="0"/>
                  </a:moveTo>
                  <a:lnTo>
                    <a:pt x="11713" y="70"/>
                  </a:lnTo>
                  <a:lnTo>
                    <a:pt x="11713" y="70"/>
                  </a:lnTo>
                  <a:cubicBezTo>
                    <a:pt x="11717" y="44"/>
                    <a:pt x="11714" y="21"/>
                    <a:pt x="11705" y="0"/>
                  </a:cubicBezTo>
                  <a:close/>
                  <a:moveTo>
                    <a:pt x="11713" y="70"/>
                  </a:moveTo>
                  <a:lnTo>
                    <a:pt x="11713" y="70"/>
                  </a:lnTo>
                  <a:cubicBezTo>
                    <a:pt x="11597" y="830"/>
                    <a:pt x="6068" y="3927"/>
                    <a:pt x="1412" y="3927"/>
                  </a:cubicBezTo>
                  <a:cubicBezTo>
                    <a:pt x="930" y="3927"/>
                    <a:pt x="457" y="3894"/>
                    <a:pt x="0" y="3821"/>
                  </a:cubicBezTo>
                  <a:lnTo>
                    <a:pt x="0" y="3821"/>
                  </a:lnTo>
                  <a:lnTo>
                    <a:pt x="425" y="6884"/>
                  </a:lnTo>
                  <a:cubicBezTo>
                    <a:pt x="425" y="6884"/>
                    <a:pt x="978" y="6981"/>
                    <a:pt x="1881" y="6981"/>
                  </a:cubicBezTo>
                  <a:cubicBezTo>
                    <a:pt x="4122" y="6981"/>
                    <a:pt x="8517" y="6379"/>
                    <a:pt x="11943" y="2186"/>
                  </a:cubicBezTo>
                  <a:lnTo>
                    <a:pt x="11713" y="70"/>
                  </a:ln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12297;p40"/>
            <p:cNvSpPr/>
            <p:nvPr/>
          </p:nvSpPr>
          <p:spPr>
            <a:xfrm>
              <a:off x="5277832" y="4086097"/>
              <a:ext cx="196118" cy="344940"/>
            </a:xfrm>
            <a:custGeom>
              <a:avLst/>
              <a:gdLst/>
              <a:ahLst/>
              <a:cxnLst/>
              <a:rect l="l" t="t" r="r" b="b"/>
              <a:pathLst>
                <a:path w="10006" h="17599" extrusionOk="0">
                  <a:moveTo>
                    <a:pt x="9214" y="0"/>
                  </a:moveTo>
                  <a:lnTo>
                    <a:pt x="8493" y="119"/>
                  </a:lnTo>
                  <a:cubicBezTo>
                    <a:pt x="8036" y="608"/>
                    <a:pt x="7674" y="15075"/>
                    <a:pt x="7674" y="15075"/>
                  </a:cubicBezTo>
                  <a:lnTo>
                    <a:pt x="1" y="17443"/>
                  </a:lnTo>
                  <a:lnTo>
                    <a:pt x="10006" y="17599"/>
                  </a:lnTo>
                  <a:lnTo>
                    <a:pt x="9214" y="0"/>
                  </a:lnTo>
                  <a:close/>
                </a:path>
              </a:pathLst>
            </a:custGeom>
            <a:solidFill>
              <a:srgbClr val="383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12298;p40"/>
            <p:cNvSpPr/>
            <p:nvPr/>
          </p:nvSpPr>
          <p:spPr>
            <a:xfrm>
              <a:off x="5129205" y="3617383"/>
              <a:ext cx="656012" cy="651818"/>
            </a:xfrm>
            <a:custGeom>
              <a:avLst/>
              <a:gdLst/>
              <a:ahLst/>
              <a:cxnLst/>
              <a:rect l="l" t="t" r="r" b="b"/>
              <a:pathLst>
                <a:path w="33470" h="33256" extrusionOk="0">
                  <a:moveTo>
                    <a:pt x="18554" y="0"/>
                  </a:moveTo>
                  <a:cubicBezTo>
                    <a:pt x="17079" y="0"/>
                    <a:pt x="15553" y="560"/>
                    <a:pt x="14348" y="1628"/>
                  </a:cubicBezTo>
                  <a:cubicBezTo>
                    <a:pt x="12082" y="3635"/>
                    <a:pt x="11464" y="6773"/>
                    <a:pt x="12502" y="9539"/>
                  </a:cubicBezTo>
                  <a:cubicBezTo>
                    <a:pt x="12907" y="10615"/>
                    <a:pt x="13449" y="12741"/>
                    <a:pt x="14429" y="13409"/>
                  </a:cubicBezTo>
                  <a:cubicBezTo>
                    <a:pt x="12414" y="12037"/>
                    <a:pt x="10124" y="10684"/>
                    <a:pt x="7617" y="10684"/>
                  </a:cubicBezTo>
                  <a:cubicBezTo>
                    <a:pt x="7479" y="10684"/>
                    <a:pt x="7341" y="10688"/>
                    <a:pt x="7201" y="10697"/>
                  </a:cubicBezTo>
                  <a:cubicBezTo>
                    <a:pt x="2266" y="10998"/>
                    <a:pt x="0" y="15804"/>
                    <a:pt x="2675" y="19808"/>
                  </a:cubicBezTo>
                  <a:cubicBezTo>
                    <a:pt x="3563" y="21137"/>
                    <a:pt x="4758" y="22305"/>
                    <a:pt x="6243" y="22886"/>
                  </a:cubicBezTo>
                  <a:cubicBezTo>
                    <a:pt x="6853" y="23126"/>
                    <a:pt x="7444" y="23232"/>
                    <a:pt x="8018" y="23232"/>
                  </a:cubicBezTo>
                  <a:cubicBezTo>
                    <a:pt x="9730" y="23232"/>
                    <a:pt x="11285" y="22293"/>
                    <a:pt x="12728" y="21212"/>
                  </a:cubicBezTo>
                  <a:lnTo>
                    <a:pt x="12728" y="21212"/>
                  </a:lnTo>
                  <a:cubicBezTo>
                    <a:pt x="11054" y="22848"/>
                    <a:pt x="9854" y="25071"/>
                    <a:pt x="9849" y="27412"/>
                  </a:cubicBezTo>
                  <a:cubicBezTo>
                    <a:pt x="9849" y="29754"/>
                    <a:pt x="11221" y="32143"/>
                    <a:pt x="13417" y="32961"/>
                  </a:cubicBezTo>
                  <a:cubicBezTo>
                    <a:pt x="13957" y="33162"/>
                    <a:pt x="14518" y="33255"/>
                    <a:pt x="15081" y="33255"/>
                  </a:cubicBezTo>
                  <a:cubicBezTo>
                    <a:pt x="17199" y="33255"/>
                    <a:pt x="19331" y="31930"/>
                    <a:pt x="20381" y="30033"/>
                  </a:cubicBezTo>
                  <a:cubicBezTo>
                    <a:pt x="21710" y="27628"/>
                    <a:pt x="21511" y="24597"/>
                    <a:pt x="20398" y="22084"/>
                  </a:cubicBezTo>
                  <a:lnTo>
                    <a:pt x="20398" y="22084"/>
                  </a:lnTo>
                  <a:cubicBezTo>
                    <a:pt x="21906" y="23172"/>
                    <a:pt x="23761" y="23714"/>
                    <a:pt x="25616" y="23714"/>
                  </a:cubicBezTo>
                  <a:cubicBezTo>
                    <a:pt x="27514" y="23714"/>
                    <a:pt x="29411" y="23146"/>
                    <a:pt x="30935" y="22014"/>
                  </a:cubicBezTo>
                  <a:cubicBezTo>
                    <a:pt x="31559" y="21552"/>
                    <a:pt x="32130" y="20991"/>
                    <a:pt x="32431" y="20275"/>
                  </a:cubicBezTo>
                  <a:cubicBezTo>
                    <a:pt x="33470" y="17801"/>
                    <a:pt x="31221" y="15163"/>
                    <a:pt x="29278" y="13904"/>
                  </a:cubicBezTo>
                  <a:cubicBezTo>
                    <a:pt x="27774" y="12927"/>
                    <a:pt x="25969" y="12404"/>
                    <a:pt x="24170" y="12404"/>
                  </a:cubicBezTo>
                  <a:cubicBezTo>
                    <a:pt x="22975" y="12404"/>
                    <a:pt x="21783" y="12635"/>
                    <a:pt x="20682" y="13118"/>
                  </a:cubicBezTo>
                  <a:cubicBezTo>
                    <a:pt x="23653" y="11810"/>
                    <a:pt x="24391" y="7461"/>
                    <a:pt x="23799" y="4684"/>
                  </a:cubicBezTo>
                  <a:cubicBezTo>
                    <a:pt x="23675" y="4125"/>
                    <a:pt x="23508" y="3586"/>
                    <a:pt x="23288" y="3081"/>
                  </a:cubicBezTo>
                  <a:cubicBezTo>
                    <a:pt x="22382" y="987"/>
                    <a:pt x="20513" y="0"/>
                    <a:pt x="18554" y="0"/>
                  </a:cubicBezTo>
                  <a:close/>
                </a:path>
              </a:pathLst>
            </a:custGeom>
            <a:solidFill>
              <a:srgbClr val="EF6F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9" name="Google Shape;12299;p40"/>
            <p:cNvSpPr/>
            <p:nvPr/>
          </p:nvSpPr>
          <p:spPr>
            <a:xfrm>
              <a:off x="5249020" y="3702995"/>
              <a:ext cx="420067" cy="447938"/>
            </a:xfrm>
            <a:custGeom>
              <a:avLst/>
              <a:gdLst/>
              <a:ahLst/>
              <a:cxnLst/>
              <a:rect l="l" t="t" r="r" b="b"/>
              <a:pathLst>
                <a:path w="21432" h="22854" extrusionOk="0">
                  <a:moveTo>
                    <a:pt x="9511" y="0"/>
                  </a:moveTo>
                  <a:cubicBezTo>
                    <a:pt x="8924" y="0"/>
                    <a:pt x="8445" y="642"/>
                    <a:pt x="8187" y="1220"/>
                  </a:cubicBezTo>
                  <a:cubicBezTo>
                    <a:pt x="6766" y="4449"/>
                    <a:pt x="7229" y="7539"/>
                    <a:pt x="8220" y="10773"/>
                  </a:cubicBezTo>
                  <a:cubicBezTo>
                    <a:pt x="6789" y="10563"/>
                    <a:pt x="5592" y="10129"/>
                    <a:pt x="4154" y="10129"/>
                  </a:cubicBezTo>
                  <a:cubicBezTo>
                    <a:pt x="3905" y="10129"/>
                    <a:pt x="3648" y="10142"/>
                    <a:pt x="3381" y="10171"/>
                  </a:cubicBezTo>
                  <a:cubicBezTo>
                    <a:pt x="2256" y="10294"/>
                    <a:pt x="986" y="10639"/>
                    <a:pt x="512" y="11662"/>
                  </a:cubicBezTo>
                  <a:cubicBezTo>
                    <a:pt x="1" y="12775"/>
                    <a:pt x="813" y="14153"/>
                    <a:pt x="1943" y="14627"/>
                  </a:cubicBezTo>
                  <a:cubicBezTo>
                    <a:pt x="2385" y="14810"/>
                    <a:pt x="2853" y="14886"/>
                    <a:pt x="3329" y="14886"/>
                  </a:cubicBezTo>
                  <a:cubicBezTo>
                    <a:pt x="4069" y="14886"/>
                    <a:pt x="4827" y="14702"/>
                    <a:pt x="5528" y="14449"/>
                  </a:cubicBezTo>
                  <a:cubicBezTo>
                    <a:pt x="6685" y="14040"/>
                    <a:pt x="7783" y="13453"/>
                    <a:pt x="8983" y="13212"/>
                  </a:cubicBezTo>
                  <a:lnTo>
                    <a:pt x="8983" y="13212"/>
                  </a:lnTo>
                  <a:cubicBezTo>
                    <a:pt x="8408" y="15294"/>
                    <a:pt x="7832" y="17377"/>
                    <a:pt x="7256" y="19454"/>
                  </a:cubicBezTo>
                  <a:cubicBezTo>
                    <a:pt x="6955" y="20547"/>
                    <a:pt x="6761" y="21958"/>
                    <a:pt x="7686" y="22603"/>
                  </a:cubicBezTo>
                  <a:cubicBezTo>
                    <a:pt x="7940" y="22778"/>
                    <a:pt x="8224" y="22854"/>
                    <a:pt x="8516" y="22854"/>
                  </a:cubicBezTo>
                  <a:cubicBezTo>
                    <a:pt x="9204" y="22854"/>
                    <a:pt x="9937" y="22433"/>
                    <a:pt x="10420" y="21893"/>
                  </a:cubicBezTo>
                  <a:cubicBezTo>
                    <a:pt x="12251" y="19859"/>
                    <a:pt x="11992" y="16759"/>
                    <a:pt x="11620" y="14046"/>
                  </a:cubicBezTo>
                  <a:lnTo>
                    <a:pt x="11620" y="14046"/>
                  </a:lnTo>
                  <a:cubicBezTo>
                    <a:pt x="13543" y="15269"/>
                    <a:pt x="15818" y="15922"/>
                    <a:pt x="18094" y="15922"/>
                  </a:cubicBezTo>
                  <a:cubicBezTo>
                    <a:pt x="18621" y="15922"/>
                    <a:pt x="19148" y="15887"/>
                    <a:pt x="19671" y="15816"/>
                  </a:cubicBezTo>
                  <a:cubicBezTo>
                    <a:pt x="20253" y="15736"/>
                    <a:pt x="20898" y="15569"/>
                    <a:pt x="21211" y="15068"/>
                  </a:cubicBezTo>
                  <a:cubicBezTo>
                    <a:pt x="21410" y="14750"/>
                    <a:pt x="21432" y="14352"/>
                    <a:pt x="21383" y="13982"/>
                  </a:cubicBezTo>
                  <a:cubicBezTo>
                    <a:pt x="21168" y="12226"/>
                    <a:pt x="19569" y="10892"/>
                    <a:pt x="17858" y="10455"/>
                  </a:cubicBezTo>
                  <a:cubicBezTo>
                    <a:pt x="17255" y="10302"/>
                    <a:pt x="16640" y="10239"/>
                    <a:pt x="16020" y="10239"/>
                  </a:cubicBezTo>
                  <a:cubicBezTo>
                    <a:pt x="14885" y="10239"/>
                    <a:pt x="13735" y="10449"/>
                    <a:pt x="12621" y="10693"/>
                  </a:cubicBezTo>
                  <a:cubicBezTo>
                    <a:pt x="13876" y="9208"/>
                    <a:pt x="14472" y="7184"/>
                    <a:pt x="14226" y="5257"/>
                  </a:cubicBezTo>
                  <a:cubicBezTo>
                    <a:pt x="14139" y="4573"/>
                    <a:pt x="13940" y="3880"/>
                    <a:pt x="13478" y="3378"/>
                  </a:cubicBezTo>
                  <a:cubicBezTo>
                    <a:pt x="13145" y="3020"/>
                    <a:pt x="12655" y="2786"/>
                    <a:pt x="12180" y="2786"/>
                  </a:cubicBezTo>
                  <a:cubicBezTo>
                    <a:pt x="11985" y="2786"/>
                    <a:pt x="11793" y="2825"/>
                    <a:pt x="11615" y="2911"/>
                  </a:cubicBezTo>
                  <a:cubicBezTo>
                    <a:pt x="11097" y="3159"/>
                    <a:pt x="10848" y="3668"/>
                    <a:pt x="10739" y="4246"/>
                  </a:cubicBezTo>
                  <a:lnTo>
                    <a:pt x="10739" y="4246"/>
                  </a:lnTo>
                  <a:cubicBezTo>
                    <a:pt x="10750" y="3324"/>
                    <a:pt x="10697" y="2402"/>
                    <a:pt x="10582" y="1490"/>
                  </a:cubicBezTo>
                  <a:cubicBezTo>
                    <a:pt x="10507" y="897"/>
                    <a:pt x="10313" y="193"/>
                    <a:pt x="9737" y="32"/>
                  </a:cubicBezTo>
                  <a:cubicBezTo>
                    <a:pt x="9660" y="10"/>
                    <a:pt x="9585" y="0"/>
                    <a:pt x="9511" y="0"/>
                  </a:cubicBezTo>
                  <a:close/>
                </a:path>
              </a:pathLst>
            </a:custGeom>
            <a:solidFill>
              <a:srgbClr val="F7A3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0" name="Google Shape;12300;p40"/>
            <p:cNvSpPr/>
            <p:nvPr/>
          </p:nvSpPr>
          <p:spPr>
            <a:xfrm>
              <a:off x="5262211" y="3788785"/>
              <a:ext cx="170069" cy="187729"/>
            </a:xfrm>
            <a:custGeom>
              <a:avLst/>
              <a:gdLst/>
              <a:ahLst/>
              <a:cxnLst/>
              <a:rect l="l" t="t" r="r" b="b"/>
              <a:pathLst>
                <a:path w="8677" h="9578" extrusionOk="0">
                  <a:moveTo>
                    <a:pt x="3968" y="0"/>
                  </a:moveTo>
                  <a:cubicBezTo>
                    <a:pt x="3524" y="0"/>
                    <a:pt x="3056" y="99"/>
                    <a:pt x="2569" y="320"/>
                  </a:cubicBezTo>
                  <a:cubicBezTo>
                    <a:pt x="1573" y="767"/>
                    <a:pt x="798" y="1671"/>
                    <a:pt x="502" y="2720"/>
                  </a:cubicBezTo>
                  <a:cubicBezTo>
                    <a:pt x="1" y="4491"/>
                    <a:pt x="566" y="6531"/>
                    <a:pt x="980" y="8286"/>
                  </a:cubicBezTo>
                  <a:cubicBezTo>
                    <a:pt x="1675" y="8038"/>
                    <a:pt x="2696" y="7767"/>
                    <a:pt x="3847" y="7767"/>
                  </a:cubicBezTo>
                  <a:cubicBezTo>
                    <a:pt x="5273" y="7767"/>
                    <a:pt x="6900" y="8184"/>
                    <a:pt x="8354" y="9578"/>
                  </a:cubicBezTo>
                  <a:cubicBezTo>
                    <a:pt x="8284" y="9486"/>
                    <a:pt x="8386" y="9098"/>
                    <a:pt x="8396" y="9012"/>
                  </a:cubicBezTo>
                  <a:cubicBezTo>
                    <a:pt x="8677" y="6806"/>
                    <a:pt x="8575" y="4798"/>
                    <a:pt x="7557" y="2747"/>
                  </a:cubicBezTo>
                  <a:cubicBezTo>
                    <a:pt x="6802" y="1241"/>
                    <a:pt x="5537" y="0"/>
                    <a:pt x="3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1" name="Google Shape;12301;p40"/>
            <p:cNvSpPr/>
            <p:nvPr/>
          </p:nvSpPr>
          <p:spPr>
            <a:xfrm>
              <a:off x="5303547" y="3816323"/>
              <a:ext cx="86005" cy="134985"/>
            </a:xfrm>
            <a:custGeom>
              <a:avLst/>
              <a:gdLst/>
              <a:ahLst/>
              <a:cxnLst/>
              <a:rect l="l" t="t" r="r" b="b"/>
              <a:pathLst>
                <a:path w="4388" h="6887" extrusionOk="0">
                  <a:moveTo>
                    <a:pt x="1611" y="0"/>
                  </a:moveTo>
                  <a:cubicBezTo>
                    <a:pt x="1295" y="0"/>
                    <a:pt x="988" y="90"/>
                    <a:pt x="738" y="293"/>
                  </a:cubicBezTo>
                  <a:cubicBezTo>
                    <a:pt x="281" y="669"/>
                    <a:pt x="137" y="1300"/>
                    <a:pt x="109" y="1891"/>
                  </a:cubicBezTo>
                  <a:cubicBezTo>
                    <a:pt x="104" y="2053"/>
                    <a:pt x="104" y="2226"/>
                    <a:pt x="184" y="2365"/>
                  </a:cubicBezTo>
                  <a:cubicBezTo>
                    <a:pt x="254" y="2489"/>
                    <a:pt x="378" y="2574"/>
                    <a:pt x="497" y="2651"/>
                  </a:cubicBezTo>
                  <a:cubicBezTo>
                    <a:pt x="959" y="2962"/>
                    <a:pt x="1422" y="3275"/>
                    <a:pt x="1885" y="3582"/>
                  </a:cubicBezTo>
                  <a:cubicBezTo>
                    <a:pt x="1564" y="3654"/>
                    <a:pt x="1236" y="3691"/>
                    <a:pt x="907" y="3691"/>
                  </a:cubicBezTo>
                  <a:cubicBezTo>
                    <a:pt x="603" y="3691"/>
                    <a:pt x="299" y="3660"/>
                    <a:pt x="1" y="3597"/>
                  </a:cubicBezTo>
                  <a:lnTo>
                    <a:pt x="1" y="3597"/>
                  </a:lnTo>
                  <a:cubicBezTo>
                    <a:pt x="18" y="4378"/>
                    <a:pt x="142" y="5584"/>
                    <a:pt x="524" y="6456"/>
                  </a:cubicBezTo>
                  <a:cubicBezTo>
                    <a:pt x="903" y="6397"/>
                    <a:pt x="1310" y="6360"/>
                    <a:pt x="1734" y="6360"/>
                  </a:cubicBezTo>
                  <a:cubicBezTo>
                    <a:pt x="2558" y="6360"/>
                    <a:pt x="3450" y="6499"/>
                    <a:pt x="4334" y="6886"/>
                  </a:cubicBezTo>
                  <a:cubicBezTo>
                    <a:pt x="4387" y="5503"/>
                    <a:pt x="4263" y="4114"/>
                    <a:pt x="3973" y="2758"/>
                  </a:cubicBezTo>
                  <a:cubicBezTo>
                    <a:pt x="3801" y="1961"/>
                    <a:pt x="3548" y="1133"/>
                    <a:pt x="2961" y="562"/>
                  </a:cubicBezTo>
                  <a:cubicBezTo>
                    <a:pt x="2609" y="215"/>
                    <a:pt x="2099" y="0"/>
                    <a:pt x="1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2" name="Google Shape;12302;p40"/>
            <p:cNvSpPr/>
            <p:nvPr/>
          </p:nvSpPr>
          <p:spPr>
            <a:xfrm>
              <a:off x="5276872" y="3936863"/>
              <a:ext cx="153507" cy="43649"/>
            </a:xfrm>
            <a:custGeom>
              <a:avLst/>
              <a:gdLst/>
              <a:ahLst/>
              <a:cxnLst/>
              <a:rect l="l" t="t" r="r" b="b"/>
              <a:pathLst>
                <a:path w="7832" h="2227" extrusionOk="0">
                  <a:moveTo>
                    <a:pt x="3105" y="1"/>
                  </a:moveTo>
                  <a:cubicBezTo>
                    <a:pt x="1944" y="1"/>
                    <a:pt x="904" y="271"/>
                    <a:pt x="162" y="537"/>
                  </a:cubicBezTo>
                  <a:cubicBezTo>
                    <a:pt x="60" y="575"/>
                    <a:pt x="1" y="693"/>
                    <a:pt x="38" y="801"/>
                  </a:cubicBezTo>
                  <a:cubicBezTo>
                    <a:pt x="68" y="885"/>
                    <a:pt x="148" y="936"/>
                    <a:pt x="233" y="936"/>
                  </a:cubicBezTo>
                  <a:cubicBezTo>
                    <a:pt x="256" y="936"/>
                    <a:pt x="280" y="933"/>
                    <a:pt x="303" y="925"/>
                  </a:cubicBezTo>
                  <a:cubicBezTo>
                    <a:pt x="1007" y="672"/>
                    <a:pt x="1996" y="415"/>
                    <a:pt x="3098" y="415"/>
                  </a:cubicBezTo>
                  <a:cubicBezTo>
                    <a:pt x="4488" y="415"/>
                    <a:pt x="6058" y="825"/>
                    <a:pt x="7460" y="2172"/>
                  </a:cubicBezTo>
                  <a:cubicBezTo>
                    <a:pt x="7504" y="2211"/>
                    <a:pt x="7552" y="2227"/>
                    <a:pt x="7606" y="2227"/>
                  </a:cubicBezTo>
                  <a:cubicBezTo>
                    <a:pt x="7659" y="2227"/>
                    <a:pt x="7713" y="2205"/>
                    <a:pt x="7750" y="2167"/>
                  </a:cubicBezTo>
                  <a:cubicBezTo>
                    <a:pt x="7832" y="2082"/>
                    <a:pt x="7827" y="1953"/>
                    <a:pt x="7745" y="1877"/>
                  </a:cubicBezTo>
                  <a:cubicBezTo>
                    <a:pt x="6249" y="438"/>
                    <a:pt x="4580" y="1"/>
                    <a:pt x="31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3" name="Google Shape;12303;p40"/>
            <p:cNvSpPr/>
            <p:nvPr/>
          </p:nvSpPr>
          <p:spPr>
            <a:xfrm>
              <a:off x="5470246" y="3746429"/>
              <a:ext cx="163209" cy="209504"/>
            </a:xfrm>
            <a:custGeom>
              <a:avLst/>
              <a:gdLst/>
              <a:ahLst/>
              <a:cxnLst/>
              <a:rect l="l" t="t" r="r" b="b"/>
              <a:pathLst>
                <a:path w="8327" h="10689" extrusionOk="0">
                  <a:moveTo>
                    <a:pt x="3806" y="0"/>
                  </a:moveTo>
                  <a:cubicBezTo>
                    <a:pt x="1586" y="0"/>
                    <a:pt x="485" y="1948"/>
                    <a:pt x="253" y="4004"/>
                  </a:cubicBezTo>
                  <a:cubicBezTo>
                    <a:pt x="0" y="6276"/>
                    <a:pt x="592" y="8197"/>
                    <a:pt x="1610" y="10172"/>
                  </a:cubicBezTo>
                  <a:cubicBezTo>
                    <a:pt x="1652" y="10253"/>
                    <a:pt x="1878" y="10581"/>
                    <a:pt x="1846" y="10688"/>
                  </a:cubicBezTo>
                  <a:cubicBezTo>
                    <a:pt x="3450" y="7422"/>
                    <a:pt x="6679" y="6959"/>
                    <a:pt x="8326" y="6948"/>
                  </a:cubicBezTo>
                  <a:cubicBezTo>
                    <a:pt x="8121" y="5161"/>
                    <a:pt x="7949" y="3047"/>
                    <a:pt x="6867" y="1555"/>
                  </a:cubicBezTo>
                  <a:cubicBezTo>
                    <a:pt x="6232" y="673"/>
                    <a:pt x="5194" y="92"/>
                    <a:pt x="4106" y="12"/>
                  </a:cubicBezTo>
                  <a:cubicBezTo>
                    <a:pt x="4004" y="4"/>
                    <a:pt x="3904" y="0"/>
                    <a:pt x="38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4" name="Google Shape;12304;p40"/>
            <p:cNvSpPr/>
            <p:nvPr/>
          </p:nvSpPr>
          <p:spPr>
            <a:xfrm>
              <a:off x="5509151" y="3772693"/>
              <a:ext cx="104135" cy="146765"/>
            </a:xfrm>
            <a:custGeom>
              <a:avLst/>
              <a:gdLst/>
              <a:ahLst/>
              <a:cxnLst/>
              <a:rect l="l" t="t" r="r" b="b"/>
              <a:pathLst>
                <a:path w="5313" h="7488" extrusionOk="0">
                  <a:moveTo>
                    <a:pt x="1921" y="1"/>
                  </a:moveTo>
                  <a:cubicBezTo>
                    <a:pt x="1268" y="1"/>
                    <a:pt x="629" y="467"/>
                    <a:pt x="335" y="1077"/>
                  </a:cubicBezTo>
                  <a:cubicBezTo>
                    <a:pt x="0" y="1772"/>
                    <a:pt x="22" y="2572"/>
                    <a:pt x="119" y="3342"/>
                  </a:cubicBezTo>
                  <a:lnTo>
                    <a:pt x="2234" y="3714"/>
                  </a:lnTo>
                  <a:lnTo>
                    <a:pt x="308" y="4505"/>
                  </a:lnTo>
                  <a:cubicBezTo>
                    <a:pt x="517" y="5523"/>
                    <a:pt x="819" y="6524"/>
                    <a:pt x="1212" y="7487"/>
                  </a:cubicBezTo>
                  <a:cubicBezTo>
                    <a:pt x="2272" y="6474"/>
                    <a:pt x="3542" y="5995"/>
                    <a:pt x="4650" y="5776"/>
                  </a:cubicBezTo>
                  <a:cubicBezTo>
                    <a:pt x="5313" y="5647"/>
                    <a:pt x="4139" y="652"/>
                    <a:pt x="2331" y="65"/>
                  </a:cubicBezTo>
                  <a:cubicBezTo>
                    <a:pt x="2195" y="21"/>
                    <a:pt x="2058" y="1"/>
                    <a:pt x="1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5" name="Google Shape;12305;p40"/>
            <p:cNvSpPr/>
            <p:nvPr/>
          </p:nvSpPr>
          <p:spPr>
            <a:xfrm>
              <a:off x="5501880" y="3878592"/>
              <a:ext cx="135671" cy="81360"/>
            </a:xfrm>
            <a:custGeom>
              <a:avLst/>
              <a:gdLst/>
              <a:ahLst/>
              <a:cxnLst/>
              <a:rect l="l" t="t" r="r" b="b"/>
              <a:pathLst>
                <a:path w="6922" h="4151" extrusionOk="0">
                  <a:moveTo>
                    <a:pt x="6712" y="1"/>
                  </a:moveTo>
                  <a:cubicBezTo>
                    <a:pt x="4925" y="11"/>
                    <a:pt x="1680" y="523"/>
                    <a:pt x="49" y="3854"/>
                  </a:cubicBezTo>
                  <a:cubicBezTo>
                    <a:pt x="1" y="3957"/>
                    <a:pt x="43" y="4080"/>
                    <a:pt x="145" y="4129"/>
                  </a:cubicBezTo>
                  <a:cubicBezTo>
                    <a:pt x="173" y="4144"/>
                    <a:pt x="205" y="4151"/>
                    <a:pt x="232" y="4151"/>
                  </a:cubicBezTo>
                  <a:cubicBezTo>
                    <a:pt x="307" y="4151"/>
                    <a:pt x="383" y="4107"/>
                    <a:pt x="421" y="4037"/>
                  </a:cubicBezTo>
                  <a:cubicBezTo>
                    <a:pt x="1954" y="905"/>
                    <a:pt x="5021" y="420"/>
                    <a:pt x="6712" y="410"/>
                  </a:cubicBezTo>
                  <a:cubicBezTo>
                    <a:pt x="6830" y="410"/>
                    <a:pt x="6921" y="318"/>
                    <a:pt x="6916" y="205"/>
                  </a:cubicBezTo>
                  <a:cubicBezTo>
                    <a:pt x="6916" y="92"/>
                    <a:pt x="6825" y="1"/>
                    <a:pt x="67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6" name="Google Shape;12306;p40"/>
            <p:cNvSpPr/>
            <p:nvPr/>
          </p:nvSpPr>
          <p:spPr>
            <a:xfrm>
              <a:off x="5407153" y="3945859"/>
              <a:ext cx="252350" cy="185259"/>
            </a:xfrm>
            <a:custGeom>
              <a:avLst/>
              <a:gdLst/>
              <a:ahLst/>
              <a:cxnLst/>
              <a:rect l="l" t="t" r="r" b="b"/>
              <a:pathLst>
                <a:path w="12875" h="9452" extrusionOk="0">
                  <a:moveTo>
                    <a:pt x="10612" y="0"/>
                  </a:moveTo>
                  <a:cubicBezTo>
                    <a:pt x="10504" y="0"/>
                    <a:pt x="10395" y="11"/>
                    <a:pt x="10286" y="34"/>
                  </a:cubicBezTo>
                  <a:cubicBezTo>
                    <a:pt x="9149" y="277"/>
                    <a:pt x="8612" y="1552"/>
                    <a:pt x="8229" y="2650"/>
                  </a:cubicBezTo>
                  <a:cubicBezTo>
                    <a:pt x="7825" y="3812"/>
                    <a:pt x="7094" y="5233"/>
                    <a:pt x="5797" y="5546"/>
                  </a:cubicBezTo>
                  <a:cubicBezTo>
                    <a:pt x="5539" y="5606"/>
                    <a:pt x="5279" y="5631"/>
                    <a:pt x="5019" y="5631"/>
                  </a:cubicBezTo>
                  <a:cubicBezTo>
                    <a:pt x="3953" y="5631"/>
                    <a:pt x="2874" y="5219"/>
                    <a:pt x="1836" y="5163"/>
                  </a:cubicBezTo>
                  <a:cubicBezTo>
                    <a:pt x="1795" y="5161"/>
                    <a:pt x="1755" y="5160"/>
                    <a:pt x="1714" y="5160"/>
                  </a:cubicBezTo>
                  <a:cubicBezTo>
                    <a:pt x="1173" y="5160"/>
                    <a:pt x="607" y="5331"/>
                    <a:pt x="296" y="5772"/>
                  </a:cubicBezTo>
                  <a:cubicBezTo>
                    <a:pt x="0" y="6192"/>
                    <a:pt x="11" y="6773"/>
                    <a:pt x="184" y="7262"/>
                  </a:cubicBezTo>
                  <a:cubicBezTo>
                    <a:pt x="485" y="8119"/>
                    <a:pt x="1227" y="8770"/>
                    <a:pt x="2067" y="9108"/>
                  </a:cubicBezTo>
                  <a:cubicBezTo>
                    <a:pt x="2684" y="9356"/>
                    <a:pt x="3347" y="9452"/>
                    <a:pt x="4011" y="9452"/>
                  </a:cubicBezTo>
                  <a:cubicBezTo>
                    <a:pt x="4257" y="9452"/>
                    <a:pt x="4503" y="9439"/>
                    <a:pt x="4747" y="9415"/>
                  </a:cubicBezTo>
                  <a:cubicBezTo>
                    <a:pt x="7659" y="9147"/>
                    <a:pt x="10398" y="7424"/>
                    <a:pt x="11906" y="4922"/>
                  </a:cubicBezTo>
                  <a:cubicBezTo>
                    <a:pt x="12470" y="3985"/>
                    <a:pt x="12874" y="2876"/>
                    <a:pt x="12643" y="1810"/>
                  </a:cubicBezTo>
                  <a:cubicBezTo>
                    <a:pt x="12440" y="853"/>
                    <a:pt x="11564" y="0"/>
                    <a:pt x="106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7" name="Google Shape;12307;p40"/>
            <p:cNvSpPr/>
            <p:nvPr/>
          </p:nvSpPr>
          <p:spPr>
            <a:xfrm>
              <a:off x="5402723" y="3941821"/>
              <a:ext cx="260347" cy="193315"/>
            </a:xfrm>
            <a:custGeom>
              <a:avLst/>
              <a:gdLst/>
              <a:ahLst/>
              <a:cxnLst/>
              <a:rect l="l" t="t" r="r" b="b"/>
              <a:pathLst>
                <a:path w="13283" h="9863" extrusionOk="0">
                  <a:moveTo>
                    <a:pt x="10833" y="412"/>
                  </a:moveTo>
                  <a:cubicBezTo>
                    <a:pt x="11699" y="412"/>
                    <a:pt x="12489" y="1219"/>
                    <a:pt x="12669" y="2060"/>
                  </a:cubicBezTo>
                  <a:cubicBezTo>
                    <a:pt x="12857" y="2927"/>
                    <a:pt x="12616" y="3928"/>
                    <a:pt x="11953" y="5019"/>
                  </a:cubicBezTo>
                  <a:cubicBezTo>
                    <a:pt x="10479" y="7468"/>
                    <a:pt x="7799" y="9153"/>
                    <a:pt x="4951" y="9417"/>
                  </a:cubicBezTo>
                  <a:cubicBezTo>
                    <a:pt x="4708" y="9441"/>
                    <a:pt x="4472" y="9453"/>
                    <a:pt x="4243" y="9453"/>
                  </a:cubicBezTo>
                  <a:cubicBezTo>
                    <a:pt x="3539" y="9453"/>
                    <a:pt x="2911" y="9341"/>
                    <a:pt x="2374" y="9127"/>
                  </a:cubicBezTo>
                  <a:cubicBezTo>
                    <a:pt x="1523" y="8787"/>
                    <a:pt x="867" y="8141"/>
                    <a:pt x="604" y="7399"/>
                  </a:cubicBezTo>
                  <a:cubicBezTo>
                    <a:pt x="430" y="6909"/>
                    <a:pt x="463" y="6419"/>
                    <a:pt x="689" y="6097"/>
                  </a:cubicBezTo>
                  <a:cubicBezTo>
                    <a:pt x="926" y="5762"/>
                    <a:pt x="1379" y="5575"/>
                    <a:pt x="1927" y="5575"/>
                  </a:cubicBezTo>
                  <a:lnTo>
                    <a:pt x="2051" y="5575"/>
                  </a:lnTo>
                  <a:cubicBezTo>
                    <a:pt x="2514" y="5601"/>
                    <a:pt x="2976" y="5697"/>
                    <a:pt x="3472" y="5801"/>
                  </a:cubicBezTo>
                  <a:cubicBezTo>
                    <a:pt x="4054" y="5918"/>
                    <a:pt x="4649" y="6041"/>
                    <a:pt x="5244" y="6041"/>
                  </a:cubicBezTo>
                  <a:cubicBezTo>
                    <a:pt x="5518" y="6041"/>
                    <a:pt x="5793" y="6015"/>
                    <a:pt x="6066" y="5951"/>
                  </a:cubicBezTo>
                  <a:cubicBezTo>
                    <a:pt x="7174" y="5687"/>
                    <a:pt x="8041" y="4671"/>
                    <a:pt x="8649" y="2927"/>
                  </a:cubicBezTo>
                  <a:cubicBezTo>
                    <a:pt x="9059" y="1758"/>
                    <a:pt x="9569" y="650"/>
                    <a:pt x="10554" y="440"/>
                  </a:cubicBezTo>
                  <a:cubicBezTo>
                    <a:pt x="10648" y="421"/>
                    <a:pt x="10741" y="412"/>
                    <a:pt x="10833" y="412"/>
                  </a:cubicBezTo>
                  <a:close/>
                  <a:moveTo>
                    <a:pt x="10852" y="1"/>
                  </a:moveTo>
                  <a:cubicBezTo>
                    <a:pt x="10727" y="1"/>
                    <a:pt x="10601" y="14"/>
                    <a:pt x="10473" y="41"/>
                  </a:cubicBezTo>
                  <a:cubicBezTo>
                    <a:pt x="9285" y="294"/>
                    <a:pt x="8709" y="1511"/>
                    <a:pt x="8262" y="2791"/>
                  </a:cubicBezTo>
                  <a:cubicBezTo>
                    <a:pt x="7702" y="4395"/>
                    <a:pt x="6933" y="5322"/>
                    <a:pt x="5974" y="5548"/>
                  </a:cubicBezTo>
                  <a:cubicBezTo>
                    <a:pt x="5731" y="5606"/>
                    <a:pt x="5484" y="5630"/>
                    <a:pt x="5235" y="5630"/>
                  </a:cubicBezTo>
                  <a:cubicBezTo>
                    <a:pt x="4678" y="5630"/>
                    <a:pt x="4110" y="5512"/>
                    <a:pt x="3552" y="5396"/>
                  </a:cubicBezTo>
                  <a:cubicBezTo>
                    <a:pt x="3068" y="5294"/>
                    <a:pt x="2562" y="5192"/>
                    <a:pt x="2072" y="5165"/>
                  </a:cubicBezTo>
                  <a:cubicBezTo>
                    <a:pt x="2030" y="5163"/>
                    <a:pt x="1988" y="5163"/>
                    <a:pt x="1947" y="5163"/>
                  </a:cubicBezTo>
                  <a:cubicBezTo>
                    <a:pt x="1262" y="5163"/>
                    <a:pt x="670" y="5413"/>
                    <a:pt x="356" y="5859"/>
                  </a:cubicBezTo>
                  <a:cubicBezTo>
                    <a:pt x="49" y="6290"/>
                    <a:pt x="0" y="6919"/>
                    <a:pt x="216" y="7538"/>
                  </a:cubicBezTo>
                  <a:cubicBezTo>
                    <a:pt x="522" y="8400"/>
                    <a:pt x="1249" y="9115"/>
                    <a:pt x="2218" y="9508"/>
                  </a:cubicBezTo>
                  <a:cubicBezTo>
                    <a:pt x="2805" y="9745"/>
                    <a:pt x="3488" y="9863"/>
                    <a:pt x="4247" y="9863"/>
                  </a:cubicBezTo>
                  <a:cubicBezTo>
                    <a:pt x="4489" y="9863"/>
                    <a:pt x="4737" y="9853"/>
                    <a:pt x="4990" y="9826"/>
                  </a:cubicBezTo>
                  <a:cubicBezTo>
                    <a:pt x="7966" y="9552"/>
                    <a:pt x="10764" y="7791"/>
                    <a:pt x="12308" y="5235"/>
                  </a:cubicBezTo>
                  <a:cubicBezTo>
                    <a:pt x="13024" y="4045"/>
                    <a:pt x="13282" y="2947"/>
                    <a:pt x="13073" y="1974"/>
                  </a:cubicBezTo>
                  <a:cubicBezTo>
                    <a:pt x="12856" y="965"/>
                    <a:pt x="11925" y="1"/>
                    <a:pt x="108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8" name="Google Shape;12308;p40"/>
            <p:cNvSpPr/>
            <p:nvPr/>
          </p:nvSpPr>
          <p:spPr>
            <a:xfrm>
              <a:off x="5576771" y="3972848"/>
              <a:ext cx="73872" cy="59251"/>
            </a:xfrm>
            <a:custGeom>
              <a:avLst/>
              <a:gdLst/>
              <a:ahLst/>
              <a:cxnLst/>
              <a:rect l="l" t="t" r="r" b="b"/>
              <a:pathLst>
                <a:path w="3769" h="3023" extrusionOk="0">
                  <a:moveTo>
                    <a:pt x="232" y="0"/>
                  </a:moveTo>
                  <a:cubicBezTo>
                    <a:pt x="173" y="0"/>
                    <a:pt x="113" y="25"/>
                    <a:pt x="70" y="73"/>
                  </a:cubicBezTo>
                  <a:cubicBezTo>
                    <a:pt x="0" y="154"/>
                    <a:pt x="6" y="289"/>
                    <a:pt x="92" y="358"/>
                  </a:cubicBezTo>
                  <a:cubicBezTo>
                    <a:pt x="1233" y="1344"/>
                    <a:pt x="2196" y="2102"/>
                    <a:pt x="3418" y="2984"/>
                  </a:cubicBezTo>
                  <a:cubicBezTo>
                    <a:pt x="3450" y="3011"/>
                    <a:pt x="3493" y="3023"/>
                    <a:pt x="3537" y="3023"/>
                  </a:cubicBezTo>
                  <a:cubicBezTo>
                    <a:pt x="3602" y="3023"/>
                    <a:pt x="3660" y="2991"/>
                    <a:pt x="3704" y="2936"/>
                  </a:cubicBezTo>
                  <a:cubicBezTo>
                    <a:pt x="3768" y="2845"/>
                    <a:pt x="3746" y="2716"/>
                    <a:pt x="3655" y="2651"/>
                  </a:cubicBezTo>
                  <a:cubicBezTo>
                    <a:pt x="2449" y="1779"/>
                    <a:pt x="1491" y="1026"/>
                    <a:pt x="361" y="46"/>
                  </a:cubicBezTo>
                  <a:cubicBezTo>
                    <a:pt x="323" y="15"/>
                    <a:pt x="278" y="0"/>
                    <a:pt x="2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9" name="Google Shape;12309;p40"/>
            <p:cNvSpPr/>
            <p:nvPr/>
          </p:nvSpPr>
          <p:spPr>
            <a:xfrm>
              <a:off x="5559778" y="4014381"/>
              <a:ext cx="62779" cy="58428"/>
            </a:xfrm>
            <a:custGeom>
              <a:avLst/>
              <a:gdLst/>
              <a:ahLst/>
              <a:cxnLst/>
              <a:rect l="l" t="t" r="r" b="b"/>
              <a:pathLst>
                <a:path w="3203" h="2981" extrusionOk="0">
                  <a:moveTo>
                    <a:pt x="231" y="1"/>
                  </a:moveTo>
                  <a:cubicBezTo>
                    <a:pt x="181" y="1"/>
                    <a:pt x="129" y="19"/>
                    <a:pt x="87" y="58"/>
                  </a:cubicBezTo>
                  <a:cubicBezTo>
                    <a:pt x="6" y="134"/>
                    <a:pt x="1" y="263"/>
                    <a:pt x="82" y="349"/>
                  </a:cubicBezTo>
                  <a:cubicBezTo>
                    <a:pt x="1034" y="1350"/>
                    <a:pt x="1782" y="2050"/>
                    <a:pt x="2842" y="2932"/>
                  </a:cubicBezTo>
                  <a:cubicBezTo>
                    <a:pt x="2880" y="2964"/>
                    <a:pt x="2929" y="2981"/>
                    <a:pt x="2972" y="2981"/>
                  </a:cubicBezTo>
                  <a:cubicBezTo>
                    <a:pt x="3031" y="2981"/>
                    <a:pt x="3090" y="2954"/>
                    <a:pt x="3133" y="2906"/>
                  </a:cubicBezTo>
                  <a:cubicBezTo>
                    <a:pt x="3203" y="2820"/>
                    <a:pt x="3192" y="2690"/>
                    <a:pt x="3106" y="2621"/>
                  </a:cubicBezTo>
                  <a:cubicBezTo>
                    <a:pt x="2057" y="1744"/>
                    <a:pt x="1320" y="1054"/>
                    <a:pt x="378" y="64"/>
                  </a:cubicBezTo>
                  <a:cubicBezTo>
                    <a:pt x="339" y="22"/>
                    <a:pt x="286" y="1"/>
                    <a:pt x="2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0" name="Google Shape;12310;p40"/>
            <p:cNvSpPr/>
            <p:nvPr/>
          </p:nvSpPr>
          <p:spPr>
            <a:xfrm>
              <a:off x="5535964" y="4043545"/>
              <a:ext cx="48412" cy="62073"/>
            </a:xfrm>
            <a:custGeom>
              <a:avLst/>
              <a:gdLst/>
              <a:ahLst/>
              <a:cxnLst/>
              <a:rect l="l" t="t" r="r" b="b"/>
              <a:pathLst>
                <a:path w="2470" h="3167" extrusionOk="0">
                  <a:moveTo>
                    <a:pt x="236" y="1"/>
                  </a:moveTo>
                  <a:cubicBezTo>
                    <a:pt x="194" y="1"/>
                    <a:pt x="150" y="14"/>
                    <a:pt x="113" y="40"/>
                  </a:cubicBezTo>
                  <a:cubicBezTo>
                    <a:pt x="21" y="104"/>
                    <a:pt x="0" y="234"/>
                    <a:pt x="70" y="325"/>
                  </a:cubicBezTo>
                  <a:lnTo>
                    <a:pt x="2072" y="3080"/>
                  </a:lnTo>
                  <a:cubicBezTo>
                    <a:pt x="2110" y="3140"/>
                    <a:pt x="2174" y="3167"/>
                    <a:pt x="2234" y="3167"/>
                  </a:cubicBezTo>
                  <a:cubicBezTo>
                    <a:pt x="2276" y="3167"/>
                    <a:pt x="2319" y="3155"/>
                    <a:pt x="2358" y="3129"/>
                  </a:cubicBezTo>
                  <a:cubicBezTo>
                    <a:pt x="2448" y="3058"/>
                    <a:pt x="2470" y="2936"/>
                    <a:pt x="2400" y="2844"/>
                  </a:cubicBezTo>
                  <a:lnTo>
                    <a:pt x="398" y="82"/>
                  </a:lnTo>
                  <a:cubicBezTo>
                    <a:pt x="360" y="28"/>
                    <a:pt x="299" y="1"/>
                    <a:pt x="2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1" name="Google Shape;12311;p40"/>
            <p:cNvSpPr/>
            <p:nvPr/>
          </p:nvSpPr>
          <p:spPr>
            <a:xfrm>
              <a:off x="5499665" y="4054247"/>
              <a:ext cx="40121" cy="71305"/>
            </a:xfrm>
            <a:custGeom>
              <a:avLst/>
              <a:gdLst/>
              <a:ahLst/>
              <a:cxnLst/>
              <a:rect l="l" t="t" r="r" b="b"/>
              <a:pathLst>
                <a:path w="2047" h="3638" extrusionOk="0">
                  <a:moveTo>
                    <a:pt x="228" y="1"/>
                  </a:moveTo>
                  <a:cubicBezTo>
                    <a:pt x="202" y="1"/>
                    <a:pt x="177" y="6"/>
                    <a:pt x="151" y="16"/>
                  </a:cubicBezTo>
                  <a:cubicBezTo>
                    <a:pt x="49" y="58"/>
                    <a:pt x="0" y="182"/>
                    <a:pt x="44" y="284"/>
                  </a:cubicBezTo>
                  <a:cubicBezTo>
                    <a:pt x="549" y="1523"/>
                    <a:pt x="969" y="2373"/>
                    <a:pt x="1631" y="3535"/>
                  </a:cubicBezTo>
                  <a:cubicBezTo>
                    <a:pt x="1669" y="3600"/>
                    <a:pt x="1739" y="3637"/>
                    <a:pt x="1808" y="3637"/>
                  </a:cubicBezTo>
                  <a:cubicBezTo>
                    <a:pt x="1846" y="3637"/>
                    <a:pt x="1878" y="3627"/>
                    <a:pt x="1910" y="3610"/>
                  </a:cubicBezTo>
                  <a:cubicBezTo>
                    <a:pt x="2014" y="3552"/>
                    <a:pt x="2046" y="3428"/>
                    <a:pt x="1987" y="3331"/>
                  </a:cubicBezTo>
                  <a:cubicBezTo>
                    <a:pt x="1336" y="2184"/>
                    <a:pt x="926" y="1350"/>
                    <a:pt x="420" y="129"/>
                  </a:cubicBezTo>
                  <a:cubicBezTo>
                    <a:pt x="387" y="50"/>
                    <a:pt x="310" y="1"/>
                    <a:pt x="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2" name="Google Shape;12312;p40"/>
            <p:cNvSpPr/>
            <p:nvPr/>
          </p:nvSpPr>
          <p:spPr>
            <a:xfrm>
              <a:off x="5471284" y="4052209"/>
              <a:ext cx="22795" cy="79360"/>
            </a:xfrm>
            <a:custGeom>
              <a:avLst/>
              <a:gdLst/>
              <a:ahLst/>
              <a:cxnLst/>
              <a:rect l="l" t="t" r="r" b="b"/>
              <a:pathLst>
                <a:path w="1163" h="4049" extrusionOk="0">
                  <a:moveTo>
                    <a:pt x="212" y="0"/>
                  </a:moveTo>
                  <a:cubicBezTo>
                    <a:pt x="206" y="0"/>
                    <a:pt x="200" y="0"/>
                    <a:pt x="194" y="1"/>
                  </a:cubicBezTo>
                  <a:cubicBezTo>
                    <a:pt x="82" y="12"/>
                    <a:pt x="0" y="109"/>
                    <a:pt x="12" y="222"/>
                  </a:cubicBezTo>
                  <a:cubicBezTo>
                    <a:pt x="129" y="1557"/>
                    <a:pt x="340" y="2628"/>
                    <a:pt x="738" y="3908"/>
                  </a:cubicBezTo>
                  <a:cubicBezTo>
                    <a:pt x="765" y="3995"/>
                    <a:pt x="846" y="4049"/>
                    <a:pt x="937" y="4049"/>
                  </a:cubicBezTo>
                  <a:cubicBezTo>
                    <a:pt x="953" y="4049"/>
                    <a:pt x="975" y="4049"/>
                    <a:pt x="996" y="4044"/>
                  </a:cubicBezTo>
                  <a:cubicBezTo>
                    <a:pt x="1104" y="4005"/>
                    <a:pt x="1163" y="3893"/>
                    <a:pt x="1130" y="3785"/>
                  </a:cubicBezTo>
                  <a:cubicBezTo>
                    <a:pt x="743" y="2536"/>
                    <a:pt x="534" y="1493"/>
                    <a:pt x="415" y="189"/>
                  </a:cubicBezTo>
                  <a:cubicBezTo>
                    <a:pt x="410" y="83"/>
                    <a:pt x="318" y="0"/>
                    <a:pt x="2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3" name="Google Shape;12313;p40"/>
            <p:cNvSpPr/>
            <p:nvPr/>
          </p:nvSpPr>
          <p:spPr>
            <a:xfrm>
              <a:off x="5434475" y="4046936"/>
              <a:ext cx="15837" cy="75048"/>
            </a:xfrm>
            <a:custGeom>
              <a:avLst/>
              <a:gdLst/>
              <a:ahLst/>
              <a:cxnLst/>
              <a:rect l="l" t="t" r="r" b="b"/>
              <a:pathLst>
                <a:path w="808" h="3829" extrusionOk="0">
                  <a:moveTo>
                    <a:pt x="586" y="0"/>
                  </a:moveTo>
                  <a:cubicBezTo>
                    <a:pt x="495" y="0"/>
                    <a:pt x="410" y="61"/>
                    <a:pt x="382" y="152"/>
                  </a:cubicBezTo>
                  <a:cubicBezTo>
                    <a:pt x="97" y="1213"/>
                    <a:pt x="0" y="2348"/>
                    <a:pt x="76" y="3635"/>
                  </a:cubicBezTo>
                  <a:cubicBezTo>
                    <a:pt x="81" y="3742"/>
                    <a:pt x="173" y="3828"/>
                    <a:pt x="280" y="3828"/>
                  </a:cubicBezTo>
                  <a:lnTo>
                    <a:pt x="296" y="3828"/>
                  </a:lnTo>
                  <a:cubicBezTo>
                    <a:pt x="410" y="3822"/>
                    <a:pt x="496" y="3720"/>
                    <a:pt x="484" y="3607"/>
                  </a:cubicBezTo>
                  <a:cubicBezTo>
                    <a:pt x="410" y="2369"/>
                    <a:pt x="506" y="1271"/>
                    <a:pt x="780" y="260"/>
                  </a:cubicBezTo>
                  <a:cubicBezTo>
                    <a:pt x="807" y="152"/>
                    <a:pt x="743" y="39"/>
                    <a:pt x="636" y="6"/>
                  </a:cubicBezTo>
                  <a:cubicBezTo>
                    <a:pt x="619" y="2"/>
                    <a:pt x="602" y="0"/>
                    <a:pt x="5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4" name="Google Shape;12314;p40"/>
            <p:cNvSpPr/>
            <p:nvPr/>
          </p:nvSpPr>
          <p:spPr>
            <a:xfrm>
              <a:off x="5282164" y="4029081"/>
              <a:ext cx="100960" cy="132143"/>
            </a:xfrm>
            <a:custGeom>
              <a:avLst/>
              <a:gdLst/>
              <a:ahLst/>
              <a:cxnLst/>
              <a:rect l="l" t="t" r="r" b="b"/>
              <a:pathLst>
                <a:path w="5151" h="6742" extrusionOk="0">
                  <a:moveTo>
                    <a:pt x="4921" y="1"/>
                  </a:moveTo>
                  <a:cubicBezTo>
                    <a:pt x="4879" y="1"/>
                    <a:pt x="4836" y="13"/>
                    <a:pt x="4800" y="40"/>
                  </a:cubicBezTo>
                  <a:cubicBezTo>
                    <a:pt x="3493" y="1019"/>
                    <a:pt x="1926" y="2020"/>
                    <a:pt x="210" y="2020"/>
                  </a:cubicBezTo>
                  <a:lnTo>
                    <a:pt x="205" y="2020"/>
                  </a:lnTo>
                  <a:cubicBezTo>
                    <a:pt x="91" y="2020"/>
                    <a:pt x="1" y="2112"/>
                    <a:pt x="1" y="2226"/>
                  </a:cubicBezTo>
                  <a:cubicBezTo>
                    <a:pt x="1" y="2340"/>
                    <a:pt x="86" y="2435"/>
                    <a:pt x="201" y="2435"/>
                  </a:cubicBezTo>
                  <a:cubicBezTo>
                    <a:pt x="204" y="2435"/>
                    <a:pt x="207" y="2435"/>
                    <a:pt x="210" y="2435"/>
                  </a:cubicBezTo>
                  <a:cubicBezTo>
                    <a:pt x="1454" y="2435"/>
                    <a:pt x="2610" y="1956"/>
                    <a:pt x="3649" y="1327"/>
                  </a:cubicBezTo>
                  <a:lnTo>
                    <a:pt x="3649" y="1327"/>
                  </a:lnTo>
                  <a:cubicBezTo>
                    <a:pt x="2358" y="2989"/>
                    <a:pt x="1615" y="4857"/>
                    <a:pt x="1615" y="6536"/>
                  </a:cubicBezTo>
                  <a:cubicBezTo>
                    <a:pt x="1615" y="6650"/>
                    <a:pt x="1705" y="6741"/>
                    <a:pt x="1819" y="6741"/>
                  </a:cubicBezTo>
                  <a:cubicBezTo>
                    <a:pt x="1932" y="6741"/>
                    <a:pt x="2023" y="6650"/>
                    <a:pt x="2023" y="6536"/>
                  </a:cubicBezTo>
                  <a:cubicBezTo>
                    <a:pt x="2028" y="4524"/>
                    <a:pt x="3165" y="2209"/>
                    <a:pt x="5064" y="353"/>
                  </a:cubicBezTo>
                  <a:cubicBezTo>
                    <a:pt x="5145" y="277"/>
                    <a:pt x="5150" y="154"/>
                    <a:pt x="5081" y="73"/>
                  </a:cubicBezTo>
                  <a:cubicBezTo>
                    <a:pt x="5040" y="26"/>
                    <a:pt x="4981" y="1"/>
                    <a:pt x="49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3B7A02D-B698-BC7C-F64F-366CE6B94BE4}"/>
              </a:ext>
            </a:extLst>
          </p:cNvPr>
          <p:cNvSpPr/>
          <p:nvPr/>
        </p:nvSpPr>
        <p:spPr>
          <a:xfrm>
            <a:off x="692781" y="115116"/>
            <a:ext cx="3073103" cy="711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SENSOR ULTRASONIK</a:t>
            </a:r>
            <a:endParaRPr lang="en-ID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ara Kerja Sensor Ultrasonik, Rangkaian, &amp; Aplikasinya - Elang Sakti">
            <a:extLst>
              <a:ext uri="{FF2B5EF4-FFF2-40B4-BE49-F238E27FC236}">
                <a16:creationId xmlns:a16="http://schemas.microsoft.com/office/drawing/2014/main" id="{A58A20F4-2A39-2EF6-0368-C3318B856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1" y="1018674"/>
            <a:ext cx="27908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BBCEBC-83BB-2D76-6278-55264EB0E586}"/>
              </a:ext>
            </a:extLst>
          </p:cNvPr>
          <p:cNvSpPr/>
          <p:nvPr/>
        </p:nvSpPr>
        <p:spPr>
          <a:xfrm>
            <a:off x="3765884" y="1018674"/>
            <a:ext cx="4037674" cy="31647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ultrasonik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sensor yang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berfungsi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mengubah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besaran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fisis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bunyi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besaran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listrik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sebaliknya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Cara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sensor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didasarkan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prinsip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pantulan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gelombang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suara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dipakai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menafsirkan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eksistensi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jarak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benda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frekuensi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tertentu</a:t>
            </a:r>
            <a:r>
              <a:rPr lang="en-ID" sz="18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376400"/>
      </p:ext>
    </p:extLst>
  </p:cSld>
  <p:clrMapOvr>
    <a:masterClrMapping/>
  </p:clrMapOvr>
</p:sld>
</file>

<file path=ppt/theme/theme1.xml><?xml version="1.0" encoding="utf-8"?>
<a:theme xmlns:a="http://schemas.openxmlformats.org/drawingml/2006/main" name="Brazilian Portuguese Vocabulary for Pre-K by Slidesgo">
  <a:themeElements>
    <a:clrScheme name="Simple Light">
      <a:dk1>
        <a:srgbClr val="070707"/>
      </a:dk1>
      <a:lt1>
        <a:srgbClr val="FFFFFF"/>
      </a:lt1>
      <a:dk2>
        <a:srgbClr val="F72A0F"/>
      </a:dk2>
      <a:lt2>
        <a:srgbClr val="EF6F18"/>
      </a:lt2>
      <a:accent1>
        <a:srgbClr val="F7A31C"/>
      </a:accent1>
      <a:accent2>
        <a:srgbClr val="383DDF"/>
      </a:accent2>
      <a:accent3>
        <a:srgbClr val="C9D2FF"/>
      </a:accent3>
      <a:accent4>
        <a:srgbClr val="CCCCCC"/>
      </a:accent4>
      <a:accent5>
        <a:srgbClr val="F3F9FF"/>
      </a:accent5>
      <a:accent6>
        <a:srgbClr val="FFFFFF"/>
      </a:accent6>
      <a:hlink>
        <a:srgbClr val="07070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898</Words>
  <Application>Microsoft Office PowerPoint</Application>
  <PresentationFormat>On-screen Show (16:9)</PresentationFormat>
  <Paragraphs>86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Notable</vt:lpstr>
      <vt:lpstr>Kumbh Sans</vt:lpstr>
      <vt:lpstr>Calibri</vt:lpstr>
      <vt:lpstr>Times New Roman</vt:lpstr>
      <vt:lpstr>Brazilian Portuguese Vocabulary for Pre-K by Slidesgo</vt:lpstr>
      <vt:lpstr>C3  TEMPAT SAMPAH PINTAR DENGAN SENSOR ULTRASONIK BERBASIS ESP32 </vt:lpstr>
      <vt:lpstr>PowerPoint Presentation</vt:lpstr>
      <vt:lpstr>LATAR BELAKANG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GAMBAR ALAT</vt:lpstr>
      <vt:lpstr>PowerPoint Presentation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TEMPAT SAMPAH PINTAR DENGAN SENSOR ULTRASONIK DAN SENSOR PIR BERBASIS ARDUINO </dc:title>
  <dc:creator>Hp</dc:creator>
  <cp:lastModifiedBy>arlisawulandari250401@gmail.com</cp:lastModifiedBy>
  <cp:revision>39</cp:revision>
  <dcterms:modified xsi:type="dcterms:W3CDTF">2022-12-15T04:06:08Z</dcterms:modified>
</cp:coreProperties>
</file>